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UsedCarPrices/Sheet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5AE6502-18D5-4606-969E-AB334BA3344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UsedCarPrices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6BBBD75-55F8-431B-97D7-BC579C75D51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6/27/2021 7:21:22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D0F01B2B-8433-4E79-9E99-ED1CCDCEAC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610"/>
            <a:ext cx="12192000" cy="552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2021-06-27T19:21:22Z</dcterms:created>
  <dcterms:modified xsi:type="dcterms:W3CDTF">2021-06-27T19:21:22Z</dcterms:modified>
</cp:coreProperties>
</file>