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10YearMaintenanceCosts/Sheet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E7AB317-F341-428F-8A66-EAD6121DF59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10YearMaintenanceCosts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DD50EDB-0F61-448E-BB73-B7472DDFF81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6/27/2021 8:25:06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4D50A2B4-C9D7-49C8-B363-4C77205492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9351"/>
            <a:ext cx="12192000" cy="609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2021-06-27T20:25:06Z</dcterms:created>
  <dcterms:modified xsi:type="dcterms:W3CDTF">2021-06-27T20:25:06Z</dcterms:modified>
</cp:coreProperties>
</file>