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12/2/14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12/2/14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73CF-8910-423E-9890-FC81E25E5084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4EC5816F-D43D-40D1-9B38-E1A2C18F0972}" type="datetime1">
              <a:rPr lang="en-US" smtClean="0"/>
              <a:pPr/>
              <a:t>12/2/14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</a:t>
            </a:r>
            <a:r>
              <a:rPr lang="en-US" dirty="0" err="1" smtClean="0"/>
              <a:t>DeFiore</a:t>
            </a:r>
            <a:r>
              <a:rPr lang="en-US" dirty="0"/>
              <a:t> </a:t>
            </a:r>
            <a:r>
              <a:rPr lang="en-US" dirty="0" smtClean="0"/>
              <a:t>| Adam DeFranco</a:t>
            </a:r>
          </a:p>
          <a:p>
            <a:r>
              <a:rPr lang="en-US" dirty="0" smtClean="0"/>
              <a:t>Zach </a:t>
            </a:r>
            <a:r>
              <a:rPr lang="en-US" dirty="0" err="1" smtClean="0"/>
              <a:t>Jaffee</a:t>
            </a:r>
            <a:r>
              <a:rPr lang="en-US" dirty="0" smtClean="0"/>
              <a:t> | Daniel McKinnon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database of music</a:t>
            </a:r>
          </a:p>
          <a:p>
            <a:r>
              <a:rPr lang="en-US" dirty="0" smtClean="0"/>
              <a:t>To be used for radio hosting</a:t>
            </a:r>
          </a:p>
          <a:p>
            <a:r>
              <a:rPr lang="en-US" dirty="0" smtClean="0"/>
              <a:t>References music by artist, albums, and track names</a:t>
            </a:r>
            <a:endParaRPr lang="en-US" dirty="0"/>
          </a:p>
        </p:txBody>
      </p:sp>
      <p:pic>
        <p:nvPicPr>
          <p:cNvPr id="5" name="Picture 4" descr="radio_m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50" y="3789481"/>
            <a:ext cx="4010338" cy="306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8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generated content</a:t>
            </a:r>
          </a:p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r>
              <a:rPr lang="en-US" dirty="0" smtClean="0"/>
              <a:t>Generated unique artist/album/track keys</a:t>
            </a:r>
          </a:p>
          <a:p>
            <a:r>
              <a:rPr lang="en-US" dirty="0" err="1" smtClean="0"/>
              <a:t>Songname.net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marL="40322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4-12-01 at 4.1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88" y="4775873"/>
            <a:ext cx="5765800" cy="368300"/>
          </a:xfrm>
          <a:prstGeom prst="rect">
            <a:avLst/>
          </a:prstGeom>
        </p:spPr>
      </p:pic>
      <p:pic>
        <p:nvPicPr>
          <p:cNvPr id="5" name="Picture 4" descr="Screen Shot 2014-12-01 at 4.17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79" y="5380934"/>
            <a:ext cx="6413500" cy="355600"/>
          </a:xfrm>
          <a:prstGeom prst="rect">
            <a:avLst/>
          </a:prstGeom>
        </p:spPr>
      </p:pic>
      <p:pic>
        <p:nvPicPr>
          <p:cNvPr id="6" name="Picture 5" descr="Screen Shot 2014-12-01 at 4.18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43" y="5898243"/>
            <a:ext cx="6819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61666"/>
            <a:ext cx="7581901" cy="749949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0992" y="2292278"/>
            <a:ext cx="1775795" cy="473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2213" y="2292278"/>
            <a:ext cx="1775795" cy="473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0739" y="4950460"/>
            <a:ext cx="1775795" cy="473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Artist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1743508" y="2765800"/>
            <a:ext cx="5382" cy="1302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1237675" y="4067986"/>
            <a:ext cx="1011665" cy="88247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has an</a:t>
            </a:r>
            <a:endParaRPr lang="en-US" sz="900" dirty="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>
            <a:off x="1743508" y="4950460"/>
            <a:ext cx="0" cy="23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>
            <a:off x="1743508" y="5187220"/>
            <a:ext cx="19372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ecision 13"/>
          <p:cNvSpPr/>
          <p:nvPr/>
        </p:nvSpPr>
        <p:spPr>
          <a:xfrm>
            <a:off x="6898696" y="4067986"/>
            <a:ext cx="1033190" cy="88247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2"/>
            <a:endCxn id="14" idx="0"/>
          </p:cNvCxnSpPr>
          <p:nvPr/>
        </p:nvCxnSpPr>
        <p:spPr>
          <a:xfrm>
            <a:off x="7390111" y="2765800"/>
            <a:ext cx="25180" cy="1302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2"/>
          </p:cNvCxnSpPr>
          <p:nvPr/>
        </p:nvCxnSpPr>
        <p:spPr>
          <a:xfrm>
            <a:off x="7415291" y="4950460"/>
            <a:ext cx="0" cy="23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3"/>
          </p:cNvCxnSpPr>
          <p:nvPr/>
        </p:nvCxnSpPr>
        <p:spPr>
          <a:xfrm flipH="1">
            <a:off x="5456534" y="5187221"/>
            <a:ext cx="1958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3680739" y="2292278"/>
            <a:ext cx="1775795" cy="47352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23" idx="1"/>
          </p:cNvCxnSpPr>
          <p:nvPr/>
        </p:nvCxnSpPr>
        <p:spPr>
          <a:xfrm>
            <a:off x="2636787" y="2529039"/>
            <a:ext cx="1043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5" idx="1"/>
          </p:cNvCxnSpPr>
          <p:nvPr/>
        </p:nvCxnSpPr>
        <p:spPr>
          <a:xfrm>
            <a:off x="5456534" y="2529039"/>
            <a:ext cx="1045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20" y="5856190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Artist_ID</a:t>
            </a:r>
            <a:endParaRPr lang="en-US" b="1" u="sng" dirty="0"/>
          </a:p>
        </p:txBody>
      </p:sp>
      <p:sp>
        <p:nvSpPr>
          <p:cNvPr id="29" name="Oval 28"/>
          <p:cNvSpPr/>
          <p:nvPr/>
        </p:nvSpPr>
        <p:spPr>
          <a:xfrm>
            <a:off x="2825129" y="5856190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/>
              <a:t>Artist_Name</a:t>
            </a:r>
            <a:endParaRPr lang="en-US" sz="1500" b="1" dirty="0"/>
          </a:p>
        </p:txBody>
      </p:sp>
      <p:sp>
        <p:nvSpPr>
          <p:cNvPr id="30" name="Oval 29"/>
          <p:cNvSpPr/>
          <p:nvPr/>
        </p:nvSpPr>
        <p:spPr>
          <a:xfrm>
            <a:off x="5026039" y="5856190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Num_Albums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7076276" y="5856190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numArtistTracks</a:t>
            </a:r>
            <a:endParaRPr lang="en-US" sz="1100" b="1" dirty="0"/>
          </a:p>
        </p:txBody>
      </p:sp>
      <p:cxnSp>
        <p:nvCxnSpPr>
          <p:cNvPr id="33" name="Straight Connector 32"/>
          <p:cNvCxnSpPr>
            <a:stCxn id="28" idx="0"/>
          </p:cNvCxnSpPr>
          <p:nvPr/>
        </p:nvCxnSpPr>
        <p:spPr>
          <a:xfrm flipV="1">
            <a:off x="1393730" y="5423982"/>
            <a:ext cx="2287009" cy="43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0"/>
          </p:cNvCxnSpPr>
          <p:nvPr/>
        </p:nvCxnSpPr>
        <p:spPr>
          <a:xfrm flipV="1">
            <a:off x="3680739" y="5423982"/>
            <a:ext cx="678031" cy="43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0"/>
          </p:cNvCxnSpPr>
          <p:nvPr/>
        </p:nvCxnSpPr>
        <p:spPr>
          <a:xfrm flipH="1" flipV="1">
            <a:off x="4756979" y="5423982"/>
            <a:ext cx="1124670" cy="43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0"/>
          </p:cNvCxnSpPr>
          <p:nvPr/>
        </p:nvCxnSpPr>
        <p:spPr>
          <a:xfrm flipH="1" flipV="1">
            <a:off x="5456534" y="5423982"/>
            <a:ext cx="2475352" cy="43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825129" y="3486845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Album_ID</a:t>
            </a:r>
            <a:endParaRPr lang="en-US" b="1" u="sng" dirty="0"/>
          </a:p>
        </p:txBody>
      </p:sp>
      <p:sp>
        <p:nvSpPr>
          <p:cNvPr id="44" name="Oval 43"/>
          <p:cNvSpPr/>
          <p:nvPr/>
        </p:nvSpPr>
        <p:spPr>
          <a:xfrm>
            <a:off x="538120" y="1269901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/>
              <a:t>Track_Name</a:t>
            </a:r>
            <a:endParaRPr lang="en-US" sz="1500" b="1" dirty="0"/>
          </a:p>
        </p:txBody>
      </p:sp>
      <p:sp>
        <p:nvSpPr>
          <p:cNvPr id="52" name="Oval 51"/>
          <p:cNvSpPr/>
          <p:nvPr/>
        </p:nvSpPr>
        <p:spPr>
          <a:xfrm>
            <a:off x="5026039" y="1269901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/>
              <a:t>Album_Name</a:t>
            </a:r>
            <a:endParaRPr lang="en-US" sz="1300" b="1" dirty="0"/>
          </a:p>
        </p:txBody>
      </p:sp>
      <p:sp>
        <p:nvSpPr>
          <p:cNvPr id="53" name="Oval 52"/>
          <p:cNvSpPr/>
          <p:nvPr/>
        </p:nvSpPr>
        <p:spPr>
          <a:xfrm>
            <a:off x="7076276" y="1269901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NumAlbumTracks</a:t>
            </a:r>
            <a:endParaRPr lang="en-US" sz="1000" b="1" dirty="0"/>
          </a:p>
        </p:txBody>
      </p:sp>
      <p:cxnSp>
        <p:nvCxnSpPr>
          <p:cNvPr id="55" name="Straight Connector 54"/>
          <p:cNvCxnSpPr>
            <a:stCxn id="52" idx="4"/>
          </p:cNvCxnSpPr>
          <p:nvPr/>
        </p:nvCxnSpPr>
        <p:spPr>
          <a:xfrm>
            <a:off x="5881649" y="1980184"/>
            <a:ext cx="620564" cy="312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4"/>
          </p:cNvCxnSpPr>
          <p:nvPr/>
        </p:nvCxnSpPr>
        <p:spPr>
          <a:xfrm>
            <a:off x="7931886" y="1980184"/>
            <a:ext cx="0" cy="312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825129" y="1269901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Track_ID</a:t>
            </a:r>
            <a:endParaRPr lang="en-US" b="1" u="sng" dirty="0"/>
          </a:p>
        </p:txBody>
      </p:sp>
      <p:sp>
        <p:nvSpPr>
          <p:cNvPr id="61" name="Oval 60"/>
          <p:cNvSpPr/>
          <p:nvPr/>
        </p:nvSpPr>
        <p:spPr>
          <a:xfrm>
            <a:off x="5026039" y="3486845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Year</a:t>
            </a:r>
            <a:endParaRPr lang="en-US" b="1" dirty="0"/>
          </a:p>
        </p:txBody>
      </p:sp>
      <p:cxnSp>
        <p:nvCxnSpPr>
          <p:cNvPr id="63" name="Straight Connector 62"/>
          <p:cNvCxnSpPr>
            <a:stCxn id="43" idx="0"/>
          </p:cNvCxnSpPr>
          <p:nvPr/>
        </p:nvCxnSpPr>
        <p:spPr>
          <a:xfrm flipV="1">
            <a:off x="3680739" y="2765800"/>
            <a:ext cx="2821474" cy="72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0"/>
          </p:cNvCxnSpPr>
          <p:nvPr/>
        </p:nvCxnSpPr>
        <p:spPr>
          <a:xfrm flipV="1">
            <a:off x="5881649" y="2765800"/>
            <a:ext cx="1113908" cy="72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4"/>
          </p:cNvCxnSpPr>
          <p:nvPr/>
        </p:nvCxnSpPr>
        <p:spPr>
          <a:xfrm flipH="1">
            <a:off x="2636787" y="1980184"/>
            <a:ext cx="1043952" cy="312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4"/>
          </p:cNvCxnSpPr>
          <p:nvPr/>
        </p:nvCxnSpPr>
        <p:spPr>
          <a:xfrm>
            <a:off x="1393730" y="1980184"/>
            <a:ext cx="0" cy="312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7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Constraints:</a:t>
            </a:r>
          </a:p>
          <a:p>
            <a:pPr lvl="1"/>
            <a:r>
              <a:rPr lang="en-US" dirty="0" smtClean="0"/>
              <a:t>Track is in one album</a:t>
            </a:r>
          </a:p>
          <a:p>
            <a:pPr lvl="1"/>
            <a:r>
              <a:rPr lang="en-US" dirty="0" smtClean="0"/>
              <a:t>Track has one artist</a:t>
            </a:r>
          </a:p>
          <a:p>
            <a:r>
              <a:rPr lang="en-US" dirty="0" smtClean="0"/>
              <a:t>Participation Constraints: </a:t>
            </a:r>
          </a:p>
          <a:p>
            <a:pPr lvl="1"/>
            <a:r>
              <a:rPr lang="en-US" dirty="0" smtClean="0"/>
              <a:t>Track to album | album to track</a:t>
            </a:r>
          </a:p>
          <a:p>
            <a:pPr lvl="1"/>
            <a:r>
              <a:rPr lang="en-US" dirty="0" smtClean="0"/>
              <a:t>Track to artist | artist to track</a:t>
            </a:r>
          </a:p>
          <a:p>
            <a:pPr lvl="1"/>
            <a:r>
              <a:rPr lang="en-US" dirty="0" smtClean="0"/>
              <a:t>Album to artist | artist to album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Java</a:t>
            </a:r>
          </a:p>
          <a:p>
            <a:r>
              <a:rPr lang="en-US" dirty="0" smtClean="0"/>
              <a:t>Database Management System</a:t>
            </a:r>
          </a:p>
          <a:p>
            <a:pPr lvl="1"/>
            <a:r>
              <a:rPr lang="en-US" dirty="0" smtClean="0"/>
              <a:t>MySQL</a:t>
            </a:r>
          </a:p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Windows 7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7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Example Query – Artist Search</a:t>
            </a:r>
            <a:endParaRPr lang="en-US" sz="4400" dirty="0"/>
          </a:p>
        </p:txBody>
      </p:sp>
      <p:pic>
        <p:nvPicPr>
          <p:cNvPr id="8" name="Picture 7" descr="Screen Shot 2014-12-02 at 11.1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8" y="1887978"/>
            <a:ext cx="71755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Example Query – Year Search</a:t>
            </a:r>
            <a:endParaRPr lang="en-US" sz="4400" dirty="0"/>
          </a:p>
        </p:txBody>
      </p:sp>
      <p:pic>
        <p:nvPicPr>
          <p:cNvPr id="4" name="Picture 3" descr="Screen Shot 2014-12-02 at 11.1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4" y="1806208"/>
            <a:ext cx="7213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4" y="658240"/>
            <a:ext cx="8504019" cy="54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27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166</TotalTime>
  <Words>131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Orbit</vt:lpstr>
      <vt:lpstr>Music Database</vt:lpstr>
      <vt:lpstr>Application Background</vt:lpstr>
      <vt:lpstr>Data Generated</vt:lpstr>
      <vt:lpstr>ER Diagram</vt:lpstr>
      <vt:lpstr>Constraints</vt:lpstr>
      <vt:lpstr>Implementation</vt:lpstr>
      <vt:lpstr>Example Query – Artist Search</vt:lpstr>
      <vt:lpstr>Example Query – Year Search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Database</dc:title>
  <dc:creator>Adam DeFranco</dc:creator>
  <cp:lastModifiedBy>Adam DeFranco</cp:lastModifiedBy>
  <cp:revision>12</cp:revision>
  <dcterms:created xsi:type="dcterms:W3CDTF">2014-12-01T21:02:04Z</dcterms:created>
  <dcterms:modified xsi:type="dcterms:W3CDTF">2014-12-03T04:32:44Z</dcterms:modified>
</cp:coreProperties>
</file>