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8FDF8-5808-4E91-9FED-FAFD0135BE0F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57504-FB4B-4567-ADFE-59D7E23D7B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15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57504-FB4B-4567-ADFE-59D7E23D7BE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828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[AI, OEM] Words </a:t>
            </a:r>
            <a:r>
              <a:rPr lang="en-US" dirty="0" err="1"/>
              <a:t>Words</a:t>
            </a:r>
            <a:r>
              <a:rPr lang="en-US" dirty="0"/>
              <a:t> </a:t>
            </a:r>
            <a:r>
              <a:rPr lang="en-US" dirty="0" err="1"/>
              <a:t>Words</a:t>
            </a:r>
            <a:r>
              <a:rPr lang="en-US"/>
              <a:t> [HPC</a:t>
            </a:r>
            <a:r>
              <a:rPr lang="en-US" dirty="0"/>
              <a:t>]</a:t>
            </a:r>
          </a:p>
          <a:p>
            <a:r>
              <a:rPr lang="en-US" dirty="0"/>
              <a:t>Words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57504-FB4B-4567-ADFE-59D7E23D7BE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17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Market=[HPC]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57504-FB4B-4567-ADFE-59D7E23D7BE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79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8222-CE6C-F341-A633-0F8188457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8A37A-D25D-CC3E-C0AF-132A5097B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ABFD-C575-B014-71C0-0F16AD4E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F2D6-1607-441B-A932-69D49866B30D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7D868-914F-9A6A-F356-D8C76CB5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DD35F-5C69-BC9E-C8BD-E9B81E82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96B7-475C-4821-BA8F-12CC3DE3EE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43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93D7-1D7D-013B-6D70-42E98933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A3749-AF7A-C121-7E3F-8EBC5E181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40302-FC08-91DE-3308-080D9A2C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F2D6-1607-441B-A932-69D49866B30D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2CF30-5EB0-6161-B136-C7386F10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01D24-0EE6-9B07-D8DD-C829EBAC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96B7-475C-4821-BA8F-12CC3DE3EE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582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8D2D3-4070-7B4B-6F54-C8610C2D1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2E3-8F6E-BBA6-8C18-B2C91CCA3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2F7F1-5886-4A73-133E-BB7C8948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F2D6-1607-441B-A932-69D49866B30D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0903-77EB-117F-77AA-0CA92770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893E-F90C-6EBB-792E-2DA7A962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96B7-475C-4821-BA8F-12CC3DE3EE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0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FCAB-FFFC-613F-FDB5-41BA5877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40EB1-9285-7196-D70D-02961D30B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762EB-52DC-0F8B-49E6-6109DF7B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F2D6-1607-441B-A932-69D49866B30D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DCFB-8778-8615-47C5-159CBBA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E0A3-369E-78B5-600F-70E8E9FE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96B7-475C-4821-BA8F-12CC3DE3EE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33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8D51-1457-0D38-03D0-D516DE38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DC486-369B-202A-1EB9-B2FAA6919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8201A-1EFA-2107-474A-C49B535D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F2D6-1607-441B-A932-69D49866B30D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48730-F324-51E3-A9FC-7E066438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723A5-EB22-EC09-0A5A-48D63E19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96B7-475C-4821-BA8F-12CC3DE3EE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77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E35E-F5F3-6112-F736-F70FD7D8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45C4-4BAA-7116-8BA6-9921845E0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1A6E7-F92C-5159-4DA0-C433FBBAC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F724E-EB48-40A8-575C-EACDB0ED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F2D6-1607-441B-A932-69D49866B30D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16107-9001-F540-8F57-0670D2D7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571EC-4412-3EA6-EBB7-CBF36BAB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96B7-475C-4821-BA8F-12CC3DE3EE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85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4A18-903B-EB79-BEF2-A599EDBB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10239-E4CA-C08E-4AF0-1F23EE71C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4CDD0-5E05-09CC-A30D-781A0ADBE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AEF55-0AA5-51BD-B22A-06B11A5E1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6DEE3-B71B-B32C-3A03-4EFACB8E5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8CAC1-3A58-CB0B-A2F5-9418307C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F2D6-1607-441B-A932-69D49866B30D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71CF9-B60B-7FC2-8D37-087D154F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2821E-ED38-914F-7770-2178DA46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96B7-475C-4821-BA8F-12CC3DE3EE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82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92504-A8B1-C4C9-78AF-A3CC9B9C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C48F7-3ADA-1713-5CE2-FE829982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F2D6-1607-441B-A932-69D49866B30D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D3151-E96D-6702-91F7-333D4580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41493-3EAC-5A1C-EA27-E63C1E45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96B7-475C-4821-BA8F-12CC3DE3EE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086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DABD7-1F5B-8549-B713-2C095BFB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F2D6-1607-441B-A932-69D49866B30D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6AC7E-C27C-E8B9-EC41-E836E280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A3752-EE32-70F6-1EBC-8C967D27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96B7-475C-4821-BA8F-12CC3DE3EE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9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5604-54B9-ABFF-6407-0F46CBF7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99AF-36DA-596A-6907-E32C4B176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FF00B-04C6-C6B7-9206-D8841F750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EFF4E-59AE-0507-EB50-C556FFBA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F2D6-1607-441B-A932-69D49866B30D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94E09-9248-5787-0242-9AE5B037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CDC08-4B44-DAA2-4FE8-C4B9919D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96B7-475C-4821-BA8F-12CC3DE3EE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000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F58D-847E-B7B5-B1AB-C14550C6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F5C89-223F-7235-B562-470563B9A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F765B-D402-D5E5-3B49-B1D9EAC09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47410-7539-76E4-92B0-6218312F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F2D6-1607-441B-A932-69D49866B30D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B1C35-6DB4-E72C-1183-05F49923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5B13B-B84E-9F38-42A3-803ADF9C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F96B7-475C-4821-BA8F-12CC3DE3EE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735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DE4F6-A640-A623-5080-8F1FF5FE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7F7CD-94C5-39CF-33DC-993CDAF21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CEEEA-191A-2430-D978-A12C538CA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25F2D6-1607-441B-A932-69D49866B30D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E3BA6-C068-C96B-AD60-D6DA6D1C9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BA10B-B1B5-83AC-C4BA-BA298D4B2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F96B7-475C-4821-BA8F-12CC3DE3EE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95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90C1-762A-68A1-3198-34F00F924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pres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BB687-A253-A130-F46A-E0108C433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16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8A2A-4EFA-74F2-83B0-CE8EC25A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B490-D2A8-43F8-FD5D-ABC98E441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66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5DDA-F6C1-6C2F-4358-42F29201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28DB-1491-5724-050B-8345FFEC5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45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B627-190B-F836-8DF9-5B65AF81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3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3237-BD06-1C5F-371C-9D3F87E2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57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5919-ED6D-657E-E6FC-AB8D0999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4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39E3-F3A2-8962-2593-61C2F018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83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D90A-B5A5-E630-F200-B705A1ED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5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38D35-0BCE-0E2A-E403-6AA2C26A3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75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31</Words>
  <Application>Microsoft Office PowerPoint</Application>
  <PresentationFormat>Widescreen</PresentationFormat>
  <Paragraphs>12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Test pres</vt:lpstr>
      <vt:lpstr>Test 1</vt:lpstr>
      <vt:lpstr>Test 2</vt:lpstr>
      <vt:lpstr>Test 3</vt:lpstr>
      <vt:lpstr>Test 4</vt:lpstr>
      <vt:lpstr>Test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danny guan</dc:creator>
  <cp:lastModifiedBy>danny guan</cp:lastModifiedBy>
  <cp:revision>14</cp:revision>
  <dcterms:created xsi:type="dcterms:W3CDTF">2024-07-26T17:50:10Z</dcterms:created>
  <dcterms:modified xsi:type="dcterms:W3CDTF">2024-07-30T15:12:23Z</dcterms:modified>
</cp:coreProperties>
</file>