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6360E8-7D72-4457-8935-9287338C81C6}" type="datetimeFigureOut">
              <a:rPr lang="es-MX" smtClean="0"/>
              <a:t>08/06/2014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2324F8-D4F9-4F03-ACEF-0B71755CC2C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881554"/>
          </a:xfrm>
        </p:spPr>
        <p:txBody>
          <a:bodyPr>
            <a:normAutofit/>
          </a:bodyPr>
          <a:lstStyle/>
          <a:p>
            <a:r>
              <a:rPr lang="es-MX" sz="6600" dirty="0" err="1">
                <a:latin typeface="Arial" pitchFamily="34" charset="0"/>
                <a:cs typeface="Arial" pitchFamily="34" charset="0"/>
              </a:rPr>
              <a:t>Admin-matic</a:t>
            </a:r>
            <a:endParaRPr lang="es-MX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284984"/>
            <a:ext cx="7772400" cy="129614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MX" sz="3000" b="1" dirty="0" smtClean="0">
                <a:latin typeface="Arial" pitchFamily="34" charset="0"/>
                <a:cs typeface="Arial" pitchFamily="34" charset="0"/>
              </a:rPr>
              <a:t>Integrantes:</a:t>
            </a:r>
            <a:endParaRPr lang="es-MX" sz="3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MX" sz="3000" dirty="0" smtClean="0">
                <a:latin typeface="Arial" pitchFamily="34" charset="0"/>
                <a:cs typeface="Arial" pitchFamily="34" charset="0"/>
              </a:rPr>
              <a:t>Aldo Ballesteros Mathias                        #13310029</a:t>
            </a:r>
          </a:p>
          <a:p>
            <a:pPr lvl="0"/>
            <a:r>
              <a:rPr lang="es-MX" sz="3000" dirty="0" smtClean="0">
                <a:latin typeface="Arial" pitchFamily="34" charset="0"/>
                <a:cs typeface="Arial" pitchFamily="34" charset="0"/>
              </a:rPr>
              <a:t>Daniel Arturo Fernández Raygoza         #13310091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 smtClean="0">
                <a:latin typeface="Arial" pitchFamily="34" charset="0"/>
                <a:cs typeface="Arial" pitchFamily="34" charset="0"/>
              </a:rPr>
              <a:t>Este programa 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facilita 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la administración y el control de una tienda de artículos 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varios debido a su gran funcionalidad.</a:t>
            </a:r>
            <a:endParaRPr lang="es-MX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3200" dirty="0" smtClean="0">
                <a:latin typeface="Arial" pitchFamily="34" charset="0"/>
                <a:cs typeface="Arial" pitchFamily="34" charset="0"/>
              </a:rPr>
              <a:t>Con funciones como: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Control de inventario</a:t>
            </a:r>
          </a:p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Control de ventas</a:t>
            </a:r>
          </a:p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Gestión de empleados</a:t>
            </a:r>
          </a:p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Cerrar sesión</a:t>
            </a:r>
          </a:p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Salir del programa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400" dirty="0" smtClean="0">
                <a:latin typeface="Arial" pitchFamily="34" charset="0"/>
                <a:cs typeface="Arial" pitchFamily="34" charset="0"/>
              </a:rPr>
              <a:t>Descripción: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programa es útil para cualquier persona o negocio que quiera tener un control sencillo por computadora de su inventario y sus ventas sin necesidad de tener un equipo de computo de ultima generación.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¿A quien le es útil este programa?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45" y="3861048"/>
            <a:ext cx="4587183" cy="256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52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5868144" cy="4896544"/>
          </a:xfrm>
        </p:spPr>
        <p:txBody>
          <a:bodyPr>
            <a:normAutofit/>
          </a:bodyPr>
          <a:lstStyle/>
          <a:p>
            <a:pPr lvl="0"/>
            <a:r>
              <a:rPr lang="es-MX" b="1" dirty="0" smtClean="0">
                <a:latin typeface="Arial" pitchFamily="34" charset="0"/>
                <a:cs typeface="Arial" pitchFamily="34" charset="0"/>
              </a:rPr>
              <a:t>Manejo de entrada de mercancía-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registrando los productos que se tiene, por su nombre, folio, existencias, y precio del producto.</a:t>
            </a:r>
          </a:p>
          <a:p>
            <a:pPr lvl="0"/>
            <a:r>
              <a:rPr lang="es-MX" b="1" dirty="0" smtClean="0">
                <a:latin typeface="Arial" pitchFamily="34" charset="0"/>
                <a:cs typeface="Arial" pitchFamily="34" charset="0"/>
              </a:rPr>
              <a:t>Manejo de salida de mercancía-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vendiendo un producto este se descuenta del inventario, quedando solo registrada la venta.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444208" cy="1143000"/>
          </a:xfrm>
        </p:spPr>
        <p:txBody>
          <a:bodyPr/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Control de inventario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kecnkerv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916832"/>
            <a:ext cx="3347864" cy="334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/>
          <a:lstStyle/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Búsqueda de productos-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pueden buscar productos en el inventario ya sea por nombre o por folio.</a:t>
            </a:r>
          </a:p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Modificación de productos-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modifican cambios. Ya sea en las existencias, el precio del  producto o todos sus datos.</a:t>
            </a:r>
          </a:p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Eliminar productos-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al tener productos en el inventario sin existencias y sin movimiento, esta la opción de eliminar el producto del inventario.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3"/>
          </a:xfrm>
        </p:spPr>
        <p:txBody>
          <a:bodyPr/>
          <a:lstStyle/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Carrito de venta-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al estar haciendo una venta, se crea un carrito  en el cual se agregan los productos a vender, al terminar de registrar los productos se termina y registra la venta.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Control de ventas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gg65236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284984"/>
            <a:ext cx="4499992" cy="3245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28592"/>
          </a:xfrm>
        </p:spPr>
        <p:txBody>
          <a:bodyPr>
            <a:normAutofit/>
          </a:bodyPr>
          <a:lstStyle/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Historial de venta-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en este se encuentran las ventas que se han hecho, pudiendo consultar el historial, buscando por el numero de venta o el usuario que realizo dicha venta. También está la opción de eliminar el historial completo, siendo el administrador el único que puede hacerlo.</a:t>
            </a:r>
          </a:p>
          <a:p>
            <a:pPr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Cancelar venta-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se cancela una venta ya registrada, eliminándose del historial de ventas y regresando la cantidad de productos que se había vendido a las existencias que se tiene en el inventario. El vendedor no puede efectuar esta operación.</a:t>
            </a:r>
          </a:p>
          <a:p>
            <a:pPr lvl="0"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944216"/>
          </a:xfrm>
        </p:spPr>
        <p:txBody>
          <a:bodyPr>
            <a:normAutofit/>
          </a:bodyPr>
          <a:lstStyle/>
          <a:p>
            <a:pPr lvl="0"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Registro de usuarios (empleados)-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al registrar un usuario se agrega su número de nomina, y los privilegios que tendrá ya sea de administrador, encargado o vendedor.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Gestión de empleados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8717366-conjunto-de-empleado-de-la-oficina-de-dibujos-animados-gracioso-en-varias-poses-para-su-uso-en-pre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3068960"/>
            <a:ext cx="4608512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Inicio de programa-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Para iniciar el programa es necesario que el usuario se identifique, con esto se pueden controlar sus acciones en el sistema, solo el administrador tiene control total y puede agregar nuevos usuarios y qué tipo de usuario será (los privilegios que tendrá).</a:t>
            </a:r>
          </a:p>
          <a:p>
            <a:pPr lvl="0"/>
            <a:r>
              <a:rPr lang="es-MX" b="1" dirty="0" smtClean="0">
                <a:latin typeface="Arial" pitchFamily="34" charset="0"/>
                <a:cs typeface="Arial" pitchFamily="34" charset="0"/>
              </a:rPr>
              <a:t>Movimientos efectuados por el empleado (historial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ventas)-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quedara registrado cada venta que hizo el empleado. Se accede a él mediante el nombre de empleado.</a:t>
            </a:r>
          </a:p>
          <a:p>
            <a:pPr lvl="0"/>
            <a:r>
              <a:rPr lang="es-MX" b="1" dirty="0" smtClean="0">
                <a:latin typeface="Arial" pitchFamily="34" charset="0"/>
                <a:cs typeface="Arial" pitchFamily="34" charset="0"/>
              </a:rPr>
              <a:t>Modificar o eliminar usuario-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modificando los datos del usuario o eliminado por completo al usuario.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470</Words>
  <Application>Microsoft Office PowerPoint</Application>
  <PresentationFormat>Presentación en pantalla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Admin-matic</vt:lpstr>
      <vt:lpstr>Descripción: </vt:lpstr>
      <vt:lpstr>¿A quien le es útil este programa?</vt:lpstr>
      <vt:lpstr>Control de inventario</vt:lpstr>
      <vt:lpstr>Presentación de PowerPoint</vt:lpstr>
      <vt:lpstr>Control de ventas</vt:lpstr>
      <vt:lpstr>Presentación de PowerPoint</vt:lpstr>
      <vt:lpstr>Gestión de empleados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Admin-matic</dc:title>
  <dc:creator>ACER</dc:creator>
  <cp:lastModifiedBy>DAFR</cp:lastModifiedBy>
  <cp:revision>10</cp:revision>
  <dcterms:created xsi:type="dcterms:W3CDTF">2014-06-07T22:18:44Z</dcterms:created>
  <dcterms:modified xsi:type="dcterms:W3CDTF">2014-06-09T01:24:18Z</dcterms:modified>
</cp:coreProperties>
</file>