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6903-212A-4BA0-BE77-18530FCB8CF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D9FB60-B385-4DC8-B9F1-9D9F690A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4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6903-212A-4BA0-BE77-18530FCB8CF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D9FB60-B385-4DC8-B9F1-9D9F690A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3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6903-212A-4BA0-BE77-18530FCB8CF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D9FB60-B385-4DC8-B9F1-9D9F690A41C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440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6903-212A-4BA0-BE77-18530FCB8CF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D9FB60-B385-4DC8-B9F1-9D9F690A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13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6903-212A-4BA0-BE77-18530FCB8CF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D9FB60-B385-4DC8-B9F1-9D9F690A41C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662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6903-212A-4BA0-BE77-18530FCB8CF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D9FB60-B385-4DC8-B9F1-9D9F690A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17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6903-212A-4BA0-BE77-18530FCB8CF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FB60-B385-4DC8-B9F1-9D9F690A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93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6903-212A-4BA0-BE77-18530FCB8CF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FB60-B385-4DC8-B9F1-9D9F690A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6903-212A-4BA0-BE77-18530FCB8CF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FB60-B385-4DC8-B9F1-9D9F690A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3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6903-212A-4BA0-BE77-18530FCB8CF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D9FB60-B385-4DC8-B9F1-9D9F690A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2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6903-212A-4BA0-BE77-18530FCB8CF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D9FB60-B385-4DC8-B9F1-9D9F690A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7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6903-212A-4BA0-BE77-18530FCB8CF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D9FB60-B385-4DC8-B9F1-9D9F690A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7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6903-212A-4BA0-BE77-18530FCB8CF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FB60-B385-4DC8-B9F1-9D9F690A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9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6903-212A-4BA0-BE77-18530FCB8CF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FB60-B385-4DC8-B9F1-9D9F690A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3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6903-212A-4BA0-BE77-18530FCB8CF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FB60-B385-4DC8-B9F1-9D9F690A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6903-212A-4BA0-BE77-18530FCB8CF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D9FB60-B385-4DC8-B9F1-9D9F690A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5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46903-212A-4BA0-BE77-18530FCB8CF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D9FB60-B385-4DC8-B9F1-9D9F690A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1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err="1" smtClean="0"/>
              <a:t>Nomina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Johann S. Martinez Gonzalez</a:t>
            </a:r>
          </a:p>
          <a:p>
            <a:r>
              <a:rPr lang="en-US" dirty="0" smtClean="0"/>
              <a:t>Hector </a:t>
            </a:r>
            <a:r>
              <a:rPr lang="en-US" dirty="0" smtClean="0"/>
              <a:t>D. Fernandez Colon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1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75" y="520700"/>
            <a:ext cx="11052812" cy="59992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656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98909"/>
            <a:ext cx="7619405" cy="6436841"/>
          </a:xfrm>
        </p:spPr>
      </p:pic>
    </p:spTree>
    <p:extLst>
      <p:ext uri="{BB962C8B-B14F-4D97-AF65-F5344CB8AC3E}">
        <p14:creationId xmlns:p14="http://schemas.microsoft.com/office/powerpoint/2010/main" val="299486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8" y="406400"/>
            <a:ext cx="11716512" cy="61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8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753320"/>
            <a:ext cx="8303099" cy="534933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94540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12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Software Nomina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Nomina</dc:title>
  <dc:creator>osi</dc:creator>
  <cp:lastModifiedBy>HECTOR D FERNANDEZ COLON</cp:lastModifiedBy>
  <cp:revision>4</cp:revision>
  <dcterms:created xsi:type="dcterms:W3CDTF">2016-10-26T12:52:05Z</dcterms:created>
  <dcterms:modified xsi:type="dcterms:W3CDTF">2016-10-31T15:48:28Z</dcterms:modified>
</cp:coreProperties>
</file>