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FBB"/>
    <a:srgbClr val="9EC3BC"/>
    <a:srgbClr val="0C9BA7"/>
    <a:srgbClr val="9BC0B9"/>
    <a:srgbClr val="9FC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2BD0-7745-036C-FD8B-F9AB6A009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71AD2-C167-DC33-5869-E675D0CD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4FB1-B59D-9AFF-325A-58CC594F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26E3-568C-2B48-F8E5-4DADCAB1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7D3E-4E03-D1F3-2BC2-6113F902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2FAA-B65B-C326-3187-69350B1B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10587-5CD9-A680-15AF-8A2FFC44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7348-31FE-0EA4-C98A-300A6558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49F9-0EB1-6E72-66B7-A496C136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6D55-D586-CF23-4056-AED990BC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7A807-A24E-B400-D26A-BBBC9CBC5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2A0E-63AB-A5FE-5CD4-DC1784D84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8CDC-E49E-6059-6B36-4C555C97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ADD8-0CA3-3299-16BA-8F46B4EA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5E39-20D8-FAAB-AF83-67406499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9503-6CC1-0D54-9300-80BD1CF1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9949-A645-1A64-4239-26234F8F2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A201-25A7-0A7D-3401-5ABC85B5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47FF-564D-A611-40B4-FE6B8733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2367-D7E6-E8FD-EDB2-38093D11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5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E299-F244-EB32-E9AF-16EC6D15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F268-0E34-06E5-00A0-DCE5DD4F2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99D1B-FB35-3DC5-9F0A-1F0B8CB5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53B8-0988-00C7-5EB0-894C9336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21BB-ED74-A569-84CD-FE8CAC31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DDA4-EE56-821D-D6C5-16C332A8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8634-7186-E6FF-2B11-3DF6142D9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0A9A9-D157-C8DC-0BD7-E093C295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0171-65F7-6B47-C897-8349C429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6DF96-8F1B-A7B7-1E35-86BEAF4D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14E9-844E-9217-3207-06C64D7B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B950-E509-8B2B-09A8-177A43BD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90064-2824-07FC-8266-56197D46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1E1FD-45BC-82D5-239F-2CECAD10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9F2DC-8863-2934-5476-E07D9067B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59B19-66AC-4FD2-BD1F-55E8EB17D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7723D-88D7-13A8-CD52-6229F9B9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D9862-A406-3E05-9B79-713FDAB2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AF503-C337-99BA-B994-2AEB48C8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9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C28E-8270-5CE2-4C92-7E1F9048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A11F5-AEBC-7B01-BC1C-7692CBEE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63A66-CF05-2568-089B-B8CD2C33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44FDA-E2C0-0F07-0654-560F2471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36AAE-BB5D-7C10-8B55-3FCD2466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07633-7F30-FB60-42AB-6731F20D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07D24-D249-713E-D077-71D5AB9B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4157-B3E8-0012-57A0-C257E82D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C5C2-4F20-50A1-12DB-CAEE780C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6395C-CD42-F66B-1E95-82EA25F4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33C7-1615-F94D-410E-D00CC9B9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C5CF-AFF2-69E0-4722-C9F6DDCC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0B901-7DDF-A595-8FA6-D42925B6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C281-F580-922D-2E3B-70D962B9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9B0D2-D8A8-7FC0-48A9-0232DC614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AC05F-341B-7AC2-9FAF-DEE402E8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37516-757F-5E2E-1915-32D60BE2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632D4-89AE-3739-4A9D-E46DFD84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D02F3-5CBC-637B-84BF-7713EA5F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00E50-89C4-C6C6-799C-886BA450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A200A-4EA7-08EC-1586-C72CA67D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32F-7311-A845-D45D-754B21732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6FFB-7333-46B2-9BF7-93D44AE12638}" type="datetimeFigureOut">
              <a:rPr lang="en-US" smtClean="0"/>
              <a:t>15-Oct-22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1F22-FB21-7175-FF88-435323206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C6A9-89B5-15FE-01E9-1EBBD34DE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F21B-C936-479D-9BEE-7FD95ED3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BCB2-F72B-FB24-4A3F-99BC07372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  <a:ea typeface="Cambria" panose="02040503050406030204" pitchFamily="18" charset="0"/>
              </a:rPr>
              <a:t>RECAP</a:t>
            </a:r>
            <a:r>
              <a:rPr lang="en-US" dirty="0">
                <a:latin typeface="Bodoni MT" panose="02070603080606020203" pitchFamily="18" charset="0"/>
              </a:rPr>
              <a:t> OF PREVIOUS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1C49E-79E3-B46D-0218-35AE6D9DC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GIT AND GITHUB</a:t>
            </a:r>
          </a:p>
        </p:txBody>
      </p:sp>
      <p:pic>
        <p:nvPicPr>
          <p:cNvPr id="4" name="Picture 2" descr="UBC GitHub Instructor Guide | Learning Technology Hub">
            <a:extLst>
              <a:ext uri="{FF2B5EF4-FFF2-40B4-BE49-F238E27FC236}">
                <a16:creationId xmlns:a16="http://schemas.microsoft.com/office/drawing/2014/main" id="{49802726-5C43-BFFA-0D8A-13639B830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71" y="4111533"/>
            <a:ext cx="4904406" cy="2746467"/>
          </a:xfrm>
          <a:prstGeom prst="rect">
            <a:avLst/>
          </a:prstGeom>
          <a:blipFill dpi="0"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50285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017E-4EFB-7311-8284-37C9FFF2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PROFILE EDITTING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A0C4ED-D4DE-DA3E-A4D9-DB7AB2C0E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3" y="1870013"/>
            <a:ext cx="9926324" cy="4351338"/>
          </a:xfrm>
        </p:spPr>
      </p:pic>
    </p:spTree>
    <p:extLst>
      <p:ext uri="{BB962C8B-B14F-4D97-AF65-F5344CB8AC3E}">
        <p14:creationId xmlns:p14="http://schemas.microsoft.com/office/powerpoint/2010/main" val="400855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C3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7F66-8472-DEC2-DD03-5FD7D7A8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GIT &amp; GITHUB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D6B2A-4AA0-A4D9-B114-87A164F7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Git is a free open source code control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allows one to track changes in source codes, allowing multiple developers to work together on a non-linear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Files in Git can be in any of the 3 stages: modified, staged, committed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GitHub is a code hosting platform. </a:t>
            </a:r>
          </a:p>
          <a:p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14902E4-EB8D-00F1-2BC4-46BA4B42E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97" y="1523205"/>
            <a:ext cx="7094539" cy="4249521"/>
          </a:xfrm>
        </p:spPr>
      </p:pic>
    </p:spTree>
    <p:extLst>
      <p:ext uri="{BB962C8B-B14F-4D97-AF65-F5344CB8AC3E}">
        <p14:creationId xmlns:p14="http://schemas.microsoft.com/office/powerpoint/2010/main" val="73637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C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0AE4E4-B8A5-B212-1E52-05546436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65" y="179790"/>
            <a:ext cx="9664083" cy="54962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SOME COMMANDS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C6FE4-201B-60BA-DF27-D3BB8EE2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7" y="914754"/>
            <a:ext cx="11049001" cy="49159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Specify name and Email</a:t>
            </a:r>
          </a:p>
          <a:p>
            <a:endParaRPr lang="en-US" dirty="0"/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Set default branch name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Check git status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Commit files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help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A7D4C-917D-B0A9-F905-6BDA3DED6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70" y="1093941"/>
            <a:ext cx="5082501" cy="5496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F5242-5DB6-FF81-84C5-7DD1840A5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13" y="2251514"/>
            <a:ext cx="7165413" cy="6199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B2E1A6-DF9F-BB5A-2BCD-3796E2FD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2" y="5544944"/>
            <a:ext cx="5668166" cy="571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EE8EF6-B8B0-8961-0323-64BB59B7A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28" y="3244588"/>
            <a:ext cx="5725324" cy="514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47F0D9-B8BB-AF07-9FFC-433BA2C6BC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08" y="4108909"/>
            <a:ext cx="5005140" cy="11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 message with man holding a tablet. Thank you message with young man holding a tablet computer royalty free stock photos">
            <a:extLst>
              <a:ext uri="{FF2B5EF4-FFF2-40B4-BE49-F238E27FC236}">
                <a16:creationId xmlns:a16="http://schemas.microsoft.com/office/drawing/2014/main" id="{D9B2B7D4-9D38-67DC-EF25-7FC158AA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62" y="0"/>
            <a:ext cx="10676953" cy="552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87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Bodoni MT</vt:lpstr>
      <vt:lpstr>Calibri</vt:lpstr>
      <vt:lpstr>Calibri Light</vt:lpstr>
      <vt:lpstr>Cambria</vt:lpstr>
      <vt:lpstr>Office Theme</vt:lpstr>
      <vt:lpstr>RECAP OF PREVIOUS MEETING</vt:lpstr>
      <vt:lpstr>PROFILE EDITTING</vt:lpstr>
      <vt:lpstr>GIT &amp; GITHUB</vt:lpstr>
      <vt:lpstr>SOME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OF PREVIOUS MEETING</dc:title>
  <dc:creator>HP</dc:creator>
  <cp:lastModifiedBy>HP</cp:lastModifiedBy>
  <cp:revision>13</cp:revision>
  <dcterms:created xsi:type="dcterms:W3CDTF">2022-10-15T09:36:22Z</dcterms:created>
  <dcterms:modified xsi:type="dcterms:W3CDTF">2022-10-15T12:13:57Z</dcterms:modified>
</cp:coreProperties>
</file>