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Soloshenko" initials="DS" lastIdx="1" clrIdx="0">
    <p:extLst>
      <p:ext uri="{19B8F6BF-5375-455C-9EA6-DF929625EA0E}">
        <p15:presenceInfo xmlns:p15="http://schemas.microsoft.com/office/powerpoint/2012/main" userId="0e4db707f97168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7T23:47:54.19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087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744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1337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898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8166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9576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7250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0785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755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353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218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50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228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136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90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148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48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3208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comments" Target="../comments/commen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13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Расчёт факториала и </a:t>
            </a:r>
            <a:r>
              <a:rPr lang="ru-RU" smtClean="0"/>
              <a:t>последованости</a:t>
            </a:r>
            <a:r>
              <a:rPr lang="ru-RU" dirty="0" smtClean="0"/>
              <a:t> </a:t>
            </a:r>
            <a:r>
              <a:rPr lang="ru-RU" dirty="0"/>
              <a:t>Фибоначчи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9347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команды: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0356" y="1376413"/>
            <a:ext cx="3506273" cy="5390147"/>
          </a:xfrm>
        </p:spPr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Даниил </a:t>
            </a:r>
            <a:r>
              <a:rPr lang="ru-RU" dirty="0" smtClean="0"/>
              <a:t>Солошенко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Андрей </a:t>
            </a:r>
            <a:r>
              <a:rPr lang="ru-RU" dirty="0" err="1" smtClean="0"/>
              <a:t>Габчак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Алексей </a:t>
            </a:r>
            <a:r>
              <a:rPr lang="ru-RU" dirty="0" smtClean="0"/>
              <a:t>Хрущёв </a:t>
            </a:r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err="1" smtClean="0"/>
              <a:t>Зенов</a:t>
            </a:r>
            <a:r>
              <a:rPr lang="ru-RU" dirty="0" smtClean="0"/>
              <a:t>и</a:t>
            </a:r>
            <a:r>
              <a:rPr lang="uk-UA" dirty="0" smtClean="0"/>
              <a:t>й </a:t>
            </a:r>
            <a:r>
              <a:rPr lang="uk-UA" dirty="0" err="1" smtClean="0"/>
              <a:t>Стефанишин</a:t>
            </a:r>
            <a:r>
              <a:rPr lang="uk-UA" dirty="0" smtClean="0"/>
              <a:t> </a:t>
            </a:r>
            <a:endParaRPr lang="uk-UA" dirty="0" smtClean="0"/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5" y="2829559"/>
            <a:ext cx="987807" cy="9878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0" stA="22000" endPos="34000" dir="5400000" sy="-100000" algn="bl" rotWithShape="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33" y="4279214"/>
            <a:ext cx="703021" cy="9373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0" stA="22000" endPos="34000" dir="5400000" sy="-100000" algn="bl" rotWithShape="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6" y="5729819"/>
            <a:ext cx="987807" cy="9745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0" stA="22000" endPos="34000" dir="5400000" sy="-100000" algn="bl" rotWithShape="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49849"/>
            <a:ext cx="891554" cy="891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0" stA="22000" endPos="34000" dir="5400000" sy="-100000" algn="bl" rotWithShape="0"/>
          </a:effectLst>
        </p:spPr>
      </p:pic>
      <p:sp>
        <p:nvSpPr>
          <p:cNvPr id="11" name="TextBox 10"/>
          <p:cNvSpPr txBox="1"/>
          <p:nvPr/>
        </p:nvSpPr>
        <p:spPr>
          <a:xfrm>
            <a:off x="7933509" y="3555756"/>
            <a:ext cx="404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 smtClean="0"/>
              <a:t>Андрей Кузьменко</a:t>
            </a:r>
            <a:endParaRPr lang="uk-UA" sz="28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594" y="3303408"/>
            <a:ext cx="1027915" cy="10279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317500" stA="65000" endPos="49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207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Программы: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103312" y="1520792"/>
            <a:ext cx="9734734" cy="4727607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err="1" smtClean="0"/>
              <a:t>Взаемодейтсвие</a:t>
            </a:r>
            <a:r>
              <a:rPr lang="ru-RU" dirty="0" smtClean="0"/>
              <a:t> с пользователем посредством ввода/вывода информации.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Просчет факториала введенного пользователем числа. Вывод результата на экран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Просчет ряда последовательности Фибоначчи от 1 до введенного пользователем числа. Вывод результата на экран.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880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алгоритмов</a:t>
            </a:r>
            <a:endParaRPr lang="uk-UA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00" y="1303441"/>
            <a:ext cx="4413639" cy="5310720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20" y="1303441"/>
            <a:ext cx="2930734" cy="52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1228</TotalTime>
  <Words>61</Words>
  <Application>Microsoft Office PowerPoint</Application>
  <PresentationFormat>Широкоэкранный</PresentationFormat>
  <Paragraphs>29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Ион</vt:lpstr>
      <vt:lpstr>Project 13</vt:lpstr>
      <vt:lpstr>Состав команды: </vt:lpstr>
      <vt:lpstr>Цели Программы:</vt:lpstr>
      <vt:lpstr>UML Диаграммы алгоритмов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13</dc:title>
  <dc:creator>Daniel Soloshenko</dc:creator>
  <cp:lastModifiedBy>Daniel Soloshenko</cp:lastModifiedBy>
  <cp:revision>18</cp:revision>
  <dcterms:created xsi:type="dcterms:W3CDTF">2016-04-15T18:08:02Z</dcterms:created>
  <dcterms:modified xsi:type="dcterms:W3CDTF">2016-04-17T21:18:27Z</dcterms:modified>
</cp:coreProperties>
</file>