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087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744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2133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89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816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9576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250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60785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75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35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21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50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228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136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9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48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48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7FD3B0-B4E9-4F5D-AB7F-FFBAAE3F2EE1}" type="datetimeFigureOut">
              <a:rPr lang="uk-UA" smtClean="0"/>
              <a:t>17.04.2016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A041-6113-4B92-9E13-F8BE6852594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3208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13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Расчёт факториала и </a:t>
            </a:r>
            <a:r>
              <a:rPr lang="ru-RU" dirty="0" err="1" smtClean="0"/>
              <a:t>последованности</a:t>
            </a:r>
            <a:r>
              <a:rPr lang="ru-RU" dirty="0" smtClean="0"/>
              <a:t> </a:t>
            </a:r>
            <a:r>
              <a:rPr lang="ru-RU" dirty="0"/>
              <a:t>Фибоначчи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934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команды: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0356" y="1376413"/>
            <a:ext cx="9195720" cy="539014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Даниил Солошенко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Андрей </a:t>
            </a:r>
            <a:r>
              <a:rPr lang="ru-RU" dirty="0" err="1" smtClean="0"/>
              <a:t>Габчак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Алексей Хрущёв </a:t>
            </a:r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err="1" smtClean="0"/>
              <a:t>Зенов</a:t>
            </a:r>
            <a:r>
              <a:rPr lang="ru-RU" dirty="0" smtClean="0"/>
              <a:t>и</a:t>
            </a:r>
            <a:r>
              <a:rPr lang="uk-UA" dirty="0" smtClean="0"/>
              <a:t>й </a:t>
            </a:r>
            <a:r>
              <a:rPr lang="uk-UA" dirty="0" err="1" smtClean="0"/>
              <a:t>Стефанишин</a:t>
            </a:r>
            <a:r>
              <a:rPr lang="uk-UA" dirty="0" smtClean="0"/>
              <a:t> 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Дмитрий Мельниченко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2316046"/>
            <a:ext cx="987807" cy="9878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34" y="3485839"/>
            <a:ext cx="703021" cy="9373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47" y="4754459"/>
            <a:ext cx="987807" cy="97451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77753"/>
            <a:ext cx="891554" cy="8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7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Программы: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103312" y="1520792"/>
            <a:ext cx="9734734" cy="4727607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err="1" smtClean="0"/>
              <a:t>Взаемодейтсвие</a:t>
            </a:r>
            <a:r>
              <a:rPr lang="ru-RU" dirty="0" smtClean="0"/>
              <a:t> с пользователем посредством ввода/вывода информации.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Просчет факториала введенного пользователем числа. Вывод результата на экран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Просчет ряда последовательности Фибоначчи от 1 до введенного пользователем числа. Вывод результата на экран.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80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ru-RU" dirty="0" smtClean="0"/>
              <a:t>Диаграммы алгоритмов</a:t>
            </a:r>
            <a:endParaRPr lang="uk-UA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0" y="1303441"/>
            <a:ext cx="4413639" cy="5310720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820" y="1303441"/>
            <a:ext cx="2930734" cy="52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6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1102</TotalTime>
  <Words>61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Project 13</vt:lpstr>
      <vt:lpstr>Состав команды: </vt:lpstr>
      <vt:lpstr>Цели Программы:</vt:lpstr>
      <vt:lpstr>UML Диаграммы алгоритмов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13</dc:title>
  <dc:creator>Daniel Soloshenko</dc:creator>
  <cp:lastModifiedBy>Daniel Soloshenko</cp:lastModifiedBy>
  <cp:revision>15</cp:revision>
  <dcterms:created xsi:type="dcterms:W3CDTF">2016-04-15T18:08:02Z</dcterms:created>
  <dcterms:modified xsi:type="dcterms:W3CDTF">2016-04-17T14:31:38Z</dcterms:modified>
</cp:coreProperties>
</file>