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9"/>
  </p:notesMasterIdLst>
  <p:sldIdLst>
    <p:sldId id="256" r:id="rId2"/>
    <p:sldId id="257" r:id="rId3"/>
    <p:sldId id="296" r:id="rId4"/>
    <p:sldId id="265" r:id="rId5"/>
    <p:sldId id="277" r:id="rId6"/>
    <p:sldId id="288" r:id="rId7"/>
    <p:sldId id="266" r:id="rId8"/>
  </p:sldIdLst>
  <p:sldSz cx="9144000" cy="5143500" type="screen16x9"/>
  <p:notesSz cx="6858000" cy="9144000"/>
  <p:embeddedFontLst>
    <p:embeddedFont>
      <p:font typeface="Barlow" panose="020B0604020202020204" charset="0"/>
      <p:regular r:id="rId10"/>
    </p:embeddedFont>
    <p:embeddedFont>
      <p:font typeface="Barlow Light" panose="020B0604020202020204" charset="0"/>
      <p:regular r:id="rId11"/>
    </p:embeddedFont>
    <p:embeddedFont>
      <p:font typeface="Calibri" panose="020F0502020204030204" pitchFamily="3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11"/>
    <p:restoredTop sz="94694"/>
  </p:normalViewPr>
  <p:slideViewPr>
    <p:cSldViewPr snapToGrid="0" snapToObjects="1">
      <p:cViewPr varScale="1">
        <p:scale>
          <a:sx n="90" d="100"/>
          <a:sy n="90" d="100"/>
        </p:scale>
        <p:origin x="91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b2f7c811e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b2f7c811e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855300" y="1363125"/>
            <a:ext cx="5110800" cy="2417100"/>
          </a:xfrm>
          <a:prstGeom prst="rect">
            <a:avLst/>
          </a:prstGeom>
        </p:spPr>
        <p:txBody>
          <a:bodyPr spcFirstLastPara="1" wrap="square" lIns="0" tIns="0" rIns="0" bIns="0" anchor="ctr" anchorCtr="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a:endParaRPr/>
          </a:p>
        </p:txBody>
      </p:sp>
      <p:grpSp>
        <p:nvGrpSpPr>
          <p:cNvPr id="13" name="Google Shape;13;p2"/>
          <p:cNvGrpSpPr/>
          <p:nvPr/>
        </p:nvGrpSpPr>
        <p:grpSpPr>
          <a:xfrm>
            <a:off x="0" y="2550906"/>
            <a:ext cx="719125" cy="41700"/>
            <a:chOff x="0" y="2550906"/>
            <a:chExt cx="719125" cy="41700"/>
          </a:xfrm>
        </p:grpSpPr>
        <p:sp>
          <p:nvSpPr>
            <p:cNvPr id="14" name="Google Shape;14;p2"/>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855300" y="1534047"/>
            <a:ext cx="51108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8" name="Google Shape;18;p3"/>
          <p:cNvSpPr txBox="1">
            <a:spLocks noGrp="1"/>
          </p:cNvSpPr>
          <p:nvPr>
            <p:ph type="subTitle" idx="1"/>
          </p:nvPr>
        </p:nvSpPr>
        <p:spPr>
          <a:xfrm>
            <a:off x="855300" y="2714552"/>
            <a:ext cx="5110800" cy="428100"/>
          </a:xfrm>
          <a:prstGeom prst="rect">
            <a:avLst/>
          </a:prstGeom>
        </p:spPr>
        <p:txBody>
          <a:bodyPr spcFirstLastPara="1" wrap="square" lIns="0" tIns="0" rIns="0" bIns="0" anchor="t" anchorCtr="0">
            <a:noAutofit/>
          </a:bodyPr>
          <a:lstStyle>
            <a:lvl1pPr lvl="0" rtl="0">
              <a:spcBef>
                <a:spcPts val="0"/>
              </a:spcBef>
              <a:spcAft>
                <a:spcPts val="0"/>
              </a:spcAft>
              <a:buClr>
                <a:schemeClr val="lt2"/>
              </a:buClr>
              <a:buSzPts val="2400"/>
              <a:buNone/>
              <a:defRPr>
                <a:solidFill>
                  <a:schemeClr val="lt2"/>
                </a:solidFill>
              </a:defRPr>
            </a:lvl1pPr>
            <a:lvl2pPr lvl="1" rtl="0">
              <a:spcBef>
                <a:spcPts val="800"/>
              </a:spcBef>
              <a:spcAft>
                <a:spcPts val="0"/>
              </a:spcAft>
              <a:buClr>
                <a:schemeClr val="lt2"/>
              </a:buClr>
              <a:buSzPts val="3000"/>
              <a:buNone/>
              <a:defRPr sz="3000">
                <a:solidFill>
                  <a:schemeClr val="lt2"/>
                </a:solidFill>
              </a:defRPr>
            </a:lvl2pPr>
            <a:lvl3pPr lvl="2" rtl="0">
              <a:spcBef>
                <a:spcPts val="800"/>
              </a:spcBef>
              <a:spcAft>
                <a:spcPts val="0"/>
              </a:spcAft>
              <a:buClr>
                <a:schemeClr val="lt2"/>
              </a:buClr>
              <a:buSzPts val="3000"/>
              <a:buNone/>
              <a:defRPr sz="3000">
                <a:solidFill>
                  <a:schemeClr val="lt2"/>
                </a:solidFill>
              </a:defRPr>
            </a:lvl3pPr>
            <a:lvl4pPr lvl="3" rtl="0">
              <a:spcBef>
                <a:spcPts val="800"/>
              </a:spcBef>
              <a:spcAft>
                <a:spcPts val="0"/>
              </a:spcAft>
              <a:buClr>
                <a:schemeClr val="lt2"/>
              </a:buClr>
              <a:buSzPts val="3000"/>
              <a:buNone/>
              <a:defRPr sz="3000">
                <a:solidFill>
                  <a:schemeClr val="lt2"/>
                </a:solidFill>
              </a:defRPr>
            </a:lvl4pPr>
            <a:lvl5pPr lvl="4" rtl="0">
              <a:spcBef>
                <a:spcPts val="800"/>
              </a:spcBef>
              <a:spcAft>
                <a:spcPts val="0"/>
              </a:spcAft>
              <a:buClr>
                <a:schemeClr val="lt2"/>
              </a:buClr>
              <a:buSzPts val="3000"/>
              <a:buNone/>
              <a:defRPr sz="3000">
                <a:solidFill>
                  <a:schemeClr val="lt2"/>
                </a:solidFill>
              </a:defRPr>
            </a:lvl5pPr>
            <a:lvl6pPr lvl="5" rtl="0">
              <a:spcBef>
                <a:spcPts val="800"/>
              </a:spcBef>
              <a:spcAft>
                <a:spcPts val="0"/>
              </a:spcAft>
              <a:buClr>
                <a:schemeClr val="lt2"/>
              </a:buClr>
              <a:buSzPts val="3000"/>
              <a:buNone/>
              <a:defRPr sz="3000">
                <a:solidFill>
                  <a:schemeClr val="lt2"/>
                </a:solidFill>
              </a:defRPr>
            </a:lvl6pPr>
            <a:lvl7pPr lvl="6" rtl="0">
              <a:spcBef>
                <a:spcPts val="800"/>
              </a:spcBef>
              <a:spcAft>
                <a:spcPts val="0"/>
              </a:spcAft>
              <a:buClr>
                <a:schemeClr val="lt2"/>
              </a:buClr>
              <a:buSzPts val="3000"/>
              <a:buNone/>
              <a:defRPr sz="3000">
                <a:solidFill>
                  <a:schemeClr val="lt2"/>
                </a:solidFill>
              </a:defRPr>
            </a:lvl7pPr>
            <a:lvl8pPr lvl="7" rtl="0">
              <a:spcBef>
                <a:spcPts val="800"/>
              </a:spcBef>
              <a:spcAft>
                <a:spcPts val="0"/>
              </a:spcAft>
              <a:buClr>
                <a:schemeClr val="lt2"/>
              </a:buClr>
              <a:buSzPts val="3000"/>
              <a:buNone/>
              <a:defRPr sz="3000">
                <a:solidFill>
                  <a:schemeClr val="lt2"/>
                </a:solidFill>
              </a:defRPr>
            </a:lvl8pPr>
            <a:lvl9pPr lvl="8" rtl="0">
              <a:spcBef>
                <a:spcPts val="800"/>
              </a:spcBef>
              <a:spcAft>
                <a:spcPts val="800"/>
              </a:spcAft>
              <a:buClr>
                <a:schemeClr val="lt2"/>
              </a:buClr>
              <a:buSzPts val="3000"/>
              <a:buNone/>
              <a:defRPr sz="3000">
                <a:solidFill>
                  <a:schemeClr val="lt2"/>
                </a:solidFill>
              </a:defRPr>
            </a:lvl9pPr>
          </a:lstStyle>
          <a:p>
            <a:endParaRPr/>
          </a:p>
        </p:txBody>
      </p:sp>
      <p:grpSp>
        <p:nvGrpSpPr>
          <p:cNvPr id="19" name="Google Shape;19;p3"/>
          <p:cNvGrpSpPr/>
          <p:nvPr/>
        </p:nvGrpSpPr>
        <p:grpSpPr>
          <a:xfrm>
            <a:off x="0" y="2550906"/>
            <a:ext cx="719125" cy="41700"/>
            <a:chOff x="0" y="2550906"/>
            <a:chExt cx="719125" cy="41700"/>
          </a:xfrm>
        </p:grpSpPr>
        <p:sp>
          <p:nvSpPr>
            <p:cNvPr id="20" name="Google Shape;20;p3"/>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1"/>
            </a:gs>
            <a:gs pos="100000">
              <a:schemeClr val="accent2"/>
            </a:gs>
          </a:gsLst>
          <a:path path="circle">
            <a:fillToRect l="100000" t="100000"/>
          </a:path>
          <a:tileRect r="-100000" b="-100000"/>
        </a:grad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body" idx="1"/>
          </p:nvPr>
        </p:nvSpPr>
        <p:spPr>
          <a:xfrm>
            <a:off x="855300" y="2161800"/>
            <a:ext cx="5307000" cy="819900"/>
          </a:xfrm>
          <a:prstGeom prst="rect">
            <a:avLst/>
          </a:prstGeom>
          <a:effectLst>
            <a:outerShdw blurRad="14288" dist="9525" dir="16560000" algn="bl" rotWithShape="0">
              <a:schemeClr val="accent1"/>
            </a:outerShdw>
          </a:effectLst>
        </p:spPr>
        <p:txBody>
          <a:bodyPr spcFirstLastPara="1" wrap="square" lIns="0" tIns="0" rIns="0" bIns="0" anchor="ctr" anchorCtr="0">
            <a:noAutofit/>
          </a:bodyPr>
          <a:lstStyle>
            <a:lvl1pPr marL="457200" lvl="0" indent="-419100" rtl="0">
              <a:spcBef>
                <a:spcPts val="0"/>
              </a:spcBef>
              <a:spcAft>
                <a:spcPts val="0"/>
              </a:spcAft>
              <a:buClr>
                <a:schemeClr val="accent5"/>
              </a:buClr>
              <a:buSzPts val="3000"/>
              <a:buFont typeface="Barlow" panose="00000500000000000000"/>
              <a:buChar char="╸"/>
              <a:defRPr sz="3000" b="1" i="1">
                <a:solidFill>
                  <a:schemeClr val="accent5"/>
                </a:solidFill>
                <a:latin typeface="Barlow" panose="00000500000000000000"/>
                <a:ea typeface="Barlow" panose="00000500000000000000"/>
                <a:cs typeface="Barlow" panose="00000500000000000000"/>
                <a:sym typeface="Barlow" panose="00000500000000000000"/>
              </a:defRPr>
            </a:lvl1pPr>
            <a:lvl2pPr marL="914400" lvl="1" indent="-419100" rtl="0">
              <a:spcBef>
                <a:spcPts val="800"/>
              </a:spcBef>
              <a:spcAft>
                <a:spcPts val="0"/>
              </a:spcAft>
              <a:buClr>
                <a:schemeClr val="accent5"/>
              </a:buClr>
              <a:buSzPts val="3000"/>
              <a:buFont typeface="Barlow" panose="00000500000000000000"/>
              <a:buChar char="‧"/>
              <a:defRPr sz="3000" b="1" i="1">
                <a:solidFill>
                  <a:schemeClr val="accent5"/>
                </a:solidFill>
                <a:latin typeface="Barlow" panose="00000500000000000000"/>
                <a:ea typeface="Barlow" panose="00000500000000000000"/>
                <a:cs typeface="Barlow" panose="00000500000000000000"/>
                <a:sym typeface="Barlow" panose="00000500000000000000"/>
              </a:defRPr>
            </a:lvl2pPr>
            <a:lvl3pPr marL="1371600" lvl="2" indent="-419100" rtl="0">
              <a:spcBef>
                <a:spcPts val="800"/>
              </a:spcBef>
              <a:spcAft>
                <a:spcPts val="0"/>
              </a:spcAft>
              <a:buClr>
                <a:schemeClr val="accent5"/>
              </a:buClr>
              <a:buSzPts val="3000"/>
              <a:buFont typeface="Barlow" panose="00000500000000000000"/>
              <a:buChar char="‧"/>
              <a:defRPr sz="3000" b="1" i="1">
                <a:solidFill>
                  <a:schemeClr val="accent5"/>
                </a:solidFill>
                <a:latin typeface="Barlow" panose="00000500000000000000"/>
                <a:ea typeface="Barlow" panose="00000500000000000000"/>
                <a:cs typeface="Barlow" panose="00000500000000000000"/>
                <a:sym typeface="Barlow" panose="00000500000000000000"/>
              </a:defRPr>
            </a:lvl3pPr>
            <a:lvl4pPr marL="1828800" lvl="3" indent="-419100" rtl="0">
              <a:spcBef>
                <a:spcPts val="800"/>
              </a:spcBef>
              <a:spcAft>
                <a:spcPts val="0"/>
              </a:spcAft>
              <a:buClr>
                <a:schemeClr val="accent5"/>
              </a:buClr>
              <a:buSzPts val="3000"/>
              <a:buFont typeface="Barlow" panose="00000500000000000000"/>
              <a:buChar char="●"/>
              <a:defRPr sz="3000" b="1" i="1">
                <a:solidFill>
                  <a:schemeClr val="accent5"/>
                </a:solidFill>
                <a:latin typeface="Barlow" panose="00000500000000000000"/>
                <a:ea typeface="Barlow" panose="00000500000000000000"/>
                <a:cs typeface="Barlow" panose="00000500000000000000"/>
                <a:sym typeface="Barlow" panose="00000500000000000000"/>
              </a:defRPr>
            </a:lvl4pPr>
            <a:lvl5pPr marL="2286000" lvl="4" indent="-419100" rtl="0">
              <a:spcBef>
                <a:spcPts val="800"/>
              </a:spcBef>
              <a:spcAft>
                <a:spcPts val="0"/>
              </a:spcAft>
              <a:buClr>
                <a:schemeClr val="accent5"/>
              </a:buClr>
              <a:buSzPts val="3000"/>
              <a:buFont typeface="Barlow" panose="00000500000000000000"/>
              <a:buChar char="○"/>
              <a:defRPr sz="3000" b="1" i="1">
                <a:solidFill>
                  <a:schemeClr val="accent5"/>
                </a:solidFill>
                <a:latin typeface="Barlow" panose="00000500000000000000"/>
                <a:ea typeface="Barlow" panose="00000500000000000000"/>
                <a:cs typeface="Barlow" panose="00000500000000000000"/>
                <a:sym typeface="Barlow" panose="00000500000000000000"/>
              </a:defRPr>
            </a:lvl5pPr>
            <a:lvl6pPr marL="2743200" lvl="5" indent="-419100" rtl="0">
              <a:spcBef>
                <a:spcPts val="800"/>
              </a:spcBef>
              <a:spcAft>
                <a:spcPts val="0"/>
              </a:spcAft>
              <a:buClr>
                <a:schemeClr val="accent5"/>
              </a:buClr>
              <a:buSzPts val="3000"/>
              <a:buFont typeface="Barlow" panose="00000500000000000000"/>
              <a:buChar char="■"/>
              <a:defRPr sz="3000" b="1" i="1">
                <a:solidFill>
                  <a:schemeClr val="accent5"/>
                </a:solidFill>
                <a:latin typeface="Barlow" panose="00000500000000000000"/>
                <a:ea typeface="Barlow" panose="00000500000000000000"/>
                <a:cs typeface="Barlow" panose="00000500000000000000"/>
                <a:sym typeface="Barlow" panose="00000500000000000000"/>
              </a:defRPr>
            </a:lvl6pPr>
            <a:lvl7pPr marL="3200400" lvl="6" indent="-419100" rtl="0">
              <a:spcBef>
                <a:spcPts val="800"/>
              </a:spcBef>
              <a:spcAft>
                <a:spcPts val="0"/>
              </a:spcAft>
              <a:buClr>
                <a:schemeClr val="accent5"/>
              </a:buClr>
              <a:buSzPts val="3000"/>
              <a:buFont typeface="Barlow" panose="00000500000000000000"/>
              <a:buChar char="●"/>
              <a:defRPr sz="3000" b="1" i="1">
                <a:solidFill>
                  <a:schemeClr val="accent5"/>
                </a:solidFill>
                <a:latin typeface="Barlow" panose="00000500000000000000"/>
                <a:ea typeface="Barlow" panose="00000500000000000000"/>
                <a:cs typeface="Barlow" panose="00000500000000000000"/>
                <a:sym typeface="Barlow" panose="00000500000000000000"/>
              </a:defRPr>
            </a:lvl7pPr>
            <a:lvl8pPr marL="3657600" lvl="7" indent="-419100" rtl="0">
              <a:spcBef>
                <a:spcPts val="800"/>
              </a:spcBef>
              <a:spcAft>
                <a:spcPts val="0"/>
              </a:spcAft>
              <a:buClr>
                <a:schemeClr val="accent5"/>
              </a:buClr>
              <a:buSzPts val="3000"/>
              <a:buFont typeface="Barlow" panose="00000500000000000000"/>
              <a:buChar char="○"/>
              <a:defRPr sz="3000" b="1" i="1">
                <a:solidFill>
                  <a:schemeClr val="accent5"/>
                </a:solidFill>
                <a:latin typeface="Barlow" panose="00000500000000000000"/>
                <a:ea typeface="Barlow" panose="00000500000000000000"/>
                <a:cs typeface="Barlow" panose="00000500000000000000"/>
                <a:sym typeface="Barlow" panose="00000500000000000000"/>
              </a:defRPr>
            </a:lvl8pPr>
            <a:lvl9pPr marL="4114800" lvl="8" indent="-419100" rtl="0">
              <a:spcBef>
                <a:spcPts val="800"/>
              </a:spcBef>
              <a:spcAft>
                <a:spcPts val="800"/>
              </a:spcAft>
              <a:buClr>
                <a:schemeClr val="accent5"/>
              </a:buClr>
              <a:buSzPts val="3000"/>
              <a:buFont typeface="Barlow" panose="00000500000000000000"/>
              <a:buChar char="■"/>
              <a:defRPr sz="3000" b="1" i="1">
                <a:solidFill>
                  <a:schemeClr val="accent5"/>
                </a:solidFill>
                <a:latin typeface="Barlow" panose="00000500000000000000"/>
                <a:ea typeface="Barlow" panose="00000500000000000000"/>
                <a:cs typeface="Barlow" panose="00000500000000000000"/>
                <a:sym typeface="Barlow" panose="00000500000000000000"/>
              </a:defRPr>
            </a:lvl9pPr>
          </a:lstStyle>
          <a:p>
            <a:endParaRPr/>
          </a:p>
        </p:txBody>
      </p:sp>
      <p:sp>
        <p:nvSpPr>
          <p:cNvPr id="24" name="Google Shape;24;p4"/>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t>‹#›</a:t>
            </a:fld>
            <a:endParaRPr lang="en-GB"/>
          </a:p>
        </p:txBody>
      </p:sp>
      <p:sp>
        <p:nvSpPr>
          <p:cNvPr id="25" name="Google Shape;25;p4"/>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6" name="Google Shape;26;p4"/>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29" name="Google Shape;29;p5"/>
          <p:cNvSpPr txBox="1">
            <a:spLocks noGrp="1"/>
          </p:cNvSpPr>
          <p:nvPr>
            <p:ph type="body" idx="1"/>
          </p:nvPr>
        </p:nvSpPr>
        <p:spPr>
          <a:xfrm>
            <a:off x="855300" y="1353948"/>
            <a:ext cx="53070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30" name="Google Shape;30;p5"/>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t>‹#›</a:t>
            </a:fld>
            <a:endParaRPr lang="en-GB"/>
          </a:p>
        </p:txBody>
      </p:sp>
      <p:grpSp>
        <p:nvGrpSpPr>
          <p:cNvPr id="31" name="Google Shape;31;p5"/>
          <p:cNvGrpSpPr/>
          <p:nvPr/>
        </p:nvGrpSpPr>
        <p:grpSpPr>
          <a:xfrm>
            <a:off x="0" y="1120426"/>
            <a:ext cx="719125" cy="41709"/>
            <a:chOff x="0" y="1120426"/>
            <a:chExt cx="719125" cy="41709"/>
          </a:xfrm>
        </p:grpSpPr>
        <p:sp>
          <p:nvSpPr>
            <p:cNvPr id="32" name="Google Shape;32;p5"/>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6" name="Google Shape;36;p6"/>
          <p:cNvSpPr txBox="1">
            <a:spLocks noGrp="1"/>
          </p:cNvSpPr>
          <p:nvPr>
            <p:ph type="body" idx="1"/>
          </p:nvPr>
        </p:nvSpPr>
        <p:spPr>
          <a:xfrm>
            <a:off x="855275"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7" name="Google Shape;37;p6"/>
          <p:cNvSpPr txBox="1">
            <a:spLocks noGrp="1"/>
          </p:cNvSpPr>
          <p:nvPr>
            <p:ph type="body" idx="2"/>
          </p:nvPr>
        </p:nvSpPr>
        <p:spPr>
          <a:xfrm>
            <a:off x="3682698"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8" name="Google Shape;38;p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t>‹#›</a:t>
            </a:fld>
            <a:endParaRPr lang="en-GB"/>
          </a:p>
        </p:txBody>
      </p:sp>
      <p:grpSp>
        <p:nvGrpSpPr>
          <p:cNvPr id="39" name="Google Shape;39;p6"/>
          <p:cNvGrpSpPr/>
          <p:nvPr/>
        </p:nvGrpSpPr>
        <p:grpSpPr>
          <a:xfrm>
            <a:off x="0" y="1120426"/>
            <a:ext cx="719125" cy="41709"/>
            <a:chOff x="0" y="1120426"/>
            <a:chExt cx="719125" cy="41709"/>
          </a:xfrm>
        </p:grpSpPr>
        <p:sp>
          <p:nvSpPr>
            <p:cNvPr id="40" name="Google Shape;40;p6"/>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4" name="Google Shape;44;p7"/>
          <p:cNvSpPr txBox="1">
            <a:spLocks noGrp="1"/>
          </p:cNvSpPr>
          <p:nvPr>
            <p:ph type="body" idx="1"/>
          </p:nvPr>
        </p:nvSpPr>
        <p:spPr>
          <a:xfrm>
            <a:off x="855300" y="1353950"/>
            <a:ext cx="23157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5" name="Google Shape;45;p7"/>
          <p:cNvSpPr txBox="1">
            <a:spLocks noGrp="1"/>
          </p:cNvSpPr>
          <p:nvPr>
            <p:ph type="body" idx="2"/>
          </p:nvPr>
        </p:nvSpPr>
        <p:spPr>
          <a:xfrm>
            <a:off x="3414196" y="1353950"/>
            <a:ext cx="23157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6" name="Google Shape;46;p7"/>
          <p:cNvSpPr txBox="1">
            <a:spLocks noGrp="1"/>
          </p:cNvSpPr>
          <p:nvPr>
            <p:ph type="body" idx="3"/>
          </p:nvPr>
        </p:nvSpPr>
        <p:spPr>
          <a:xfrm>
            <a:off x="5973091" y="1353950"/>
            <a:ext cx="23157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7" name="Google Shape;47;p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t>‹#›</a:t>
            </a:fld>
            <a:endParaRPr lang="en-GB"/>
          </a:p>
        </p:txBody>
      </p:sp>
      <p:grpSp>
        <p:nvGrpSpPr>
          <p:cNvPr id="48" name="Google Shape;48;p7"/>
          <p:cNvGrpSpPr/>
          <p:nvPr/>
        </p:nvGrpSpPr>
        <p:grpSpPr>
          <a:xfrm>
            <a:off x="0" y="1120426"/>
            <a:ext cx="719125" cy="41709"/>
            <a:chOff x="0" y="1120426"/>
            <a:chExt cx="719125" cy="41709"/>
          </a:xfrm>
        </p:grpSpPr>
        <p:sp>
          <p:nvSpPr>
            <p:cNvPr id="49" name="Google Shape;49;p7"/>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53" name="Google Shape;53;p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t>‹#›</a:t>
            </a:fld>
            <a:endParaRPr lang="en-GB"/>
          </a:p>
        </p:txBody>
      </p:sp>
      <p:grpSp>
        <p:nvGrpSpPr>
          <p:cNvPr id="54" name="Google Shape;54;p8"/>
          <p:cNvGrpSpPr/>
          <p:nvPr/>
        </p:nvGrpSpPr>
        <p:grpSpPr>
          <a:xfrm>
            <a:off x="0" y="1120426"/>
            <a:ext cx="719125" cy="41709"/>
            <a:chOff x="0" y="1120426"/>
            <a:chExt cx="719125" cy="41709"/>
          </a:xfrm>
        </p:grpSpPr>
        <p:sp>
          <p:nvSpPr>
            <p:cNvPr id="55" name="Google Shape;55;p8"/>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7"/>
        <p:cNvGrpSpPr/>
        <p:nvPr/>
      </p:nvGrpSpPr>
      <p:grpSpPr>
        <a:xfrm>
          <a:off x="0" y="0"/>
          <a:ext cx="0" cy="0"/>
          <a:chOff x="0" y="0"/>
          <a:chExt cx="0" cy="0"/>
        </a:xfrm>
      </p:grpSpPr>
      <p:sp>
        <p:nvSpPr>
          <p:cNvPr id="58" name="Google Shape;58;p9"/>
          <p:cNvSpPr txBox="1">
            <a:spLocks noGrp="1"/>
          </p:cNvSpPr>
          <p:nvPr>
            <p:ph type="body" idx="1"/>
          </p:nvPr>
        </p:nvSpPr>
        <p:spPr>
          <a:xfrm>
            <a:off x="855300" y="4406300"/>
            <a:ext cx="7433400" cy="311400"/>
          </a:xfrm>
          <a:prstGeom prst="rect">
            <a:avLst/>
          </a:prstGeom>
        </p:spPr>
        <p:txBody>
          <a:bodyPr spcFirstLastPara="1" wrap="square" lIns="0" tIns="0" rIns="0" bIns="0" anchor="t" anchorCtr="0">
            <a:noAutofit/>
          </a:bodyPr>
          <a:lstStyle>
            <a:lvl1pPr marL="457200" lvl="0" indent="-228600" rtl="0">
              <a:spcBef>
                <a:spcPts val="0"/>
              </a:spcBef>
              <a:spcAft>
                <a:spcPts val="800"/>
              </a:spcAft>
              <a:buSzPts val="1800"/>
              <a:buNone/>
              <a:defRPr sz="1800"/>
            </a:lvl1pPr>
          </a:lstStyle>
          <a:p>
            <a:endParaRPr/>
          </a:p>
        </p:txBody>
      </p:sp>
      <p:sp>
        <p:nvSpPr>
          <p:cNvPr id="59" name="Google Shape;59;p9"/>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t>‹#›</a:t>
            </a:fld>
            <a:endParaRPr lang="en-GB"/>
          </a:p>
        </p:txBody>
      </p:sp>
      <p:grpSp>
        <p:nvGrpSpPr>
          <p:cNvPr id="60" name="Google Shape;60;p9"/>
          <p:cNvGrpSpPr/>
          <p:nvPr/>
        </p:nvGrpSpPr>
        <p:grpSpPr>
          <a:xfrm>
            <a:off x="0" y="4541156"/>
            <a:ext cx="719125" cy="41700"/>
            <a:chOff x="0" y="4541156"/>
            <a:chExt cx="719125" cy="41700"/>
          </a:xfrm>
        </p:grpSpPr>
        <p:sp>
          <p:nvSpPr>
            <p:cNvPr id="61" name="Google Shape;61;p9"/>
            <p:cNvSpPr/>
            <p:nvPr/>
          </p:nvSpPr>
          <p:spPr>
            <a:xfrm>
              <a:off x="0" y="454115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a:off x="506425" y="454115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10"/>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t>‹#›</a:t>
            </a:fld>
            <a:endParaRPr lang="en-GB"/>
          </a:p>
        </p:txBody>
      </p:sp>
      <p:grpSp>
        <p:nvGrpSpPr>
          <p:cNvPr id="65" name="Google Shape;65;p10"/>
          <p:cNvGrpSpPr/>
          <p:nvPr/>
        </p:nvGrpSpPr>
        <p:grpSpPr>
          <a:xfrm>
            <a:off x="0" y="2550906"/>
            <a:ext cx="719125" cy="41700"/>
            <a:chOff x="0" y="2550906"/>
            <a:chExt cx="719125" cy="41700"/>
          </a:xfrm>
        </p:grpSpPr>
        <p:sp>
          <p:nvSpPr>
            <p:cNvPr id="66" name="Google Shape;66;p10"/>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0"/>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5"/>
            </a:gs>
            <a:gs pos="100000">
              <a:schemeClr val="accent6"/>
            </a:gs>
          </a:gsLst>
          <a:path path="circle">
            <a:fillToRect l="100000" t="100000"/>
          </a:path>
          <a:tileRect r="-100000" b="-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2400"/>
              <a:buFont typeface="Barlow" panose="00000500000000000000"/>
              <a:buNone/>
              <a:defRPr sz="2400" b="1">
                <a:solidFill>
                  <a:schemeClr val="accent1"/>
                </a:solidFill>
                <a:latin typeface="Barlow" panose="00000500000000000000"/>
                <a:ea typeface="Barlow" panose="00000500000000000000"/>
                <a:cs typeface="Barlow" panose="00000500000000000000"/>
                <a:sym typeface="Barlow" panose="00000500000000000000"/>
              </a:defRPr>
            </a:lvl1pPr>
            <a:lvl2pPr lvl="1" rtl="0">
              <a:lnSpc>
                <a:spcPct val="90000"/>
              </a:lnSpc>
              <a:spcBef>
                <a:spcPts val="0"/>
              </a:spcBef>
              <a:spcAft>
                <a:spcPts val="0"/>
              </a:spcAft>
              <a:buClr>
                <a:schemeClr val="accent1"/>
              </a:buClr>
              <a:buSzPts val="2400"/>
              <a:buFont typeface="Barlow" panose="00000500000000000000"/>
              <a:buNone/>
              <a:defRPr sz="2400" b="1">
                <a:solidFill>
                  <a:schemeClr val="accent1"/>
                </a:solidFill>
                <a:latin typeface="Barlow" panose="00000500000000000000"/>
                <a:ea typeface="Barlow" panose="00000500000000000000"/>
                <a:cs typeface="Barlow" panose="00000500000000000000"/>
                <a:sym typeface="Barlow" panose="00000500000000000000"/>
              </a:defRPr>
            </a:lvl2pPr>
            <a:lvl3pPr lvl="2" rtl="0">
              <a:lnSpc>
                <a:spcPct val="90000"/>
              </a:lnSpc>
              <a:spcBef>
                <a:spcPts val="0"/>
              </a:spcBef>
              <a:spcAft>
                <a:spcPts val="0"/>
              </a:spcAft>
              <a:buClr>
                <a:schemeClr val="accent1"/>
              </a:buClr>
              <a:buSzPts val="2400"/>
              <a:buFont typeface="Barlow" panose="00000500000000000000"/>
              <a:buNone/>
              <a:defRPr sz="2400" b="1">
                <a:solidFill>
                  <a:schemeClr val="accent1"/>
                </a:solidFill>
                <a:latin typeface="Barlow" panose="00000500000000000000"/>
                <a:ea typeface="Barlow" panose="00000500000000000000"/>
                <a:cs typeface="Barlow" panose="00000500000000000000"/>
                <a:sym typeface="Barlow" panose="00000500000000000000"/>
              </a:defRPr>
            </a:lvl3pPr>
            <a:lvl4pPr lvl="3" rtl="0">
              <a:lnSpc>
                <a:spcPct val="90000"/>
              </a:lnSpc>
              <a:spcBef>
                <a:spcPts val="0"/>
              </a:spcBef>
              <a:spcAft>
                <a:spcPts val="0"/>
              </a:spcAft>
              <a:buClr>
                <a:schemeClr val="accent1"/>
              </a:buClr>
              <a:buSzPts val="2400"/>
              <a:buFont typeface="Barlow" panose="00000500000000000000"/>
              <a:buNone/>
              <a:defRPr sz="2400" b="1">
                <a:solidFill>
                  <a:schemeClr val="accent1"/>
                </a:solidFill>
                <a:latin typeface="Barlow" panose="00000500000000000000"/>
                <a:ea typeface="Barlow" panose="00000500000000000000"/>
                <a:cs typeface="Barlow" panose="00000500000000000000"/>
                <a:sym typeface="Barlow" panose="00000500000000000000"/>
              </a:defRPr>
            </a:lvl4pPr>
            <a:lvl5pPr lvl="4" rtl="0">
              <a:lnSpc>
                <a:spcPct val="90000"/>
              </a:lnSpc>
              <a:spcBef>
                <a:spcPts val="0"/>
              </a:spcBef>
              <a:spcAft>
                <a:spcPts val="0"/>
              </a:spcAft>
              <a:buClr>
                <a:schemeClr val="accent1"/>
              </a:buClr>
              <a:buSzPts val="2400"/>
              <a:buFont typeface="Barlow" panose="00000500000000000000"/>
              <a:buNone/>
              <a:defRPr sz="2400" b="1">
                <a:solidFill>
                  <a:schemeClr val="accent1"/>
                </a:solidFill>
                <a:latin typeface="Barlow" panose="00000500000000000000"/>
                <a:ea typeface="Barlow" panose="00000500000000000000"/>
                <a:cs typeface="Barlow" panose="00000500000000000000"/>
                <a:sym typeface="Barlow" panose="00000500000000000000"/>
              </a:defRPr>
            </a:lvl5pPr>
            <a:lvl6pPr lvl="5" rtl="0">
              <a:lnSpc>
                <a:spcPct val="90000"/>
              </a:lnSpc>
              <a:spcBef>
                <a:spcPts val="0"/>
              </a:spcBef>
              <a:spcAft>
                <a:spcPts val="0"/>
              </a:spcAft>
              <a:buClr>
                <a:schemeClr val="accent1"/>
              </a:buClr>
              <a:buSzPts val="2400"/>
              <a:buFont typeface="Barlow" panose="00000500000000000000"/>
              <a:buNone/>
              <a:defRPr sz="2400" b="1">
                <a:solidFill>
                  <a:schemeClr val="accent1"/>
                </a:solidFill>
                <a:latin typeface="Barlow" panose="00000500000000000000"/>
                <a:ea typeface="Barlow" panose="00000500000000000000"/>
                <a:cs typeface="Barlow" panose="00000500000000000000"/>
                <a:sym typeface="Barlow" panose="00000500000000000000"/>
              </a:defRPr>
            </a:lvl6pPr>
            <a:lvl7pPr lvl="6" rtl="0">
              <a:lnSpc>
                <a:spcPct val="90000"/>
              </a:lnSpc>
              <a:spcBef>
                <a:spcPts val="0"/>
              </a:spcBef>
              <a:spcAft>
                <a:spcPts val="0"/>
              </a:spcAft>
              <a:buClr>
                <a:schemeClr val="accent1"/>
              </a:buClr>
              <a:buSzPts val="2400"/>
              <a:buFont typeface="Barlow" panose="00000500000000000000"/>
              <a:buNone/>
              <a:defRPr sz="2400" b="1">
                <a:solidFill>
                  <a:schemeClr val="accent1"/>
                </a:solidFill>
                <a:latin typeface="Barlow" panose="00000500000000000000"/>
                <a:ea typeface="Barlow" panose="00000500000000000000"/>
                <a:cs typeface="Barlow" panose="00000500000000000000"/>
                <a:sym typeface="Barlow" panose="00000500000000000000"/>
              </a:defRPr>
            </a:lvl7pPr>
            <a:lvl8pPr lvl="7" rtl="0">
              <a:lnSpc>
                <a:spcPct val="90000"/>
              </a:lnSpc>
              <a:spcBef>
                <a:spcPts val="0"/>
              </a:spcBef>
              <a:spcAft>
                <a:spcPts val="0"/>
              </a:spcAft>
              <a:buClr>
                <a:schemeClr val="accent1"/>
              </a:buClr>
              <a:buSzPts val="2400"/>
              <a:buFont typeface="Barlow" panose="00000500000000000000"/>
              <a:buNone/>
              <a:defRPr sz="2400" b="1">
                <a:solidFill>
                  <a:schemeClr val="accent1"/>
                </a:solidFill>
                <a:latin typeface="Barlow" panose="00000500000000000000"/>
                <a:ea typeface="Barlow" panose="00000500000000000000"/>
                <a:cs typeface="Barlow" panose="00000500000000000000"/>
                <a:sym typeface="Barlow" panose="00000500000000000000"/>
              </a:defRPr>
            </a:lvl8pPr>
            <a:lvl9pPr lvl="8" rtl="0">
              <a:lnSpc>
                <a:spcPct val="90000"/>
              </a:lnSpc>
              <a:spcBef>
                <a:spcPts val="0"/>
              </a:spcBef>
              <a:spcAft>
                <a:spcPts val="0"/>
              </a:spcAft>
              <a:buClr>
                <a:schemeClr val="accent1"/>
              </a:buClr>
              <a:buSzPts val="2400"/>
              <a:buFont typeface="Barlow" panose="00000500000000000000"/>
              <a:buNone/>
              <a:defRPr sz="2400" b="1">
                <a:solidFill>
                  <a:schemeClr val="accent1"/>
                </a:solidFill>
                <a:latin typeface="Barlow" panose="00000500000000000000"/>
                <a:ea typeface="Barlow" panose="00000500000000000000"/>
                <a:cs typeface="Barlow" panose="00000500000000000000"/>
                <a:sym typeface="Barlow" panose="00000500000000000000"/>
              </a:defRPr>
            </a:lvl9pPr>
          </a:lstStyle>
          <a:p>
            <a:endParaRPr/>
          </a:p>
        </p:txBody>
      </p:sp>
      <p:sp>
        <p:nvSpPr>
          <p:cNvPr id="7" name="Google Shape;7;p1"/>
          <p:cNvSpPr txBox="1">
            <a:spLocks noGrp="1"/>
          </p:cNvSpPr>
          <p:nvPr>
            <p:ph type="body" idx="1"/>
          </p:nvPr>
        </p:nvSpPr>
        <p:spPr>
          <a:xfrm>
            <a:off x="855300" y="1353948"/>
            <a:ext cx="53070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lt2"/>
              </a:buClr>
              <a:buSzPts val="2400"/>
              <a:buFont typeface="Barlow Light" panose="00000500000000000000"/>
              <a:buChar char="╸"/>
              <a:defRPr sz="2400">
                <a:solidFill>
                  <a:schemeClr val="dk1"/>
                </a:solidFill>
                <a:latin typeface="Barlow Light" panose="00000500000000000000"/>
                <a:ea typeface="Barlow Light" panose="00000500000000000000"/>
                <a:cs typeface="Barlow Light" panose="00000500000000000000"/>
                <a:sym typeface="Barlow Light" panose="00000500000000000000"/>
              </a:defRPr>
            </a:lvl1pPr>
            <a:lvl2pPr marL="914400" lvl="1" indent="-381000" rtl="0">
              <a:lnSpc>
                <a:spcPct val="115000"/>
              </a:lnSpc>
              <a:spcBef>
                <a:spcPts val="800"/>
              </a:spcBef>
              <a:spcAft>
                <a:spcPts val="0"/>
              </a:spcAft>
              <a:buClr>
                <a:schemeClr val="lt2"/>
              </a:buClr>
              <a:buSzPts val="2400"/>
              <a:buFont typeface="Barlow Light" panose="00000500000000000000"/>
              <a:buChar char="‧"/>
              <a:defRPr sz="2400">
                <a:solidFill>
                  <a:schemeClr val="dk1"/>
                </a:solidFill>
                <a:latin typeface="Barlow Light" panose="00000500000000000000"/>
                <a:ea typeface="Barlow Light" panose="00000500000000000000"/>
                <a:cs typeface="Barlow Light" panose="00000500000000000000"/>
                <a:sym typeface="Barlow Light" panose="00000500000000000000"/>
              </a:defRPr>
            </a:lvl2pPr>
            <a:lvl3pPr marL="1371600" lvl="2" indent="-381000" rtl="0">
              <a:lnSpc>
                <a:spcPct val="115000"/>
              </a:lnSpc>
              <a:spcBef>
                <a:spcPts val="800"/>
              </a:spcBef>
              <a:spcAft>
                <a:spcPts val="0"/>
              </a:spcAft>
              <a:buClr>
                <a:schemeClr val="lt2"/>
              </a:buClr>
              <a:buSzPts val="2400"/>
              <a:buFont typeface="Barlow Light" panose="00000500000000000000"/>
              <a:buChar char="‧"/>
              <a:defRPr sz="2400">
                <a:solidFill>
                  <a:schemeClr val="dk1"/>
                </a:solidFill>
                <a:latin typeface="Barlow Light" panose="00000500000000000000"/>
                <a:ea typeface="Barlow Light" panose="00000500000000000000"/>
                <a:cs typeface="Barlow Light" panose="00000500000000000000"/>
                <a:sym typeface="Barlow Light" panose="00000500000000000000"/>
              </a:defRPr>
            </a:lvl3pPr>
            <a:lvl4pPr marL="1828800" lvl="3" indent="-381000" rtl="0">
              <a:lnSpc>
                <a:spcPct val="115000"/>
              </a:lnSpc>
              <a:spcBef>
                <a:spcPts val="800"/>
              </a:spcBef>
              <a:spcAft>
                <a:spcPts val="0"/>
              </a:spcAft>
              <a:buClr>
                <a:schemeClr val="dk1"/>
              </a:buClr>
              <a:buSzPts val="2400"/>
              <a:buFont typeface="Barlow Light" panose="00000500000000000000"/>
              <a:buChar char="●"/>
              <a:defRPr sz="2400">
                <a:solidFill>
                  <a:schemeClr val="dk1"/>
                </a:solidFill>
                <a:latin typeface="Barlow Light" panose="00000500000000000000"/>
                <a:ea typeface="Barlow Light" panose="00000500000000000000"/>
                <a:cs typeface="Barlow Light" panose="00000500000000000000"/>
                <a:sym typeface="Barlow Light" panose="00000500000000000000"/>
              </a:defRPr>
            </a:lvl4pPr>
            <a:lvl5pPr marL="2286000" lvl="4" indent="-381000" rtl="0">
              <a:lnSpc>
                <a:spcPct val="115000"/>
              </a:lnSpc>
              <a:spcBef>
                <a:spcPts val="800"/>
              </a:spcBef>
              <a:spcAft>
                <a:spcPts val="0"/>
              </a:spcAft>
              <a:buClr>
                <a:schemeClr val="dk1"/>
              </a:buClr>
              <a:buSzPts val="2400"/>
              <a:buFont typeface="Barlow Light" panose="00000500000000000000"/>
              <a:buChar char="○"/>
              <a:defRPr sz="2400">
                <a:solidFill>
                  <a:schemeClr val="dk1"/>
                </a:solidFill>
                <a:latin typeface="Barlow Light" panose="00000500000000000000"/>
                <a:ea typeface="Barlow Light" panose="00000500000000000000"/>
                <a:cs typeface="Barlow Light" panose="00000500000000000000"/>
                <a:sym typeface="Barlow Light" panose="00000500000000000000"/>
              </a:defRPr>
            </a:lvl5pPr>
            <a:lvl6pPr marL="2743200" lvl="5" indent="-381000" rtl="0">
              <a:lnSpc>
                <a:spcPct val="115000"/>
              </a:lnSpc>
              <a:spcBef>
                <a:spcPts val="800"/>
              </a:spcBef>
              <a:spcAft>
                <a:spcPts val="0"/>
              </a:spcAft>
              <a:buClr>
                <a:schemeClr val="dk1"/>
              </a:buClr>
              <a:buSzPts val="2400"/>
              <a:buFont typeface="Barlow Light" panose="00000500000000000000"/>
              <a:buChar char="■"/>
              <a:defRPr sz="2400">
                <a:solidFill>
                  <a:schemeClr val="dk1"/>
                </a:solidFill>
                <a:latin typeface="Barlow Light" panose="00000500000000000000"/>
                <a:ea typeface="Barlow Light" panose="00000500000000000000"/>
                <a:cs typeface="Barlow Light" panose="00000500000000000000"/>
                <a:sym typeface="Barlow Light" panose="00000500000000000000"/>
              </a:defRPr>
            </a:lvl6pPr>
            <a:lvl7pPr marL="3200400" lvl="6" indent="-381000" rtl="0">
              <a:lnSpc>
                <a:spcPct val="115000"/>
              </a:lnSpc>
              <a:spcBef>
                <a:spcPts val="800"/>
              </a:spcBef>
              <a:spcAft>
                <a:spcPts val="0"/>
              </a:spcAft>
              <a:buClr>
                <a:schemeClr val="dk1"/>
              </a:buClr>
              <a:buSzPts val="2400"/>
              <a:buFont typeface="Barlow Light" panose="00000500000000000000"/>
              <a:buChar char="●"/>
              <a:defRPr sz="2400">
                <a:solidFill>
                  <a:schemeClr val="dk1"/>
                </a:solidFill>
                <a:latin typeface="Barlow Light" panose="00000500000000000000"/>
                <a:ea typeface="Barlow Light" panose="00000500000000000000"/>
                <a:cs typeface="Barlow Light" panose="00000500000000000000"/>
                <a:sym typeface="Barlow Light" panose="00000500000000000000"/>
              </a:defRPr>
            </a:lvl7pPr>
            <a:lvl8pPr marL="3657600" lvl="7" indent="-381000" rtl="0">
              <a:lnSpc>
                <a:spcPct val="115000"/>
              </a:lnSpc>
              <a:spcBef>
                <a:spcPts val="800"/>
              </a:spcBef>
              <a:spcAft>
                <a:spcPts val="0"/>
              </a:spcAft>
              <a:buClr>
                <a:schemeClr val="dk1"/>
              </a:buClr>
              <a:buSzPts val="2400"/>
              <a:buFont typeface="Barlow Light" panose="00000500000000000000"/>
              <a:buChar char="○"/>
              <a:defRPr sz="2400">
                <a:solidFill>
                  <a:schemeClr val="dk1"/>
                </a:solidFill>
                <a:latin typeface="Barlow Light" panose="00000500000000000000"/>
                <a:ea typeface="Barlow Light" panose="00000500000000000000"/>
                <a:cs typeface="Barlow Light" panose="00000500000000000000"/>
                <a:sym typeface="Barlow Light" panose="00000500000000000000"/>
              </a:defRPr>
            </a:lvl8pPr>
            <a:lvl9pPr marL="4114800" lvl="8" indent="-381000" rtl="0">
              <a:lnSpc>
                <a:spcPct val="115000"/>
              </a:lnSpc>
              <a:spcBef>
                <a:spcPts val="800"/>
              </a:spcBef>
              <a:spcAft>
                <a:spcPts val="800"/>
              </a:spcAft>
              <a:buClr>
                <a:schemeClr val="dk1"/>
              </a:buClr>
              <a:buSzPts val="2400"/>
              <a:buFont typeface="Barlow Light" panose="00000500000000000000"/>
              <a:buChar char="■"/>
              <a:defRPr sz="2400">
                <a:solidFill>
                  <a:schemeClr val="dk1"/>
                </a:solidFill>
                <a:latin typeface="Barlow Light" panose="00000500000000000000"/>
                <a:ea typeface="Barlow Light" panose="00000500000000000000"/>
                <a:cs typeface="Barlow Light" panose="00000500000000000000"/>
                <a:sym typeface="Barlow Light" panose="00000500000000000000"/>
              </a:defRPr>
            </a:lvl9pPr>
          </a:lstStyle>
          <a:p>
            <a:endParaRPr/>
          </a:p>
        </p:txBody>
      </p:sp>
      <p:sp>
        <p:nvSpPr>
          <p:cNvPr id="8" name="Google Shape;8;p1"/>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lvl1pPr lvl="0" algn="ctr" rtl="0">
              <a:buNone/>
              <a:defRPr sz="1300">
                <a:solidFill>
                  <a:schemeClr val="accent2"/>
                </a:solidFill>
                <a:latin typeface="Barlow Light" panose="00000500000000000000"/>
                <a:ea typeface="Barlow Light" panose="00000500000000000000"/>
                <a:cs typeface="Barlow Light" panose="00000500000000000000"/>
                <a:sym typeface="Barlow Light" panose="00000500000000000000"/>
              </a:defRPr>
            </a:lvl1pPr>
            <a:lvl2pPr lvl="1" algn="ctr" rtl="0">
              <a:buNone/>
              <a:defRPr sz="1300">
                <a:solidFill>
                  <a:schemeClr val="accent2"/>
                </a:solidFill>
                <a:latin typeface="Barlow Light" panose="00000500000000000000"/>
                <a:ea typeface="Barlow Light" panose="00000500000000000000"/>
                <a:cs typeface="Barlow Light" panose="00000500000000000000"/>
                <a:sym typeface="Barlow Light" panose="00000500000000000000"/>
              </a:defRPr>
            </a:lvl2pPr>
            <a:lvl3pPr lvl="2" algn="ctr" rtl="0">
              <a:buNone/>
              <a:defRPr sz="1300">
                <a:solidFill>
                  <a:schemeClr val="accent2"/>
                </a:solidFill>
                <a:latin typeface="Barlow Light" panose="00000500000000000000"/>
                <a:ea typeface="Barlow Light" panose="00000500000000000000"/>
                <a:cs typeface="Barlow Light" panose="00000500000000000000"/>
                <a:sym typeface="Barlow Light" panose="00000500000000000000"/>
              </a:defRPr>
            </a:lvl3pPr>
            <a:lvl4pPr lvl="3" algn="ctr" rtl="0">
              <a:buNone/>
              <a:defRPr sz="1300">
                <a:solidFill>
                  <a:schemeClr val="accent2"/>
                </a:solidFill>
                <a:latin typeface="Barlow Light" panose="00000500000000000000"/>
                <a:ea typeface="Barlow Light" panose="00000500000000000000"/>
                <a:cs typeface="Barlow Light" panose="00000500000000000000"/>
                <a:sym typeface="Barlow Light" panose="00000500000000000000"/>
              </a:defRPr>
            </a:lvl4pPr>
            <a:lvl5pPr lvl="4" algn="ctr" rtl="0">
              <a:buNone/>
              <a:defRPr sz="1300">
                <a:solidFill>
                  <a:schemeClr val="accent2"/>
                </a:solidFill>
                <a:latin typeface="Barlow Light" panose="00000500000000000000"/>
                <a:ea typeface="Barlow Light" panose="00000500000000000000"/>
                <a:cs typeface="Barlow Light" panose="00000500000000000000"/>
                <a:sym typeface="Barlow Light" panose="00000500000000000000"/>
              </a:defRPr>
            </a:lvl5pPr>
            <a:lvl6pPr lvl="5" algn="ctr" rtl="0">
              <a:buNone/>
              <a:defRPr sz="1300">
                <a:solidFill>
                  <a:schemeClr val="accent2"/>
                </a:solidFill>
                <a:latin typeface="Barlow Light" panose="00000500000000000000"/>
                <a:ea typeface="Barlow Light" panose="00000500000000000000"/>
                <a:cs typeface="Barlow Light" panose="00000500000000000000"/>
                <a:sym typeface="Barlow Light" panose="00000500000000000000"/>
              </a:defRPr>
            </a:lvl6pPr>
            <a:lvl7pPr lvl="6" algn="ctr" rtl="0">
              <a:buNone/>
              <a:defRPr sz="1300">
                <a:solidFill>
                  <a:schemeClr val="accent2"/>
                </a:solidFill>
                <a:latin typeface="Barlow Light" panose="00000500000000000000"/>
                <a:ea typeface="Barlow Light" panose="00000500000000000000"/>
                <a:cs typeface="Barlow Light" panose="00000500000000000000"/>
                <a:sym typeface="Barlow Light" panose="00000500000000000000"/>
              </a:defRPr>
            </a:lvl7pPr>
            <a:lvl8pPr lvl="7" algn="ctr" rtl="0">
              <a:buNone/>
              <a:defRPr sz="1300">
                <a:solidFill>
                  <a:schemeClr val="accent2"/>
                </a:solidFill>
                <a:latin typeface="Barlow Light" panose="00000500000000000000"/>
                <a:ea typeface="Barlow Light" panose="00000500000000000000"/>
                <a:cs typeface="Barlow Light" panose="00000500000000000000"/>
                <a:sym typeface="Barlow Light" panose="00000500000000000000"/>
              </a:defRPr>
            </a:lvl8pPr>
            <a:lvl9pPr lvl="8" algn="ctr" rtl="0">
              <a:buNone/>
              <a:defRPr sz="1300">
                <a:solidFill>
                  <a:schemeClr val="accent2"/>
                </a:solidFill>
                <a:latin typeface="Barlow Light" panose="00000500000000000000"/>
                <a:ea typeface="Barlow Light" panose="00000500000000000000"/>
                <a:cs typeface="Barlow Light" panose="00000500000000000000"/>
                <a:sym typeface="Barlow Light" panose="00000500000000000000"/>
              </a:defRPr>
            </a:lvl9pPr>
          </a:lstStyle>
          <a:p>
            <a:pPr marL="0" lvl="0" indent="0" algn="ctr" rtl="0">
              <a:spcBef>
                <a:spcPts val="0"/>
              </a:spcBef>
              <a:spcAft>
                <a:spcPts val="0"/>
              </a:spcAft>
              <a:buNone/>
            </a:pPr>
            <a:fld id="{00000000-1234-1234-1234-123412341234}" type="slidenum">
              <a:rPr lang="en-GB"/>
              <a:t>‹#›</a:t>
            </a:fld>
            <a:endParaRPr lang="en-GB"/>
          </a:p>
        </p:txBody>
      </p:sp>
      <p:sp>
        <p:nvSpPr>
          <p:cNvPr id="9" name="Google Shape;9;p1"/>
          <p:cNvSpPr/>
          <p:nvPr/>
        </p:nvSpPr>
        <p:spPr>
          <a:xfrm>
            <a:off x="0" y="5096950"/>
            <a:ext cx="8719800" cy="46500"/>
          </a:xfrm>
          <a:prstGeom prst="rect">
            <a:avLst/>
          </a:prstGeom>
          <a:gradFill>
            <a:gsLst>
              <a:gs pos="0">
                <a:srgbClr val="FFFFFF">
                  <a:alpha val="29803"/>
                </a:srgbClr>
              </a:gs>
              <a:gs pos="100000">
                <a:srgbClr val="FFFFFF">
                  <a:alpha val="0"/>
                </a:srgbClr>
              </a:gs>
            </a:gsLst>
            <a:lin ang="10800000" scaled="0"/>
          </a:gradFill>
          <a:ln>
            <a:noFill/>
          </a:ln>
        </p:spPr>
        <p:txBody>
          <a:bodyPr spcFirstLastPara="1" wrap="square" lIns="91425" tIns="91425" rIns="91425" bIns="91425" anchor="ctr" anchorCtr="0">
            <a:noAutofit/>
          </a:bodyPr>
          <a:lstStyle/>
          <a:p>
            <a:pPr marL="0" lvl="0" indent="0">
              <a:buNone/>
            </a:pPr>
            <a:endParaRPr/>
          </a:p>
        </p:txBody>
      </p:sp>
      <p:sp>
        <p:nvSpPr>
          <p:cNvPr id="10" name="Google Shape;10;p1"/>
          <p:cNvSpPr/>
          <p:nvPr/>
        </p:nvSpPr>
        <p:spPr>
          <a:xfrm>
            <a:off x="8693400" y="5096950"/>
            <a:ext cx="450600" cy="46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grpSp>
        <p:nvGrpSpPr>
          <p:cNvPr id="61" name="Grupo 60"/>
          <p:cNvGrpSpPr/>
          <p:nvPr/>
        </p:nvGrpSpPr>
        <p:grpSpPr>
          <a:xfrm>
            <a:off x="5549263" y="-571407"/>
            <a:ext cx="3569633" cy="5559504"/>
            <a:chOff x="1019213" y="3964719"/>
            <a:chExt cx="438896" cy="683556"/>
          </a:xfrm>
        </p:grpSpPr>
        <p:sp>
          <p:nvSpPr>
            <p:cNvPr id="62" name="Google Shape;1271;p46"/>
            <p:cNvSpPr/>
            <p:nvPr/>
          </p:nvSpPr>
          <p:spPr>
            <a:xfrm>
              <a:off x="1180677" y="3964719"/>
              <a:ext cx="57630" cy="327278"/>
            </a:xfrm>
            <a:custGeom>
              <a:avLst/>
              <a:gdLst/>
              <a:ahLst/>
              <a:cxnLst/>
              <a:rect l="l" t="t" r="r" b="b"/>
              <a:pathLst>
                <a:path w="576302" h="3272780" extrusionOk="0">
                  <a:moveTo>
                    <a:pt x="82123" y="11123"/>
                  </a:moveTo>
                  <a:cubicBezTo>
                    <a:pt x="127507" y="37030"/>
                    <a:pt x="163526" y="100357"/>
                    <a:pt x="163526" y="152169"/>
                  </a:cubicBezTo>
                  <a:lnTo>
                    <a:pt x="163526" y="1542480"/>
                  </a:lnTo>
                  <a:lnTo>
                    <a:pt x="576303" y="1780675"/>
                  </a:lnTo>
                  <a:lnTo>
                    <a:pt x="576303" y="3214882"/>
                  </a:lnTo>
                  <a:cubicBezTo>
                    <a:pt x="576303" y="3266695"/>
                    <a:pt x="539563" y="3287564"/>
                    <a:pt x="494900" y="3261657"/>
                  </a:cubicBezTo>
                  <a:cubicBezTo>
                    <a:pt x="449516" y="3235751"/>
                    <a:pt x="413497" y="3172424"/>
                    <a:pt x="413497" y="3120611"/>
                  </a:cubicBezTo>
                  <a:lnTo>
                    <a:pt x="413497" y="1874226"/>
                  </a:lnTo>
                  <a:lnTo>
                    <a:pt x="0" y="1636750"/>
                  </a:lnTo>
                  <a:lnTo>
                    <a:pt x="0" y="57899"/>
                  </a:lnTo>
                  <a:cubicBezTo>
                    <a:pt x="0" y="6086"/>
                    <a:pt x="36739" y="-14783"/>
                    <a:pt x="8212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3" name="Google Shape;1272;p46"/>
            <p:cNvSpPr/>
            <p:nvPr/>
          </p:nvSpPr>
          <p:spPr>
            <a:xfrm>
              <a:off x="1203159" y="4438020"/>
              <a:ext cx="57558" cy="169609"/>
            </a:xfrm>
            <a:custGeom>
              <a:avLst/>
              <a:gdLst/>
              <a:ahLst/>
              <a:cxnLst/>
              <a:rect l="l" t="t" r="r" b="b"/>
              <a:pathLst>
                <a:path w="575582" h="1696088" extrusionOk="0">
                  <a:moveTo>
                    <a:pt x="81403" y="1684965"/>
                  </a:moveTo>
                  <a:cubicBezTo>
                    <a:pt x="126787" y="1710871"/>
                    <a:pt x="162806" y="1690002"/>
                    <a:pt x="162806" y="1638189"/>
                  </a:cubicBezTo>
                  <a:lnTo>
                    <a:pt x="162806" y="596176"/>
                  </a:lnTo>
                  <a:lnTo>
                    <a:pt x="575582" y="834371"/>
                  </a:lnTo>
                  <a:lnTo>
                    <a:pt x="575582" y="152169"/>
                  </a:lnTo>
                  <a:cubicBezTo>
                    <a:pt x="575582" y="100356"/>
                    <a:pt x="538843" y="37030"/>
                    <a:pt x="494179" y="11124"/>
                  </a:cubicBezTo>
                  <a:cubicBezTo>
                    <a:pt x="448795" y="-14783"/>
                    <a:pt x="412777" y="6086"/>
                    <a:pt x="412777" y="57899"/>
                  </a:cubicBezTo>
                  <a:lnTo>
                    <a:pt x="412777" y="552280"/>
                  </a:lnTo>
                  <a:lnTo>
                    <a:pt x="0" y="314084"/>
                  </a:lnTo>
                  <a:lnTo>
                    <a:pt x="0" y="1543919"/>
                  </a:lnTo>
                  <a:cubicBezTo>
                    <a:pt x="0" y="1595732"/>
                    <a:pt x="36739" y="1659059"/>
                    <a:pt x="81403" y="1684965"/>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4" name="Google Shape;1273;p46"/>
            <p:cNvSpPr/>
            <p:nvPr/>
          </p:nvSpPr>
          <p:spPr>
            <a:xfrm>
              <a:off x="1266437" y="4020885"/>
              <a:ext cx="16281" cy="257547"/>
            </a:xfrm>
            <a:custGeom>
              <a:avLst/>
              <a:gdLst/>
              <a:ahLst/>
              <a:cxnLst/>
              <a:rect l="l" t="t" r="r" b="b"/>
              <a:pathLst>
                <a:path w="162805" h="2575466" extrusionOk="0">
                  <a:moveTo>
                    <a:pt x="81403" y="11123"/>
                  </a:moveTo>
                  <a:cubicBezTo>
                    <a:pt x="126787" y="37030"/>
                    <a:pt x="162806" y="100357"/>
                    <a:pt x="162806" y="152169"/>
                  </a:cubicBezTo>
                  <a:lnTo>
                    <a:pt x="162806" y="2517568"/>
                  </a:lnTo>
                  <a:cubicBezTo>
                    <a:pt x="162806" y="2569381"/>
                    <a:pt x="126066" y="2590250"/>
                    <a:pt x="81403" y="2564343"/>
                  </a:cubicBezTo>
                  <a:cubicBezTo>
                    <a:pt x="36019" y="2538437"/>
                    <a:pt x="0" y="2475110"/>
                    <a:pt x="0" y="2423297"/>
                  </a:cubicBezTo>
                  <a:lnTo>
                    <a:pt x="0" y="57899"/>
                  </a:lnTo>
                  <a:cubicBezTo>
                    <a:pt x="0" y="6086"/>
                    <a:pt x="36739" y="-14783"/>
                    <a:pt x="8140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5" name="Google Shape;1274;p46"/>
            <p:cNvSpPr/>
            <p:nvPr/>
          </p:nvSpPr>
          <p:spPr>
            <a:xfrm>
              <a:off x="1191235" y="4555583"/>
              <a:ext cx="37316" cy="55944"/>
            </a:xfrm>
            <a:custGeom>
              <a:avLst/>
              <a:gdLst/>
              <a:ahLst/>
              <a:cxnLst/>
              <a:rect l="l" t="t" r="r" b="b"/>
              <a:pathLst>
                <a:path w="373155"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6" name="Google Shape;1275;p46"/>
            <p:cNvSpPr/>
            <p:nvPr/>
          </p:nvSpPr>
          <p:spPr>
            <a:xfrm>
              <a:off x="1315853" y="4184741"/>
              <a:ext cx="57558" cy="153705"/>
            </a:xfrm>
            <a:custGeom>
              <a:avLst/>
              <a:gdLst/>
              <a:ahLst/>
              <a:cxnLst/>
              <a:rect l="l" t="t" r="r" b="b"/>
              <a:pathLst>
                <a:path w="575582" h="1537051" extrusionOk="0">
                  <a:moveTo>
                    <a:pt x="494179" y="11123"/>
                  </a:moveTo>
                  <a:cubicBezTo>
                    <a:pt x="448796" y="-14783"/>
                    <a:pt x="412777" y="6086"/>
                    <a:pt x="412777" y="57899"/>
                  </a:cubicBezTo>
                  <a:lnTo>
                    <a:pt x="412777" y="760250"/>
                  </a:lnTo>
                  <a:lnTo>
                    <a:pt x="0" y="522055"/>
                  </a:lnTo>
                  <a:lnTo>
                    <a:pt x="0" y="1384882"/>
                  </a:lnTo>
                  <a:cubicBezTo>
                    <a:pt x="0" y="1436695"/>
                    <a:pt x="36739" y="1500022"/>
                    <a:pt x="81403" y="1525928"/>
                  </a:cubicBezTo>
                  <a:cubicBezTo>
                    <a:pt x="126787" y="1551835"/>
                    <a:pt x="162806" y="1530966"/>
                    <a:pt x="162806" y="1479153"/>
                  </a:cubicBezTo>
                  <a:lnTo>
                    <a:pt x="162806" y="804147"/>
                  </a:lnTo>
                  <a:lnTo>
                    <a:pt x="575582" y="1042342"/>
                  </a:lnTo>
                  <a:lnTo>
                    <a:pt x="575582" y="152169"/>
                  </a:lnTo>
                  <a:cubicBezTo>
                    <a:pt x="575582" y="100357"/>
                    <a:pt x="538843" y="37030"/>
                    <a:pt x="494179"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7" name="Google Shape;1276;p46"/>
            <p:cNvSpPr/>
            <p:nvPr/>
          </p:nvSpPr>
          <p:spPr>
            <a:xfrm>
              <a:off x="1346594" y="4172474"/>
              <a:ext cx="36883" cy="55252"/>
            </a:xfrm>
            <a:custGeom>
              <a:avLst/>
              <a:gdLst/>
              <a:ahLst/>
              <a:cxnLst/>
              <a:rect l="l" t="t" r="r" b="b"/>
              <a:pathLst>
                <a:path w="368833" h="552522" extrusionOk="0">
                  <a:moveTo>
                    <a:pt x="368833" y="382406"/>
                  </a:moveTo>
                  <a:cubicBezTo>
                    <a:pt x="368833" y="523451"/>
                    <a:pt x="285990" y="589657"/>
                    <a:pt x="184417" y="531367"/>
                  </a:cubicBezTo>
                  <a:cubicBezTo>
                    <a:pt x="82843" y="472358"/>
                    <a:pt x="0" y="311163"/>
                    <a:pt x="0" y="170117"/>
                  </a:cubicBezTo>
                  <a:cubicBezTo>
                    <a:pt x="0" y="29071"/>
                    <a:pt x="82123" y="-37134"/>
                    <a:pt x="184417" y="21155"/>
                  </a:cubicBezTo>
                  <a:cubicBezTo>
                    <a:pt x="286710" y="80164"/>
                    <a:pt x="368833" y="241360"/>
                    <a:pt x="368833" y="3824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8" name="Google Shape;1277;p46"/>
            <p:cNvSpPr/>
            <p:nvPr/>
          </p:nvSpPr>
          <p:spPr>
            <a:xfrm>
              <a:off x="1300195" y="4426721"/>
              <a:ext cx="144076" cy="148308"/>
            </a:xfrm>
            <a:custGeom>
              <a:avLst/>
              <a:gdLst/>
              <a:ahLst/>
              <a:cxnLst/>
              <a:rect l="l" t="t" r="r" b="b"/>
              <a:pathLst>
                <a:path w="1440755" h="1483080" extrusionOk="0">
                  <a:moveTo>
                    <a:pt x="1440756" y="1425181"/>
                  </a:moveTo>
                  <a:cubicBezTo>
                    <a:pt x="1440756" y="1373368"/>
                    <a:pt x="1404017" y="1310042"/>
                    <a:pt x="1359353" y="1284135"/>
                  </a:cubicBezTo>
                  <a:lnTo>
                    <a:pt x="718217" y="914250"/>
                  </a:lnTo>
                  <a:lnTo>
                    <a:pt x="718217" y="378131"/>
                  </a:lnTo>
                  <a:lnTo>
                    <a:pt x="81403" y="11124"/>
                  </a:lnTo>
                  <a:cubicBezTo>
                    <a:pt x="36019" y="-14783"/>
                    <a:pt x="0" y="6086"/>
                    <a:pt x="0" y="57899"/>
                  </a:cubicBezTo>
                  <a:cubicBezTo>
                    <a:pt x="0" y="109711"/>
                    <a:pt x="36739" y="173039"/>
                    <a:pt x="81403" y="198945"/>
                  </a:cubicBezTo>
                  <a:lnTo>
                    <a:pt x="555412" y="472401"/>
                  </a:lnTo>
                  <a:lnTo>
                    <a:pt x="555412" y="1008520"/>
                  </a:lnTo>
                  <a:lnTo>
                    <a:pt x="1360074" y="1471957"/>
                  </a:lnTo>
                  <a:cubicBezTo>
                    <a:pt x="1404737" y="1497863"/>
                    <a:pt x="1440756" y="1476994"/>
                    <a:pt x="1440756" y="1425181"/>
                  </a:cubicBez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9" name="Google Shape;1278;p46"/>
            <p:cNvSpPr/>
            <p:nvPr/>
          </p:nvSpPr>
          <p:spPr>
            <a:xfrm>
              <a:off x="1281448" y="4456718"/>
              <a:ext cx="16281" cy="191557"/>
            </a:xfrm>
            <a:custGeom>
              <a:avLst/>
              <a:gdLst/>
              <a:ahLst/>
              <a:cxnLst/>
              <a:rect l="l" t="t" r="r" b="b"/>
              <a:pathLst>
                <a:path w="162805" h="1915573" extrusionOk="0">
                  <a:moveTo>
                    <a:pt x="81403" y="1904450"/>
                  </a:moveTo>
                  <a:cubicBezTo>
                    <a:pt x="36019" y="1878543"/>
                    <a:pt x="0" y="1815217"/>
                    <a:pt x="0" y="1763404"/>
                  </a:cubicBezTo>
                  <a:lnTo>
                    <a:pt x="0" y="57899"/>
                  </a:lnTo>
                  <a:cubicBezTo>
                    <a:pt x="0" y="6086"/>
                    <a:pt x="36739" y="-14783"/>
                    <a:pt x="81403" y="11124"/>
                  </a:cubicBezTo>
                  <a:cubicBezTo>
                    <a:pt x="126787" y="37030"/>
                    <a:pt x="162806" y="100356"/>
                    <a:pt x="162806" y="152169"/>
                  </a:cubicBezTo>
                  <a:lnTo>
                    <a:pt x="162806" y="1857674"/>
                  </a:lnTo>
                  <a:cubicBezTo>
                    <a:pt x="162806" y="1909487"/>
                    <a:pt x="126066" y="1930356"/>
                    <a:pt x="81403" y="1904450"/>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0" name="Google Shape;1279;p46"/>
            <p:cNvSpPr/>
            <p:nvPr/>
          </p:nvSpPr>
          <p:spPr>
            <a:xfrm>
              <a:off x="1416552" y="4536391"/>
              <a:ext cx="37316" cy="55944"/>
            </a:xfrm>
            <a:custGeom>
              <a:avLst/>
              <a:gdLst/>
              <a:ahLst/>
              <a:cxnLst/>
              <a:rect l="l" t="t" r="r" b="b"/>
              <a:pathLst>
                <a:path w="373156"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1" name="Google Shape;1280;p46"/>
            <p:cNvSpPr/>
            <p:nvPr/>
          </p:nvSpPr>
          <p:spPr>
            <a:xfrm>
              <a:off x="1055916" y="4289546"/>
              <a:ext cx="117277" cy="284682"/>
            </a:xfrm>
            <a:custGeom>
              <a:avLst/>
              <a:gdLst/>
              <a:ahLst/>
              <a:cxnLst/>
              <a:rect l="l" t="t" r="r" b="b"/>
              <a:pathLst>
                <a:path w="1172775" h="2846825" extrusionOk="0">
                  <a:moveTo>
                    <a:pt x="0" y="0"/>
                  </a:moveTo>
                  <a:lnTo>
                    <a:pt x="1172776" y="676445"/>
                  </a:lnTo>
                  <a:lnTo>
                    <a:pt x="1172776" y="2846826"/>
                  </a:lnTo>
                  <a:lnTo>
                    <a:pt x="0" y="2170381"/>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2" name="Google Shape;1281;p46"/>
            <p:cNvSpPr/>
            <p:nvPr/>
          </p:nvSpPr>
          <p:spPr>
            <a:xfrm>
              <a:off x="1074447" y="4427185"/>
              <a:ext cx="69877" cy="48862"/>
            </a:xfrm>
            <a:custGeom>
              <a:avLst/>
              <a:gdLst/>
              <a:ahLst/>
              <a:cxnLst/>
              <a:rect l="l" t="t" r="r" b="b"/>
              <a:pathLst>
                <a:path w="698766" h="488623" extrusionOk="0">
                  <a:moveTo>
                    <a:pt x="0" y="0"/>
                  </a:moveTo>
                  <a:lnTo>
                    <a:pt x="698767" y="402988"/>
                  </a:lnTo>
                  <a:lnTo>
                    <a:pt x="698767" y="488624"/>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3" name="Google Shape;1282;p46"/>
            <p:cNvSpPr/>
            <p:nvPr/>
          </p:nvSpPr>
          <p:spPr>
            <a:xfrm>
              <a:off x="1081701" y="4448211"/>
              <a:ext cx="55397" cy="40515"/>
            </a:xfrm>
            <a:custGeom>
              <a:avLst/>
              <a:gdLst/>
              <a:ahLst/>
              <a:cxnLst/>
              <a:rect l="l" t="t" r="r" b="b"/>
              <a:pathLst>
                <a:path w="553970" h="405147" extrusionOk="0">
                  <a:moveTo>
                    <a:pt x="0" y="0"/>
                  </a:moveTo>
                  <a:lnTo>
                    <a:pt x="553971" y="319512"/>
                  </a:lnTo>
                  <a:lnTo>
                    <a:pt x="553971" y="405147"/>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 name="Google Shape;1283;p46"/>
            <p:cNvSpPr/>
            <p:nvPr/>
          </p:nvSpPr>
          <p:spPr>
            <a:xfrm>
              <a:off x="1019213" y="4439815"/>
              <a:ext cx="81619" cy="71314"/>
            </a:xfrm>
            <a:custGeom>
              <a:avLst/>
              <a:gdLst/>
              <a:ahLst/>
              <a:cxnLst/>
              <a:rect l="l" t="t" r="r" b="b"/>
              <a:pathLst>
                <a:path w="816188" h="713145" extrusionOk="0">
                  <a:moveTo>
                    <a:pt x="815468" y="470633"/>
                  </a:moveTo>
                  <a:lnTo>
                    <a:pt x="0" y="0"/>
                  </a:lnTo>
                  <a:lnTo>
                    <a:pt x="0" y="242513"/>
                  </a:lnTo>
                  <a:lnTo>
                    <a:pt x="816188" y="713146"/>
                  </a:lnTo>
                  <a:lnTo>
                    <a:pt x="815468" y="470633"/>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5" name="Google Shape;1284;p46"/>
            <p:cNvSpPr/>
            <p:nvPr/>
          </p:nvSpPr>
          <p:spPr>
            <a:xfrm>
              <a:off x="1087088" y="4366761"/>
              <a:ext cx="52804" cy="26266"/>
            </a:xfrm>
            <a:custGeom>
              <a:avLst/>
              <a:gdLst/>
              <a:ahLst/>
              <a:cxnLst/>
              <a:rect l="l" t="t" r="r" b="b"/>
              <a:pathLst>
                <a:path w="528037" h="262662" extrusionOk="0">
                  <a:moveTo>
                    <a:pt x="528037" y="118738"/>
                  </a:moveTo>
                  <a:lnTo>
                    <a:pt x="345781" y="262662"/>
                  </a:lnTo>
                  <a:lnTo>
                    <a:pt x="223317" y="105785"/>
                  </a:lnTo>
                  <a:lnTo>
                    <a:pt x="63393" y="243952"/>
                  </a:lnTo>
                  <a:lnTo>
                    <a:pt x="0" y="197896"/>
                  </a:lnTo>
                  <a:lnTo>
                    <a:pt x="235564" y="0"/>
                  </a:lnTo>
                  <a:lnTo>
                    <a:pt x="355146" y="156878"/>
                  </a:lnTo>
                  <a:lnTo>
                    <a:pt x="486976" y="59009"/>
                  </a:lnTo>
                  <a:lnTo>
                    <a:pt x="528037" y="11873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6" name="Google Shape;1285;p46"/>
            <p:cNvSpPr/>
            <p:nvPr/>
          </p:nvSpPr>
          <p:spPr>
            <a:xfrm>
              <a:off x="1132267" y="4356275"/>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7"/>
                    <a:pt x="0" y="97960"/>
                  </a:cubicBezTo>
                  <a:cubicBezTo>
                    <a:pt x="0" y="16643"/>
                    <a:pt x="47545" y="-21497"/>
                    <a:pt x="105896" y="12325"/>
                  </a:cubicBezTo>
                  <a:cubicBezTo>
                    <a:pt x="164246" y="46147"/>
                    <a:pt x="211791" y="13969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7" name="Google Shape;1286;p46"/>
            <p:cNvSpPr/>
            <p:nvPr/>
          </p:nvSpPr>
          <p:spPr>
            <a:xfrm>
              <a:off x="1077823" y="4371919"/>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8"/>
                    <a:pt x="0" y="97960"/>
                  </a:cubicBezTo>
                  <a:cubicBezTo>
                    <a:pt x="0" y="16643"/>
                    <a:pt x="47545" y="-21497"/>
                    <a:pt x="105896" y="12325"/>
                  </a:cubicBezTo>
                  <a:cubicBezTo>
                    <a:pt x="164246" y="46147"/>
                    <a:pt x="211791" y="13897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8" name="Google Shape;1287;p46"/>
            <p:cNvSpPr/>
            <p:nvPr/>
          </p:nvSpPr>
          <p:spPr>
            <a:xfrm>
              <a:off x="1346594" y="4366905"/>
              <a:ext cx="111515" cy="122336"/>
            </a:xfrm>
            <a:custGeom>
              <a:avLst/>
              <a:gdLst/>
              <a:ahLst/>
              <a:cxnLst/>
              <a:rect l="l" t="t" r="r" b="b"/>
              <a:pathLst>
                <a:path w="1115145" h="1223357" extrusionOk="0">
                  <a:moveTo>
                    <a:pt x="1115145" y="643342"/>
                  </a:moveTo>
                  <a:lnTo>
                    <a:pt x="0" y="0"/>
                  </a:lnTo>
                  <a:lnTo>
                    <a:pt x="0" y="580015"/>
                  </a:lnTo>
                  <a:lnTo>
                    <a:pt x="1115145" y="1223358"/>
                  </a:lnTo>
                  <a:lnTo>
                    <a:pt x="1115145" y="643342"/>
                  </a:lnTo>
                  <a:close/>
                </a:path>
              </a:pathLst>
            </a:custGeom>
            <a:gradFill>
              <a:gsLst>
                <a:gs pos="0">
                  <a:srgbClr val="FFFFFF">
                    <a:alpha val="300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9" name="Google Shape;1288;p46"/>
            <p:cNvSpPr/>
            <p:nvPr/>
          </p:nvSpPr>
          <p:spPr>
            <a:xfrm>
              <a:off x="1375037" y="4397332"/>
              <a:ext cx="33570" cy="26338"/>
            </a:xfrm>
            <a:custGeom>
              <a:avLst/>
              <a:gdLst/>
              <a:ahLst/>
              <a:cxnLst/>
              <a:rect l="l" t="t" r="r" b="b"/>
              <a:pathLst>
                <a:path w="335696" h="263381" extrusionOk="0">
                  <a:moveTo>
                    <a:pt x="0" y="0"/>
                  </a:moveTo>
                  <a:lnTo>
                    <a:pt x="335696" y="193578"/>
                  </a:lnTo>
                  <a:lnTo>
                    <a:pt x="335696" y="263382"/>
                  </a:lnTo>
                  <a:lnTo>
                    <a:pt x="0" y="69084"/>
                  </a:lnTo>
                  <a:lnTo>
                    <a:pt x="0" y="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0" name="Google Shape;1289;p46"/>
            <p:cNvSpPr/>
            <p:nvPr/>
          </p:nvSpPr>
          <p:spPr>
            <a:xfrm>
              <a:off x="1375109" y="4411254"/>
              <a:ext cx="71461" cy="48215"/>
            </a:xfrm>
            <a:custGeom>
              <a:avLst/>
              <a:gdLst/>
              <a:ahLst/>
              <a:cxnLst/>
              <a:rect l="l" t="t" r="r" b="b"/>
              <a:pathLst>
                <a:path w="714614"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1" name="Google Shape;1290;p46"/>
            <p:cNvSpPr/>
            <p:nvPr/>
          </p:nvSpPr>
          <p:spPr>
            <a:xfrm>
              <a:off x="1356578" y="4386341"/>
              <a:ext cx="12679" cy="18805"/>
            </a:xfrm>
            <a:custGeom>
              <a:avLst/>
              <a:gdLst/>
              <a:ahLst/>
              <a:cxnLst/>
              <a:rect l="l" t="t" r="r" b="b"/>
              <a:pathLst>
                <a:path w="126786" h="188049" extrusionOk="0">
                  <a:moveTo>
                    <a:pt x="126787" y="130366"/>
                  </a:moveTo>
                  <a:cubicBezTo>
                    <a:pt x="126787" y="177861"/>
                    <a:pt x="98692" y="200889"/>
                    <a:pt x="63393" y="180739"/>
                  </a:cubicBezTo>
                  <a:cubicBezTo>
                    <a:pt x="28095" y="160590"/>
                    <a:pt x="0" y="105179"/>
                    <a:pt x="0" y="57684"/>
                  </a:cubicBezTo>
                  <a:cubicBezTo>
                    <a:pt x="0" y="10189"/>
                    <a:pt x="28095" y="-12839"/>
                    <a:pt x="63393" y="7310"/>
                  </a:cubicBezTo>
                  <a:cubicBezTo>
                    <a:pt x="98692" y="27460"/>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2" name="Google Shape;1291;p46"/>
            <p:cNvSpPr/>
            <p:nvPr/>
          </p:nvSpPr>
          <p:spPr>
            <a:xfrm>
              <a:off x="1061303" y="4190012"/>
              <a:ext cx="111515" cy="122336"/>
            </a:xfrm>
            <a:custGeom>
              <a:avLst/>
              <a:gdLst/>
              <a:ahLst/>
              <a:cxnLst/>
              <a:rect l="l" t="t" r="r" b="b"/>
              <a:pathLst>
                <a:path w="1115145" h="1223357" extrusionOk="0">
                  <a:moveTo>
                    <a:pt x="1115145" y="643342"/>
                  </a:moveTo>
                  <a:lnTo>
                    <a:pt x="0" y="0"/>
                  </a:lnTo>
                  <a:lnTo>
                    <a:pt x="0" y="580016"/>
                  </a:lnTo>
                  <a:lnTo>
                    <a:pt x="1115145" y="1223358"/>
                  </a:lnTo>
                  <a:lnTo>
                    <a:pt x="1115145" y="643342"/>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3" name="Google Shape;1292;p46"/>
            <p:cNvSpPr/>
            <p:nvPr/>
          </p:nvSpPr>
          <p:spPr>
            <a:xfrm>
              <a:off x="1089746" y="4220439"/>
              <a:ext cx="33570" cy="26338"/>
            </a:xfrm>
            <a:custGeom>
              <a:avLst/>
              <a:gdLst/>
              <a:ahLst/>
              <a:cxnLst/>
              <a:rect l="l" t="t" r="r" b="b"/>
              <a:pathLst>
                <a:path w="335696" h="263381" extrusionOk="0">
                  <a:moveTo>
                    <a:pt x="0" y="0"/>
                  </a:moveTo>
                  <a:lnTo>
                    <a:pt x="335696" y="193578"/>
                  </a:lnTo>
                  <a:lnTo>
                    <a:pt x="335696" y="263382"/>
                  </a:lnTo>
                  <a:lnTo>
                    <a:pt x="0" y="6980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4" name="Google Shape;1293;p46"/>
            <p:cNvSpPr/>
            <p:nvPr/>
          </p:nvSpPr>
          <p:spPr>
            <a:xfrm>
              <a:off x="1089818" y="4234361"/>
              <a:ext cx="71461" cy="48215"/>
            </a:xfrm>
            <a:custGeom>
              <a:avLst/>
              <a:gdLst/>
              <a:ahLst/>
              <a:cxnLst/>
              <a:rect l="l" t="t" r="r" b="b"/>
              <a:pathLst>
                <a:path w="714615"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5" name="Google Shape;1294;p46"/>
            <p:cNvSpPr/>
            <p:nvPr/>
          </p:nvSpPr>
          <p:spPr>
            <a:xfrm>
              <a:off x="1071287" y="4209448"/>
              <a:ext cx="12679" cy="18805"/>
            </a:xfrm>
            <a:custGeom>
              <a:avLst/>
              <a:gdLst/>
              <a:ahLst/>
              <a:cxnLst/>
              <a:rect l="l" t="t" r="r" b="b"/>
              <a:pathLst>
                <a:path w="126786" h="188049" extrusionOk="0">
                  <a:moveTo>
                    <a:pt x="126787" y="130366"/>
                  </a:moveTo>
                  <a:cubicBezTo>
                    <a:pt x="126787" y="177860"/>
                    <a:pt x="98692" y="200888"/>
                    <a:pt x="63393" y="180739"/>
                  </a:cubicBezTo>
                  <a:cubicBezTo>
                    <a:pt x="28095" y="160590"/>
                    <a:pt x="0" y="105179"/>
                    <a:pt x="0" y="57684"/>
                  </a:cubicBezTo>
                  <a:cubicBezTo>
                    <a:pt x="0" y="10189"/>
                    <a:pt x="28095" y="-12839"/>
                    <a:pt x="63393" y="7310"/>
                  </a:cubicBezTo>
                  <a:cubicBezTo>
                    <a:pt x="97971" y="27459"/>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6" name="Google Shape;1295;p46"/>
            <p:cNvSpPr/>
            <p:nvPr/>
          </p:nvSpPr>
          <p:spPr>
            <a:xfrm>
              <a:off x="1227436" y="4284375"/>
              <a:ext cx="92208" cy="138390"/>
            </a:xfrm>
            <a:custGeom>
              <a:avLst/>
              <a:gdLst/>
              <a:ahLst/>
              <a:cxnLst/>
              <a:rect l="l" t="t" r="r" b="b"/>
              <a:pathLst>
                <a:path w="922083" h="1383901" extrusionOk="0">
                  <a:moveTo>
                    <a:pt x="922084" y="957851"/>
                  </a:moveTo>
                  <a:cubicBezTo>
                    <a:pt x="922084" y="1310466"/>
                    <a:pt x="715336" y="1477418"/>
                    <a:pt x="461042" y="1330616"/>
                  </a:cubicBezTo>
                  <a:cubicBezTo>
                    <a:pt x="206028" y="1183813"/>
                    <a:pt x="0" y="778665"/>
                    <a:pt x="0" y="426050"/>
                  </a:cubicBezTo>
                  <a:cubicBezTo>
                    <a:pt x="0" y="73435"/>
                    <a:pt x="206749" y="-93517"/>
                    <a:pt x="461042" y="53286"/>
                  </a:cubicBezTo>
                  <a:cubicBezTo>
                    <a:pt x="716056" y="200089"/>
                    <a:pt x="922084" y="605236"/>
                    <a:pt x="922084" y="957851"/>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7" name="Google Shape;1296;p46"/>
            <p:cNvSpPr/>
            <p:nvPr/>
          </p:nvSpPr>
          <p:spPr>
            <a:xfrm>
              <a:off x="1244674" y="4345448"/>
              <a:ext cx="12534" cy="17095"/>
            </a:xfrm>
            <a:custGeom>
              <a:avLst/>
              <a:gdLst/>
              <a:ahLst/>
              <a:cxnLst/>
              <a:rect l="l" t="t" r="r" b="b"/>
              <a:pathLst>
                <a:path w="125345" h="170952" extrusionOk="0">
                  <a:moveTo>
                    <a:pt x="106616" y="170551"/>
                  </a:moveTo>
                  <a:cubicBezTo>
                    <a:pt x="118862" y="166952"/>
                    <a:pt x="125346" y="153999"/>
                    <a:pt x="125346" y="131691"/>
                  </a:cubicBezTo>
                  <a:cubicBezTo>
                    <a:pt x="125346" y="108663"/>
                    <a:pt x="118862" y="88514"/>
                    <a:pt x="106616" y="71962"/>
                  </a:cubicBezTo>
                  <a:cubicBezTo>
                    <a:pt x="93649" y="55411"/>
                    <a:pt x="74920" y="39579"/>
                    <a:pt x="50426" y="25907"/>
                  </a:cubicBezTo>
                  <a:cubicBezTo>
                    <a:pt x="42502" y="21589"/>
                    <a:pt x="33858" y="16552"/>
                    <a:pt x="24493" y="12234"/>
                  </a:cubicBezTo>
                  <a:cubicBezTo>
                    <a:pt x="15128" y="7196"/>
                    <a:pt x="7204" y="2879"/>
                    <a:pt x="0" y="0"/>
                  </a:cubicBezTo>
                  <a:lnTo>
                    <a:pt x="0" y="123775"/>
                  </a:lnTo>
                  <a:lnTo>
                    <a:pt x="45384" y="149682"/>
                  </a:lnTo>
                  <a:cubicBezTo>
                    <a:pt x="74199" y="166233"/>
                    <a:pt x="94370" y="172709"/>
                    <a:pt x="106616" y="170551"/>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8" name="Google Shape;1297;p46"/>
            <p:cNvSpPr/>
            <p:nvPr/>
          </p:nvSpPr>
          <p:spPr>
            <a:xfrm>
              <a:off x="1244602" y="4367551"/>
              <a:ext cx="14119" cy="20094"/>
            </a:xfrm>
            <a:custGeom>
              <a:avLst/>
              <a:gdLst/>
              <a:ahLst/>
              <a:cxnLst/>
              <a:rect l="l" t="t" r="r" b="b"/>
              <a:pathLst>
                <a:path w="141193" h="200941" extrusionOk="0">
                  <a:moveTo>
                    <a:pt x="58350" y="33822"/>
                  </a:moveTo>
                  <a:lnTo>
                    <a:pt x="0" y="0"/>
                  </a:lnTo>
                  <a:lnTo>
                    <a:pt x="0" y="148242"/>
                  </a:lnTo>
                  <a:cubicBezTo>
                    <a:pt x="7204" y="153279"/>
                    <a:pt x="14408" y="158317"/>
                    <a:pt x="21611" y="162634"/>
                  </a:cubicBezTo>
                  <a:cubicBezTo>
                    <a:pt x="29535" y="167672"/>
                    <a:pt x="38180" y="172709"/>
                    <a:pt x="47545" y="178466"/>
                  </a:cubicBezTo>
                  <a:cubicBezTo>
                    <a:pt x="75640" y="194298"/>
                    <a:pt x="97971" y="202214"/>
                    <a:pt x="115261" y="200774"/>
                  </a:cubicBezTo>
                  <a:cubicBezTo>
                    <a:pt x="132550" y="200055"/>
                    <a:pt x="141194" y="184223"/>
                    <a:pt x="141194" y="154719"/>
                  </a:cubicBezTo>
                  <a:cubicBezTo>
                    <a:pt x="141194" y="128812"/>
                    <a:pt x="133990" y="105784"/>
                    <a:pt x="119583" y="86355"/>
                  </a:cubicBezTo>
                  <a:cubicBezTo>
                    <a:pt x="105175" y="66925"/>
                    <a:pt x="85005" y="48934"/>
                    <a:pt x="58350" y="33822"/>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9" name="Google Shape;1298;p46"/>
            <p:cNvSpPr/>
            <p:nvPr/>
          </p:nvSpPr>
          <p:spPr>
            <a:xfrm>
              <a:off x="1206032" y="4298728"/>
              <a:ext cx="92208" cy="138390"/>
            </a:xfrm>
            <a:custGeom>
              <a:avLst/>
              <a:gdLst/>
              <a:ahLst/>
              <a:cxnLst/>
              <a:rect l="l" t="t" r="r" b="b"/>
              <a:pathLst>
                <a:path w="922083" h="1383901" extrusionOk="0">
                  <a:moveTo>
                    <a:pt x="461042" y="53286"/>
                  </a:moveTo>
                  <a:cubicBezTo>
                    <a:pt x="206028" y="-93517"/>
                    <a:pt x="0" y="73435"/>
                    <a:pt x="0" y="426050"/>
                  </a:cubicBezTo>
                  <a:cubicBezTo>
                    <a:pt x="0" y="778665"/>
                    <a:pt x="206749" y="1183813"/>
                    <a:pt x="461042" y="1330616"/>
                  </a:cubicBezTo>
                  <a:cubicBezTo>
                    <a:pt x="716056" y="1477418"/>
                    <a:pt x="922084" y="1310466"/>
                    <a:pt x="922084" y="957851"/>
                  </a:cubicBezTo>
                  <a:cubicBezTo>
                    <a:pt x="922084" y="605236"/>
                    <a:pt x="715335" y="200089"/>
                    <a:pt x="461042" y="53286"/>
                  </a:cubicBezTo>
                  <a:close/>
                  <a:moveTo>
                    <a:pt x="574862" y="1010384"/>
                  </a:moveTo>
                  <a:cubicBezTo>
                    <a:pt x="550369" y="1019739"/>
                    <a:pt x="516511" y="1014701"/>
                    <a:pt x="473289" y="995271"/>
                  </a:cubicBezTo>
                  <a:lnTo>
                    <a:pt x="473289" y="1081626"/>
                  </a:lnTo>
                  <a:lnTo>
                    <a:pt x="384682" y="1030533"/>
                  </a:lnTo>
                  <a:lnTo>
                    <a:pt x="384682" y="944898"/>
                  </a:lnTo>
                  <a:cubicBezTo>
                    <a:pt x="378199" y="941300"/>
                    <a:pt x="372436" y="936982"/>
                    <a:pt x="365952" y="932664"/>
                  </a:cubicBezTo>
                  <a:cubicBezTo>
                    <a:pt x="343620" y="917552"/>
                    <a:pt x="320568" y="899562"/>
                    <a:pt x="296075" y="878692"/>
                  </a:cubicBezTo>
                  <a:lnTo>
                    <a:pt x="296075" y="321705"/>
                  </a:lnTo>
                  <a:cubicBezTo>
                    <a:pt x="314805" y="327462"/>
                    <a:pt x="335696" y="336098"/>
                    <a:pt x="358748" y="346892"/>
                  </a:cubicBezTo>
                  <a:cubicBezTo>
                    <a:pt x="367393" y="350490"/>
                    <a:pt x="376037" y="354808"/>
                    <a:pt x="384682" y="359126"/>
                  </a:cubicBezTo>
                  <a:lnTo>
                    <a:pt x="384682" y="273490"/>
                  </a:lnTo>
                  <a:lnTo>
                    <a:pt x="473289" y="324584"/>
                  </a:lnTo>
                  <a:lnTo>
                    <a:pt x="472568" y="412377"/>
                  </a:lnTo>
                  <a:cubicBezTo>
                    <a:pt x="479772" y="418134"/>
                    <a:pt x="486976" y="423172"/>
                    <a:pt x="493459" y="428929"/>
                  </a:cubicBezTo>
                  <a:cubicBezTo>
                    <a:pt x="515791" y="446919"/>
                    <a:pt x="535241" y="467069"/>
                    <a:pt x="551089" y="488658"/>
                  </a:cubicBezTo>
                  <a:cubicBezTo>
                    <a:pt x="566938" y="510246"/>
                    <a:pt x="579184" y="534713"/>
                    <a:pt x="587829" y="560620"/>
                  </a:cubicBezTo>
                  <a:cubicBezTo>
                    <a:pt x="597193" y="586526"/>
                    <a:pt x="601516" y="614591"/>
                    <a:pt x="601516" y="644815"/>
                  </a:cubicBezTo>
                  <a:cubicBezTo>
                    <a:pt x="601516" y="690871"/>
                    <a:pt x="585667" y="718217"/>
                    <a:pt x="553971" y="726133"/>
                  </a:cubicBezTo>
                  <a:cubicBezTo>
                    <a:pt x="580625" y="754918"/>
                    <a:pt x="598634" y="783703"/>
                    <a:pt x="607999" y="813207"/>
                  </a:cubicBezTo>
                  <a:cubicBezTo>
                    <a:pt x="617364" y="841992"/>
                    <a:pt x="622407" y="872216"/>
                    <a:pt x="622407" y="901720"/>
                  </a:cubicBezTo>
                  <a:cubicBezTo>
                    <a:pt x="622407" y="962169"/>
                    <a:pt x="606558" y="998150"/>
                    <a:pt x="574862" y="1010384"/>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72" name="Google Shape;72;p11"/>
          <p:cNvSpPr txBox="1">
            <a:spLocks noGrp="1"/>
          </p:cNvSpPr>
          <p:nvPr>
            <p:ph type="ctrTitle"/>
          </p:nvPr>
        </p:nvSpPr>
        <p:spPr>
          <a:xfrm>
            <a:off x="792480" y="1534160"/>
            <a:ext cx="6327140" cy="2416810"/>
          </a:xfrm>
          <a:prstGeom prst="rect">
            <a:avLst/>
          </a:prstGeom>
        </p:spPr>
        <p:txBody>
          <a:bodyPr spcFirstLastPara="1" wrap="square" lIns="0" tIns="0" rIns="0" bIns="0" anchor="ctr" anchorCtr="0">
            <a:noAutofit/>
          </a:bodyPr>
          <a:lstStyle/>
          <a:p>
            <a:pPr marL="0" lvl="0" indent="0" algn="l" rtl="0">
              <a:lnSpc>
                <a:spcPct val="70000"/>
              </a:lnSpc>
              <a:spcBef>
                <a:spcPts val="0"/>
              </a:spcBef>
              <a:spcAft>
                <a:spcPts val="0"/>
              </a:spcAft>
              <a:buNone/>
            </a:pPr>
            <a:r>
              <a:rPr lang="en-US" altLang="en-GB">
                <a:solidFill>
                  <a:schemeClr val="tx1"/>
                </a:solidFill>
              </a:rPr>
              <a:t>Team 3 - JFBA</a:t>
            </a:r>
            <a:br>
              <a:rPr lang="en-US" altLang="en-GB">
                <a:solidFill>
                  <a:schemeClr val="lt2"/>
                </a:solidFill>
              </a:rPr>
            </a:br>
            <a:br>
              <a:rPr lang="en-US" altLang="en-GB" sz="1800">
                <a:solidFill>
                  <a:schemeClr val="tx1"/>
                </a:solidFill>
              </a:rPr>
            </a:br>
            <a:r>
              <a:rPr lang="en-GB" sz="2500">
                <a:solidFill>
                  <a:schemeClr val="accent2"/>
                </a:solidFill>
                <a:sym typeface="+mn-ea"/>
              </a:rPr>
              <a:t>“</a:t>
            </a:r>
            <a:r>
              <a:rPr lang="en-US" altLang="en-GB" sz="2500">
                <a:solidFill>
                  <a:schemeClr val="accent2"/>
                </a:solidFill>
                <a:sym typeface="+mn-ea"/>
              </a:rPr>
              <a:t> </a:t>
            </a:r>
            <a:r>
              <a:rPr lang="en-GB" sz="2500">
                <a:solidFill>
                  <a:schemeClr val="accent2"/>
                </a:solidFill>
                <a:sym typeface="+mn-ea"/>
              </a:rPr>
              <a:t>Penghitung Berat Badan Ideal</a:t>
            </a:r>
            <a:r>
              <a:rPr lang="en-US" altLang="en-GB" sz="2500">
                <a:solidFill>
                  <a:schemeClr val="accent2"/>
                </a:solidFill>
                <a:sym typeface="+mn-ea"/>
              </a:rPr>
              <a:t> </a:t>
            </a:r>
            <a:r>
              <a:rPr lang="en-GB" sz="2500">
                <a:solidFill>
                  <a:schemeClr val="accent2"/>
                </a:solidFill>
                <a:sym typeface="+mn-ea"/>
              </a:rPr>
              <a:t>”</a:t>
            </a:r>
            <a:br>
              <a:rPr lang="en-US" altLang="en-GB" sz="1800">
                <a:solidFill>
                  <a:schemeClr val="tx1"/>
                </a:solidFill>
              </a:rPr>
            </a:br>
            <a:endParaRPr lang="en-US" altLang="en-GB" sz="1800">
              <a:solidFill>
                <a:schemeClr val="tx1"/>
              </a:solidFill>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2"/>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GB"/>
              <a:t>HISTORY</a:t>
            </a:r>
          </a:p>
        </p:txBody>
      </p:sp>
      <p:sp>
        <p:nvSpPr>
          <p:cNvPr id="108" name="Google Shape;108;p12"/>
          <p:cNvSpPr txBox="1">
            <a:spLocks noGrp="1"/>
          </p:cNvSpPr>
          <p:nvPr>
            <p:ph type="body" idx="1"/>
          </p:nvPr>
        </p:nvSpPr>
        <p:spPr>
          <a:xfrm>
            <a:off x="855345" y="1353820"/>
            <a:ext cx="4094480" cy="185166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panose="020B0604020202020204"/>
              <a:buNone/>
            </a:pPr>
            <a:r>
              <a:rPr lang="en-GB" sz="1200" b="1"/>
              <a:t>Setiap orang memiliki ukuran tubuh yang berbeda-beda dan menjadikannya unik. Meskipun begitu, memiliki berat badan ideal adalah impian kebanyakan orang. Bukan soal tidak mencintai bentuk tubuh diri sendiri, memiliki berat badan ideal lebih mengacu pada keadaan tubuh yang sehat. Dikarenakan, memiliki berat badan berlebih atau obesitas memiliki dampak yang kurang baik terhadap kesehatan tubuh.</a:t>
            </a:r>
          </a:p>
        </p:txBody>
      </p:sp>
      <p:sp>
        <p:nvSpPr>
          <p:cNvPr id="109" name="Google Shape;109;p12"/>
          <p:cNvSpPr txBox="1">
            <a:spLocks noGrp="1"/>
          </p:cNvSpPr>
          <p:nvPr>
            <p:ph type="body" idx="2"/>
          </p:nvPr>
        </p:nvSpPr>
        <p:spPr>
          <a:xfrm>
            <a:off x="790575" y="3278505"/>
            <a:ext cx="7671435" cy="65468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sz="1200" b="1">
                <a:solidFill>
                  <a:schemeClr val="tx1"/>
                </a:solidFill>
              </a:rPr>
              <a:t>Beberapa masalah yang sering di alami untuk mengetahui berat badan yang ideal :</a:t>
            </a:r>
            <a:endParaRPr lang="en-GB" sz="1200" b="1">
              <a:solidFill>
                <a:schemeClr val="accent2"/>
              </a:solidFill>
            </a:endParaRPr>
          </a:p>
          <a:p>
            <a:pPr marL="0" lvl="0" indent="0" algn="l" rtl="0">
              <a:spcBef>
                <a:spcPts val="0"/>
              </a:spcBef>
              <a:spcAft>
                <a:spcPts val="0"/>
              </a:spcAft>
              <a:buNone/>
            </a:pPr>
            <a:r>
              <a:rPr lang="en-GB" sz="1200" b="1">
                <a:solidFill>
                  <a:schemeClr val="accent2"/>
                </a:solidFill>
              </a:rPr>
              <a:t>1.</a:t>
            </a:r>
            <a:r>
              <a:rPr lang="en-US" altLang="en-GB" sz="1200" b="1">
                <a:solidFill>
                  <a:schemeClr val="accent2"/>
                </a:solidFill>
              </a:rPr>
              <a:t>  </a:t>
            </a:r>
            <a:r>
              <a:rPr lang="en-GB" sz="1200" b="1">
                <a:solidFill>
                  <a:schemeClr val="accent2"/>
                </a:solidFill>
              </a:rPr>
              <a:t>Kesulitan dalam menghitung berat badan ideal.</a:t>
            </a:r>
          </a:p>
          <a:p>
            <a:pPr marL="0" lvl="0" indent="0" algn="l" rtl="0">
              <a:spcBef>
                <a:spcPts val="0"/>
              </a:spcBef>
              <a:spcAft>
                <a:spcPts val="0"/>
              </a:spcAft>
              <a:buNone/>
            </a:pPr>
            <a:r>
              <a:rPr lang="en-GB" sz="1200" b="1">
                <a:solidFill>
                  <a:schemeClr val="accent2"/>
                </a:solidFill>
              </a:rPr>
              <a:t>2.</a:t>
            </a:r>
            <a:r>
              <a:rPr lang="en-US" altLang="en-GB" sz="1200" b="1">
                <a:solidFill>
                  <a:schemeClr val="accent2"/>
                </a:solidFill>
              </a:rPr>
              <a:t> </a:t>
            </a:r>
            <a:r>
              <a:rPr lang="en-GB" sz="1200" b="1">
                <a:solidFill>
                  <a:schemeClr val="accent2"/>
                </a:solidFill>
              </a:rPr>
              <a:t>Perbedaan standar rumus perhitungan berat badan ideal hingga salah menghitung.</a:t>
            </a:r>
          </a:p>
          <a:p>
            <a:pPr marL="0" lvl="0" indent="0" algn="l" rtl="0">
              <a:spcBef>
                <a:spcPts val="0"/>
              </a:spcBef>
              <a:spcAft>
                <a:spcPts val="0"/>
              </a:spcAft>
              <a:buNone/>
            </a:pPr>
            <a:endParaRPr sz="1200">
              <a:solidFill>
                <a:schemeClr val="accent2"/>
              </a:solidFill>
            </a:endParaRPr>
          </a:p>
        </p:txBody>
      </p:sp>
      <p:sp>
        <p:nvSpPr>
          <p:cNvPr id="110" name="Google Shape;110;p12"/>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t>2</a:t>
            </a:fld>
            <a:endParaRPr lang="en-GB"/>
          </a:p>
        </p:txBody>
      </p:sp>
      <p:pic>
        <p:nvPicPr>
          <p:cNvPr id="3" name="Picture 2" descr="footer-pattern"/>
          <p:cNvPicPr>
            <a:picLocks noChangeAspect="1"/>
          </p:cNvPicPr>
          <p:nvPr/>
        </p:nvPicPr>
        <p:blipFill>
          <a:blip r:embed="rId3"/>
          <a:stretch>
            <a:fillRect/>
          </a:stretch>
        </p:blipFill>
        <p:spPr>
          <a:xfrm>
            <a:off x="0" y="0"/>
            <a:ext cx="9155430" cy="5143500"/>
          </a:xfrm>
          <a:prstGeom prst="rect">
            <a:avLst/>
          </a:prstGeom>
        </p:spPr>
      </p:pic>
      <p:pic>
        <p:nvPicPr>
          <p:cNvPr id="2" name="Picture 1" descr="shutterstock_716496511"/>
          <p:cNvPicPr>
            <a:picLocks noChangeAspect="1"/>
          </p:cNvPicPr>
          <p:nvPr/>
        </p:nvPicPr>
        <p:blipFill>
          <a:blip r:embed="rId4"/>
          <a:stretch>
            <a:fillRect/>
          </a:stretch>
        </p:blipFill>
        <p:spPr>
          <a:xfrm>
            <a:off x="5336540" y="924560"/>
            <a:ext cx="3125470" cy="2185035"/>
          </a:xfrm>
          <a:prstGeom prst="rect">
            <a:avLst/>
          </a:prstGeom>
        </p:spPr>
      </p:pic>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RESOLUSI</a:t>
            </a:r>
          </a:p>
        </p:txBody>
      </p:sp>
      <p:sp>
        <p:nvSpPr>
          <p:cNvPr id="3" name="Text Placeholder 2"/>
          <p:cNvSpPr>
            <a:spLocks noGrp="1"/>
          </p:cNvSpPr>
          <p:nvPr>
            <p:ph type="body" idx="1"/>
          </p:nvPr>
        </p:nvSpPr>
        <p:spPr>
          <a:xfrm>
            <a:off x="855345" y="1353820"/>
            <a:ext cx="4168140" cy="1652270"/>
          </a:xfrm>
        </p:spPr>
        <p:txBody>
          <a:bodyPr/>
          <a:lstStyle/>
          <a:p>
            <a:pPr marL="101600" indent="0">
              <a:buNone/>
            </a:pPr>
            <a:r>
              <a:rPr lang="en-US" sz="1200"/>
              <a:t>Dari beberapa masalah yang timbul dapat dibuat suatu penyelesaian berupa </a:t>
            </a:r>
            <a:r>
              <a:rPr lang="en-US" sz="1200" b="1">
                <a:solidFill>
                  <a:schemeClr val="accent2"/>
                </a:solidFill>
              </a:rPr>
              <a:t>sebuah aplikasi yang dapat membantu menghitung berat badan ideal.</a:t>
            </a:r>
            <a:r>
              <a:rPr lang="en-US" sz="1200"/>
              <a:t> Aplikasi Penghitung Berat badan yang praktis dan efisien. Aplikasi ini menggunakan rumus penghitungan berat badan ideal yang paling umum dan paling banyak di gunakan. Sehingga dengan adanya aplikasi ini, tidak perlu lagi menghitung manual dengan resiko salah hitung.</a:t>
            </a:r>
          </a:p>
        </p:txBody>
      </p:sp>
      <p:pic>
        <p:nvPicPr>
          <p:cNvPr id="27" name="Picture 26" descr="footer-pattern"/>
          <p:cNvPicPr>
            <a:picLocks noChangeAspect="1"/>
          </p:cNvPicPr>
          <p:nvPr/>
        </p:nvPicPr>
        <p:blipFill>
          <a:blip r:embed="rId3"/>
          <a:stretch>
            <a:fillRect/>
          </a:stretch>
        </p:blipFill>
        <p:spPr>
          <a:xfrm>
            <a:off x="0" y="-635"/>
            <a:ext cx="9144000" cy="5144135"/>
          </a:xfrm>
          <a:prstGeom prst="rect">
            <a:avLst/>
          </a:prstGeom>
        </p:spPr>
      </p:pic>
      <p:pic>
        <p:nvPicPr>
          <p:cNvPr id="6" name="Picture 5" descr="02bafb2c-8a34-4242-92e1-f3ed8b7ee33a_43"/>
          <p:cNvPicPr>
            <a:picLocks noChangeAspect="1"/>
          </p:cNvPicPr>
          <p:nvPr/>
        </p:nvPicPr>
        <p:blipFill>
          <a:blip r:embed="rId4"/>
          <a:stretch>
            <a:fillRect/>
          </a:stretch>
        </p:blipFill>
        <p:spPr>
          <a:xfrm>
            <a:off x="5680075" y="962660"/>
            <a:ext cx="2724785" cy="2043430"/>
          </a:xfrm>
          <a:prstGeom prst="rect">
            <a:avLst/>
          </a:prstGeom>
        </p:spPr>
      </p:pic>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 name="Picture 1" descr="footer-pattern"/>
          <p:cNvPicPr>
            <a:picLocks noChangeAspect="1"/>
          </p:cNvPicPr>
          <p:nvPr/>
        </p:nvPicPr>
        <p:blipFill>
          <a:blip r:embed="rId3"/>
          <a:stretch>
            <a:fillRect/>
          </a:stretch>
        </p:blipFill>
        <p:spPr>
          <a:xfrm>
            <a:off x="0" y="20320"/>
            <a:ext cx="9144000" cy="5115560"/>
          </a:xfrm>
          <a:prstGeom prst="rect">
            <a:avLst/>
          </a:prstGeom>
        </p:spPr>
      </p:pic>
      <p:sp>
        <p:nvSpPr>
          <p:cNvPr id="274" name="Google Shape;274;p20"/>
          <p:cNvSpPr txBox="1">
            <a:spLocks noGrp="1"/>
          </p:cNvSpPr>
          <p:nvPr>
            <p:ph type="title"/>
          </p:nvPr>
        </p:nvSpPr>
        <p:spPr>
          <a:xfrm>
            <a:off x="855300" y="836000"/>
            <a:ext cx="43485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GB"/>
              <a:t>SOLUSI</a:t>
            </a:r>
          </a:p>
        </p:txBody>
      </p:sp>
      <p:sp>
        <p:nvSpPr>
          <p:cNvPr id="275" name="Google Shape;275;p20"/>
          <p:cNvSpPr txBox="1">
            <a:spLocks noGrp="1"/>
          </p:cNvSpPr>
          <p:nvPr>
            <p:ph type="body" idx="1"/>
          </p:nvPr>
        </p:nvSpPr>
        <p:spPr>
          <a:xfrm>
            <a:off x="855345" y="1353820"/>
            <a:ext cx="4759325" cy="1898015"/>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GB" sz="1400" b="1"/>
              <a:t>Kami membuat Aplikasi </a:t>
            </a:r>
            <a:r>
              <a:rPr lang="en-GB" sz="1400" b="1">
                <a:solidFill>
                  <a:schemeClr val="accent2"/>
                </a:solidFill>
              </a:rPr>
              <a:t>“</a:t>
            </a:r>
            <a:r>
              <a:rPr lang="en-US" altLang="en-GB" sz="1400" b="1">
                <a:solidFill>
                  <a:schemeClr val="accent2"/>
                </a:solidFill>
              </a:rPr>
              <a:t> </a:t>
            </a:r>
            <a:r>
              <a:rPr lang="en-GB" sz="1400" b="1">
                <a:solidFill>
                  <a:schemeClr val="accent2"/>
                </a:solidFill>
              </a:rPr>
              <a:t>Penghitung Berat Badan Ideal</a:t>
            </a:r>
            <a:r>
              <a:rPr lang="en-US" altLang="en-GB" sz="1400" b="1">
                <a:solidFill>
                  <a:schemeClr val="accent2"/>
                </a:solidFill>
              </a:rPr>
              <a:t> </a:t>
            </a:r>
            <a:r>
              <a:rPr lang="en-GB" sz="1400" b="1">
                <a:solidFill>
                  <a:schemeClr val="accent2"/>
                </a:solidFill>
              </a:rPr>
              <a:t>”</a:t>
            </a:r>
            <a:r>
              <a:rPr lang="en-US" altLang="en-GB" sz="1400" b="1"/>
              <a:t> :</a:t>
            </a:r>
            <a:endParaRPr lang="en-GB" sz="1400" b="1"/>
          </a:p>
          <a:p>
            <a:pPr marL="0" lvl="0" indent="0" algn="l" rtl="0">
              <a:lnSpc>
                <a:spcPct val="85000"/>
              </a:lnSpc>
              <a:spcBef>
                <a:spcPts val="0"/>
              </a:spcBef>
              <a:spcAft>
                <a:spcPts val="800"/>
              </a:spcAft>
              <a:buNone/>
            </a:pPr>
            <a:r>
              <a:rPr lang="en-GB" sz="1200"/>
              <a:t>  - Aplikasi berbasis Desktop</a:t>
            </a:r>
            <a:r>
              <a:rPr lang="en-US" altLang="en-GB" sz="1200"/>
              <a:t>.</a:t>
            </a:r>
            <a:endParaRPr lang="en-GB" sz="1200"/>
          </a:p>
          <a:p>
            <a:pPr marL="0" lvl="0" indent="0" algn="l" rtl="0">
              <a:lnSpc>
                <a:spcPct val="85000"/>
              </a:lnSpc>
              <a:spcBef>
                <a:spcPts val="0"/>
              </a:spcBef>
              <a:spcAft>
                <a:spcPts val="800"/>
              </a:spcAft>
              <a:buNone/>
            </a:pPr>
            <a:r>
              <a:rPr lang="en-GB" sz="1200"/>
              <a:t>  - Menggunakan bahasa pemrograman java</a:t>
            </a:r>
            <a:r>
              <a:rPr lang="en-US" altLang="en-GB" sz="1200"/>
              <a:t>.</a:t>
            </a:r>
            <a:endParaRPr lang="en-GB" sz="1200"/>
          </a:p>
          <a:p>
            <a:pPr marL="0" lvl="0" indent="0" algn="l" rtl="0">
              <a:lnSpc>
                <a:spcPct val="85000"/>
              </a:lnSpc>
              <a:spcBef>
                <a:spcPts val="0"/>
              </a:spcBef>
              <a:spcAft>
                <a:spcPts val="800"/>
              </a:spcAft>
              <a:buNone/>
            </a:pPr>
            <a:r>
              <a:rPr lang="en-GB" sz="1200"/>
              <a:t>  - Menghitung berat badan ideal dengan rumus yang paling sering digunakan.</a:t>
            </a:r>
          </a:p>
          <a:p>
            <a:pPr marL="0" lvl="0" indent="0" algn="l" rtl="0">
              <a:lnSpc>
                <a:spcPct val="85000"/>
              </a:lnSpc>
              <a:spcBef>
                <a:spcPts val="0"/>
              </a:spcBef>
              <a:spcAft>
                <a:spcPts val="800"/>
              </a:spcAft>
              <a:buNone/>
            </a:pPr>
            <a:r>
              <a:rPr lang="en-GB" sz="1200"/>
              <a:t>  - Memiliki fitur lain yaitu Kalkulator Penggunaan kalori harian (BRM)</a:t>
            </a:r>
            <a:r>
              <a:rPr lang="en-US" altLang="en-GB" sz="1200"/>
              <a:t>.</a:t>
            </a:r>
            <a:endParaRPr lang="en-GB" sz="1200"/>
          </a:p>
          <a:p>
            <a:pPr marL="0" lvl="0" indent="0" algn="l" rtl="0">
              <a:lnSpc>
                <a:spcPct val="85000"/>
              </a:lnSpc>
              <a:spcBef>
                <a:spcPts val="0"/>
              </a:spcBef>
              <a:spcAft>
                <a:spcPts val="800"/>
              </a:spcAft>
              <a:buNone/>
            </a:pPr>
            <a:r>
              <a:rPr lang="en-GB" sz="1200"/>
              <a:t>  - Memiliki fitur lain yaitu Kalkulator Kebutuhan Kalori Harian</a:t>
            </a:r>
            <a:r>
              <a:rPr lang="en-US" altLang="en-GB" sz="1200"/>
              <a:t>.</a:t>
            </a:r>
          </a:p>
        </p:txBody>
      </p:sp>
      <p:sp>
        <p:nvSpPr>
          <p:cNvPr id="276" name="Google Shape;276;p20"/>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t>4</a:t>
            </a:fld>
            <a:endParaRPr lang="en-GB"/>
          </a:p>
        </p:txBody>
      </p:sp>
      <p:pic>
        <p:nvPicPr>
          <p:cNvPr id="273" name="Google Shape;273;p20"/>
          <p:cNvPicPr preferRelativeResize="0"/>
          <p:nvPr/>
        </p:nvPicPr>
        <p:blipFill rotWithShape="1">
          <a:blip r:embed="rId4"/>
          <a:srcRect l="20000"/>
          <a:stretch>
            <a:fillRect/>
          </a:stretch>
        </p:blipFill>
        <p:spPr>
          <a:xfrm>
            <a:off x="6096000" y="0"/>
            <a:ext cx="3048000" cy="5143500"/>
          </a:xfrm>
          <a:prstGeom prst="rect">
            <a:avLst/>
          </a:prstGeom>
          <a:noFill/>
          <a:ln>
            <a:noFill/>
          </a:ln>
        </p:spPr>
      </p:pic>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32"/>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t>5</a:t>
            </a:fld>
            <a:endParaRPr lang="en-GB"/>
          </a:p>
        </p:txBody>
      </p:sp>
      <p:grpSp>
        <p:nvGrpSpPr>
          <p:cNvPr id="456" name="Google Shape;456;p32"/>
          <p:cNvGrpSpPr/>
          <p:nvPr/>
        </p:nvGrpSpPr>
        <p:grpSpPr>
          <a:xfrm>
            <a:off x="4243174" y="1241129"/>
            <a:ext cx="4542205" cy="2661224"/>
            <a:chOff x="4243174" y="1241129"/>
            <a:chExt cx="4542205" cy="2661224"/>
          </a:xfrm>
        </p:grpSpPr>
        <p:sp>
          <p:nvSpPr>
            <p:cNvPr id="457" name="Google Shape;457;p32"/>
            <p:cNvSpPr/>
            <p:nvPr/>
          </p:nvSpPr>
          <p:spPr>
            <a:xfrm>
              <a:off x="4614624" y="1241129"/>
              <a:ext cx="3797910" cy="2542169"/>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rgbClr val="FFFFFF">
                    <a:alpha val="29803"/>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8" name="Google Shape;458;p32"/>
            <p:cNvSpPr/>
            <p:nvPr/>
          </p:nvSpPr>
          <p:spPr>
            <a:xfrm>
              <a:off x="4243174" y="3832321"/>
              <a:ext cx="4542205" cy="70032"/>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9" name="Google Shape;459;p32"/>
            <p:cNvSpPr/>
            <p:nvPr/>
          </p:nvSpPr>
          <p:spPr>
            <a:xfrm>
              <a:off x="4243174" y="3776295"/>
              <a:ext cx="4541505" cy="56025"/>
            </a:xfrm>
            <a:custGeom>
              <a:avLst/>
              <a:gdLst/>
              <a:ahLst/>
              <a:cxnLst/>
              <a:rect l="l" t="t" r="r" b="b"/>
              <a:pathLst>
                <a:path w="6172200" h="76142" extrusionOk="0">
                  <a:moveTo>
                    <a:pt x="0" y="76143"/>
                  </a:moveTo>
                  <a:lnTo>
                    <a:pt x="6172200" y="76143"/>
                  </a:lnTo>
                  <a:lnTo>
                    <a:pt x="6172200" y="0"/>
                  </a:lnTo>
                  <a:lnTo>
                    <a:pt x="0" y="0"/>
                  </a:ln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0" name="Google Shape;460;p32"/>
            <p:cNvSpPr/>
            <p:nvPr/>
          </p:nvSpPr>
          <p:spPr>
            <a:xfrm>
              <a:off x="6177518" y="3776295"/>
              <a:ext cx="665106" cy="35016"/>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62" name="Google Shape;462;p32"/>
          <p:cNvSpPr txBox="1">
            <a:spLocks noGrp="1"/>
          </p:cNvSpPr>
          <p:nvPr>
            <p:ph type="body" idx="4294967295"/>
          </p:nvPr>
        </p:nvSpPr>
        <p:spPr>
          <a:xfrm>
            <a:off x="843235" y="353965"/>
            <a:ext cx="1601700" cy="4396200"/>
          </a:xfrm>
          <a:prstGeom prst="rect">
            <a:avLst/>
          </a:prstGeom>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GB" sz="2600" b="1">
                <a:solidFill>
                  <a:schemeClr val="accent1"/>
                </a:solidFill>
                <a:latin typeface="Barlow" panose="00000500000000000000"/>
                <a:ea typeface="Barlow" panose="00000500000000000000"/>
                <a:cs typeface="Barlow" panose="00000500000000000000"/>
                <a:sym typeface="Barlow" panose="00000500000000000000"/>
              </a:rPr>
              <a:t>DESKTOP PROJECT</a:t>
            </a:r>
            <a:endParaRPr sz="2600"/>
          </a:p>
        </p:txBody>
      </p:sp>
      <p:sp>
        <p:nvSpPr>
          <p:cNvPr id="463" name="Google Shape;463;p32"/>
          <p:cNvSpPr txBox="1">
            <a:spLocks noGrp="1"/>
          </p:cNvSpPr>
          <p:nvPr>
            <p:ph type="body" idx="4294967295"/>
          </p:nvPr>
        </p:nvSpPr>
        <p:spPr>
          <a:xfrm>
            <a:off x="2834640" y="1101725"/>
            <a:ext cx="1637030" cy="1709420"/>
          </a:xfrm>
          <a:prstGeom prst="rect">
            <a:avLst/>
          </a:prstGeom>
        </p:spPr>
        <p:txBody>
          <a:bodyPr spcFirstLastPara="1" wrap="square" lIns="0" tIns="0" rIns="0" bIns="0" anchor="ctr" anchorCtr="0">
            <a:noAutofit/>
          </a:bodyPr>
          <a:lstStyle/>
          <a:p>
            <a:pPr marL="0" lvl="0" indent="0" algn="r" rtl="0">
              <a:spcBef>
                <a:spcPts val="0"/>
              </a:spcBef>
              <a:spcAft>
                <a:spcPts val="800"/>
              </a:spcAft>
              <a:buNone/>
            </a:pPr>
            <a:r>
              <a:rPr lang="en-US" altLang="en-GB" sz="1200"/>
              <a:t>Demo Aplikasi</a:t>
            </a:r>
          </a:p>
          <a:p>
            <a:pPr marL="0" lvl="0" indent="0" algn="r" rtl="0">
              <a:spcBef>
                <a:spcPts val="0"/>
              </a:spcBef>
              <a:spcAft>
                <a:spcPts val="800"/>
              </a:spcAft>
              <a:buNone/>
            </a:pPr>
            <a:r>
              <a:rPr lang="en-US" altLang="en-GB" sz="1200"/>
              <a:t> “ </a:t>
            </a:r>
            <a:r>
              <a:rPr lang="en-GB" sz="1200" b="1">
                <a:solidFill>
                  <a:schemeClr val="accent2"/>
                </a:solidFill>
                <a:sym typeface="+mn-ea"/>
              </a:rPr>
              <a:t>Penghitung Berat Badan Ideal</a:t>
            </a:r>
            <a:r>
              <a:rPr lang="en-US" altLang="en-GB" sz="1200"/>
              <a:t> ” </a:t>
            </a:r>
            <a:r>
              <a:rPr lang="en-US" altLang="en-GB" sz="1200" b="1">
                <a:solidFill>
                  <a:schemeClr val="accent2"/>
                </a:solidFill>
                <a:sym typeface="+mn-ea"/>
              </a:rPr>
              <a:t> </a:t>
            </a:r>
            <a:r>
              <a:rPr lang="en-US" altLang="en-GB" sz="1200"/>
              <a:t> </a:t>
            </a:r>
          </a:p>
        </p:txBody>
      </p:sp>
      <p:pic>
        <p:nvPicPr>
          <p:cNvPr id="3" name="Picture 2" descr="Screenshot_1"/>
          <p:cNvPicPr>
            <a:picLocks noChangeAspect="1"/>
          </p:cNvPicPr>
          <p:nvPr/>
        </p:nvPicPr>
        <p:blipFill>
          <a:blip r:embed="rId3"/>
          <a:stretch>
            <a:fillRect/>
          </a:stretch>
        </p:blipFill>
        <p:spPr>
          <a:xfrm>
            <a:off x="4751070" y="1360805"/>
            <a:ext cx="3549015" cy="2249170"/>
          </a:xfrm>
          <a:prstGeom prst="rect">
            <a:avLst/>
          </a:prstGeom>
        </p:spPr>
      </p:pic>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43"/>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a:t>TEAM PRESENTATION</a:t>
            </a:r>
          </a:p>
        </p:txBody>
      </p:sp>
      <p:sp>
        <p:nvSpPr>
          <p:cNvPr id="689" name="Google Shape;689;p43"/>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t>6</a:t>
            </a:fld>
            <a:endParaRPr lang="en-GB"/>
          </a:p>
        </p:txBody>
      </p:sp>
      <p:sp>
        <p:nvSpPr>
          <p:cNvPr id="691" name="Google Shape;691;p43"/>
          <p:cNvSpPr txBox="1"/>
          <p:nvPr/>
        </p:nvSpPr>
        <p:spPr>
          <a:xfrm>
            <a:off x="860425" y="3377883"/>
            <a:ext cx="1110615" cy="88011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200" b="1" dirty="0">
                <a:solidFill>
                  <a:schemeClr val="dk1"/>
                </a:solidFill>
                <a:latin typeface="Barlow" panose="00000500000000000000"/>
                <a:ea typeface="Barlow" panose="00000500000000000000"/>
                <a:cs typeface="Barlow" panose="00000500000000000000"/>
                <a:sym typeface="Barlow" panose="00000500000000000000"/>
              </a:rPr>
              <a:t>M</a:t>
            </a:r>
            <a:r>
              <a:rPr lang="en-US" altLang="en-GB" sz="1200" b="1" dirty="0" err="1">
                <a:solidFill>
                  <a:schemeClr val="dk1"/>
                </a:solidFill>
                <a:latin typeface="Barlow" panose="00000500000000000000"/>
                <a:ea typeface="Barlow" panose="00000500000000000000"/>
                <a:cs typeface="Barlow" panose="00000500000000000000"/>
                <a:sym typeface="Barlow" panose="00000500000000000000"/>
              </a:rPr>
              <a:t>ohammad</a:t>
            </a:r>
            <a:r>
              <a:rPr lang="en-US" altLang="en-GB" sz="1200" b="1" dirty="0">
                <a:solidFill>
                  <a:schemeClr val="dk1"/>
                </a:solidFill>
                <a:latin typeface="Barlow" panose="00000500000000000000"/>
                <a:ea typeface="Barlow" panose="00000500000000000000"/>
                <a:cs typeface="Barlow" panose="00000500000000000000"/>
                <a:sym typeface="Barlow" panose="00000500000000000000"/>
              </a:rPr>
              <a:t> Alif </a:t>
            </a:r>
            <a:r>
              <a:rPr lang="en-US" altLang="en-GB" sz="1200" b="1" dirty="0" err="1">
                <a:solidFill>
                  <a:schemeClr val="dk1"/>
                </a:solidFill>
                <a:latin typeface="Barlow" panose="00000500000000000000"/>
                <a:ea typeface="Barlow" panose="00000500000000000000"/>
                <a:cs typeface="Barlow" panose="00000500000000000000"/>
                <a:sym typeface="Barlow" panose="00000500000000000000"/>
              </a:rPr>
              <a:t>Maheaven</a:t>
            </a:r>
            <a:r>
              <a:rPr lang="en-US" altLang="en-GB" sz="1200" b="1" dirty="0">
                <a:solidFill>
                  <a:schemeClr val="dk1"/>
                </a:solidFill>
                <a:latin typeface="Barlow" panose="00000500000000000000"/>
                <a:ea typeface="Barlow" panose="00000500000000000000"/>
                <a:cs typeface="Barlow" panose="00000500000000000000"/>
                <a:sym typeface="Barlow" panose="00000500000000000000"/>
              </a:rPr>
              <a:t> H</a:t>
            </a:r>
            <a:br>
              <a:rPr lang="en-GB" dirty="0">
                <a:latin typeface="Barlow" panose="00000500000000000000"/>
                <a:ea typeface="Barlow" panose="00000500000000000000"/>
                <a:cs typeface="Barlow" panose="00000500000000000000"/>
                <a:sym typeface="Barlow" panose="00000500000000000000"/>
              </a:rPr>
            </a:br>
            <a:r>
              <a:rPr lang="en-US" altLang="en-GB" sz="1000" dirty="0">
                <a:solidFill>
                  <a:schemeClr val="dk2"/>
                </a:solidFill>
                <a:latin typeface="Barlow" panose="00000500000000000000"/>
                <a:ea typeface="Barlow" panose="00000500000000000000"/>
                <a:cs typeface="Barlow" panose="00000500000000000000"/>
                <a:sym typeface="Barlow" panose="00000500000000000000"/>
              </a:rPr>
              <a:t>2440099132</a:t>
            </a:r>
            <a:endParaRPr sz="800" dirty="0">
              <a:solidFill>
                <a:schemeClr val="dk2"/>
              </a:solidFill>
              <a:latin typeface="Barlow" panose="00000500000000000000"/>
              <a:ea typeface="Barlow" panose="00000500000000000000"/>
              <a:cs typeface="Barlow" panose="00000500000000000000"/>
              <a:sym typeface="Barlow" panose="00000500000000000000"/>
            </a:endParaRPr>
          </a:p>
          <a:p>
            <a:pPr marL="0" lvl="0" indent="0" algn="ctr" rtl="0">
              <a:spcBef>
                <a:spcPts val="400"/>
              </a:spcBef>
              <a:spcAft>
                <a:spcPts val="0"/>
              </a:spcAft>
              <a:buNone/>
            </a:pPr>
            <a:r>
              <a:rPr lang="en-US" sz="1200" b="1" dirty="0" err="1">
                <a:solidFill>
                  <a:schemeClr val="tx1"/>
                </a:solidFill>
                <a:latin typeface="Barlow" panose="00000500000000000000"/>
                <a:ea typeface="Barlow" panose="00000500000000000000"/>
                <a:cs typeface="Barlow" panose="00000500000000000000"/>
                <a:sym typeface="Barlow" panose="00000500000000000000"/>
              </a:rPr>
              <a:t>Komersial</a:t>
            </a:r>
            <a:endParaRPr lang="en-GB" sz="1200" b="1" dirty="0">
              <a:solidFill>
                <a:schemeClr val="tx1"/>
              </a:solidFill>
              <a:latin typeface="Barlow" panose="00000500000000000000"/>
              <a:ea typeface="Barlow" panose="00000500000000000000"/>
              <a:cs typeface="Barlow" panose="00000500000000000000"/>
              <a:sym typeface="Barlow" panose="00000500000000000000"/>
            </a:endParaRPr>
          </a:p>
          <a:p>
            <a:pPr marL="0" lvl="0" indent="0" algn="ctr" rtl="0">
              <a:spcBef>
                <a:spcPts val="400"/>
              </a:spcBef>
              <a:spcAft>
                <a:spcPts val="0"/>
              </a:spcAft>
              <a:buNone/>
            </a:pPr>
            <a:endParaRPr dirty="0">
              <a:latin typeface="Barlow" panose="00000500000000000000"/>
              <a:ea typeface="Barlow" panose="00000500000000000000"/>
              <a:cs typeface="Barlow" panose="00000500000000000000"/>
              <a:sym typeface="Barlow" panose="00000500000000000000"/>
            </a:endParaRPr>
          </a:p>
          <a:p>
            <a:pPr marL="0" lvl="0" indent="0" algn="ctr" rtl="0">
              <a:spcBef>
                <a:spcPts val="400"/>
              </a:spcBef>
              <a:spcAft>
                <a:spcPts val="400"/>
              </a:spcAft>
              <a:buNone/>
            </a:pPr>
            <a:endParaRPr dirty="0">
              <a:latin typeface="Barlow" panose="00000500000000000000"/>
              <a:ea typeface="Barlow" panose="00000500000000000000"/>
              <a:cs typeface="Barlow" panose="00000500000000000000"/>
              <a:sym typeface="Barlow" panose="00000500000000000000"/>
            </a:endParaRPr>
          </a:p>
        </p:txBody>
      </p:sp>
      <p:sp>
        <p:nvSpPr>
          <p:cNvPr id="693" name="Google Shape;693;p43"/>
          <p:cNvSpPr txBox="1"/>
          <p:nvPr/>
        </p:nvSpPr>
        <p:spPr>
          <a:xfrm>
            <a:off x="2383790" y="3378200"/>
            <a:ext cx="1110615" cy="879475"/>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200" b="1" dirty="0">
                <a:solidFill>
                  <a:schemeClr val="dk1"/>
                </a:solidFill>
                <a:latin typeface="Barlow" panose="00000500000000000000"/>
                <a:ea typeface="Barlow" panose="00000500000000000000"/>
                <a:cs typeface="Barlow" panose="00000500000000000000"/>
                <a:sym typeface="Barlow" panose="00000500000000000000"/>
              </a:rPr>
              <a:t>M</a:t>
            </a:r>
            <a:r>
              <a:rPr lang="en-US" altLang="en-GB" sz="1200" b="1" dirty="0" err="1">
                <a:solidFill>
                  <a:schemeClr val="dk1"/>
                </a:solidFill>
                <a:latin typeface="Barlow" panose="00000500000000000000"/>
                <a:ea typeface="Barlow" panose="00000500000000000000"/>
                <a:cs typeface="Barlow" panose="00000500000000000000"/>
                <a:sym typeface="Barlow" panose="00000500000000000000"/>
              </a:rPr>
              <a:t>uhammad</a:t>
            </a:r>
            <a:r>
              <a:rPr lang="en-US" altLang="en-GB" sz="1200" b="1" dirty="0">
                <a:solidFill>
                  <a:schemeClr val="dk1"/>
                </a:solidFill>
                <a:latin typeface="Barlow" panose="00000500000000000000"/>
                <a:ea typeface="Barlow" panose="00000500000000000000"/>
                <a:cs typeface="Barlow" panose="00000500000000000000"/>
                <a:sym typeface="Barlow" panose="00000500000000000000"/>
              </a:rPr>
              <a:t> </a:t>
            </a:r>
            <a:r>
              <a:rPr lang="en-US" altLang="en-GB" sz="1200" b="1" dirty="0" err="1">
                <a:solidFill>
                  <a:schemeClr val="dk1"/>
                </a:solidFill>
                <a:latin typeface="Barlow" panose="00000500000000000000"/>
                <a:ea typeface="Barlow" panose="00000500000000000000"/>
                <a:cs typeface="Barlow" panose="00000500000000000000"/>
                <a:sym typeface="Barlow" panose="00000500000000000000"/>
              </a:rPr>
              <a:t>Ainur</a:t>
            </a:r>
            <a:r>
              <a:rPr lang="en-US" altLang="en-GB" sz="1200" b="1" dirty="0">
                <a:solidFill>
                  <a:schemeClr val="dk1"/>
                </a:solidFill>
                <a:latin typeface="Barlow" panose="00000500000000000000"/>
                <a:ea typeface="Barlow" panose="00000500000000000000"/>
                <a:cs typeface="Barlow" panose="00000500000000000000"/>
                <a:sym typeface="Barlow" panose="00000500000000000000"/>
              </a:rPr>
              <a:t> Rafiq</a:t>
            </a:r>
            <a:br>
              <a:rPr lang="en-GB" dirty="0">
                <a:latin typeface="Barlow" panose="00000500000000000000"/>
                <a:ea typeface="Barlow" panose="00000500000000000000"/>
                <a:cs typeface="Barlow" panose="00000500000000000000"/>
                <a:sym typeface="Barlow" panose="00000500000000000000"/>
              </a:rPr>
            </a:br>
            <a:r>
              <a:rPr lang="en-US" altLang="en-GB" sz="1000" dirty="0">
                <a:solidFill>
                  <a:schemeClr val="dk2"/>
                </a:solidFill>
                <a:latin typeface="Barlow" panose="00000500000000000000"/>
                <a:ea typeface="Barlow" panose="00000500000000000000"/>
                <a:cs typeface="Barlow" panose="00000500000000000000"/>
                <a:sym typeface="Barlow" panose="00000500000000000000"/>
              </a:rPr>
              <a:t>2440078582</a:t>
            </a:r>
            <a:endParaRPr sz="800" dirty="0">
              <a:solidFill>
                <a:schemeClr val="dk2"/>
              </a:solidFill>
              <a:latin typeface="Barlow" panose="00000500000000000000"/>
              <a:ea typeface="Barlow" panose="00000500000000000000"/>
              <a:cs typeface="Barlow" panose="00000500000000000000"/>
              <a:sym typeface="Barlow" panose="00000500000000000000"/>
            </a:endParaRPr>
          </a:p>
          <a:p>
            <a:pPr marL="0" lvl="0" indent="0" algn="ctr" rtl="0">
              <a:spcBef>
                <a:spcPts val="400"/>
              </a:spcBef>
              <a:spcAft>
                <a:spcPts val="400"/>
              </a:spcAft>
              <a:buNone/>
            </a:pPr>
            <a:endParaRPr dirty="0">
              <a:latin typeface="Barlow" panose="00000500000000000000"/>
              <a:ea typeface="Barlow" panose="00000500000000000000"/>
              <a:cs typeface="Barlow" panose="00000500000000000000"/>
              <a:sym typeface="Barlow" panose="00000500000000000000"/>
            </a:endParaRPr>
          </a:p>
        </p:txBody>
      </p:sp>
      <p:sp>
        <p:nvSpPr>
          <p:cNvPr id="695" name="Google Shape;695;p43"/>
          <p:cNvSpPr txBox="1"/>
          <p:nvPr/>
        </p:nvSpPr>
        <p:spPr>
          <a:xfrm>
            <a:off x="4016375" y="3377565"/>
            <a:ext cx="1110615" cy="880745"/>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altLang="en-GB" sz="1200" b="1" dirty="0" err="1">
                <a:solidFill>
                  <a:schemeClr val="dk1"/>
                </a:solidFill>
                <a:latin typeface="Barlow" panose="00000500000000000000"/>
                <a:ea typeface="Barlow" panose="00000500000000000000"/>
                <a:cs typeface="Barlow" panose="00000500000000000000"/>
                <a:sym typeface="Barlow" panose="00000500000000000000"/>
              </a:rPr>
              <a:t>Daidha</a:t>
            </a:r>
            <a:r>
              <a:rPr lang="en-US" altLang="en-GB" sz="1200" b="1" dirty="0">
                <a:solidFill>
                  <a:schemeClr val="dk1"/>
                </a:solidFill>
                <a:latin typeface="Barlow" panose="00000500000000000000"/>
                <a:ea typeface="Barlow" panose="00000500000000000000"/>
                <a:cs typeface="Barlow" panose="00000500000000000000"/>
                <a:sym typeface="Barlow" panose="00000500000000000000"/>
              </a:rPr>
              <a:t> </a:t>
            </a:r>
            <a:r>
              <a:rPr lang="en-US" altLang="en-GB" sz="1200" b="1" dirty="0" err="1">
                <a:solidFill>
                  <a:schemeClr val="dk1"/>
                </a:solidFill>
                <a:latin typeface="Barlow" panose="00000500000000000000"/>
                <a:ea typeface="Barlow" panose="00000500000000000000"/>
                <a:cs typeface="Barlow" panose="00000500000000000000"/>
                <a:sym typeface="Barlow" panose="00000500000000000000"/>
              </a:rPr>
              <a:t>Fitri</a:t>
            </a:r>
            <a:r>
              <a:rPr lang="en-US" altLang="en-GB" sz="1200" b="1" dirty="0">
                <a:solidFill>
                  <a:schemeClr val="dk1"/>
                </a:solidFill>
                <a:latin typeface="Barlow" panose="00000500000000000000"/>
                <a:ea typeface="Barlow" panose="00000500000000000000"/>
                <a:cs typeface="Barlow" panose="00000500000000000000"/>
                <a:sym typeface="Barlow" panose="00000500000000000000"/>
              </a:rPr>
              <a:t> </a:t>
            </a:r>
          </a:p>
          <a:p>
            <a:pPr marL="0" lvl="0" indent="0" algn="ctr" rtl="0">
              <a:spcBef>
                <a:spcPts val="0"/>
              </a:spcBef>
              <a:spcAft>
                <a:spcPts val="0"/>
              </a:spcAft>
              <a:buNone/>
            </a:pPr>
            <a:r>
              <a:rPr lang="en-US" altLang="en-GB" sz="1200" b="1" dirty="0" err="1">
                <a:solidFill>
                  <a:schemeClr val="dk1"/>
                </a:solidFill>
                <a:latin typeface="Barlow" panose="00000500000000000000"/>
                <a:ea typeface="Barlow" panose="00000500000000000000"/>
                <a:cs typeface="Barlow" panose="00000500000000000000"/>
                <a:sym typeface="Barlow" panose="00000500000000000000"/>
              </a:rPr>
              <a:t>Minsyari</a:t>
            </a:r>
            <a:br>
              <a:rPr lang="en-GB" dirty="0">
                <a:latin typeface="Barlow" panose="00000500000000000000"/>
                <a:ea typeface="Barlow" panose="00000500000000000000"/>
                <a:cs typeface="Barlow" panose="00000500000000000000"/>
                <a:sym typeface="Barlow" panose="00000500000000000000"/>
              </a:rPr>
            </a:br>
            <a:r>
              <a:rPr lang="en-US" altLang="en-GB" sz="1000" dirty="0">
                <a:solidFill>
                  <a:schemeClr val="dk2"/>
                </a:solidFill>
                <a:latin typeface="Barlow" panose="00000500000000000000"/>
                <a:ea typeface="Barlow" panose="00000500000000000000"/>
                <a:cs typeface="Barlow" panose="00000500000000000000"/>
                <a:sym typeface="Barlow" panose="00000500000000000000"/>
              </a:rPr>
              <a:t>2440078292</a:t>
            </a:r>
            <a:endParaRPr sz="800" dirty="0">
              <a:solidFill>
                <a:schemeClr val="dk2"/>
              </a:solidFill>
              <a:latin typeface="Barlow" panose="00000500000000000000"/>
              <a:ea typeface="Barlow" panose="00000500000000000000"/>
              <a:cs typeface="Barlow" panose="00000500000000000000"/>
              <a:sym typeface="Barlow" panose="00000500000000000000"/>
            </a:endParaRPr>
          </a:p>
          <a:p>
            <a:pPr marL="0" lvl="0" indent="0" algn="ctr" rtl="0">
              <a:spcBef>
                <a:spcPts val="400"/>
              </a:spcBef>
              <a:spcAft>
                <a:spcPts val="0"/>
              </a:spcAft>
              <a:buNone/>
            </a:pPr>
            <a:r>
              <a:rPr lang="en-US" sz="1200" b="1" dirty="0">
                <a:solidFill>
                  <a:schemeClr val="tx1"/>
                </a:solidFill>
                <a:latin typeface="Barlow" panose="00000500000000000000"/>
                <a:ea typeface="Barlow" panose="00000500000000000000"/>
                <a:cs typeface="Barlow" panose="00000500000000000000"/>
                <a:sym typeface="Barlow" panose="00000500000000000000"/>
              </a:rPr>
              <a:t>Design</a:t>
            </a:r>
            <a:endParaRPr sz="2400" b="1" dirty="0">
              <a:solidFill>
                <a:schemeClr val="tx1"/>
              </a:solidFill>
              <a:latin typeface="Barlow" panose="00000500000000000000"/>
              <a:ea typeface="Barlow" panose="00000500000000000000"/>
              <a:cs typeface="Barlow" panose="00000500000000000000"/>
              <a:sym typeface="Barlow" panose="00000500000000000000"/>
            </a:endParaRPr>
          </a:p>
          <a:p>
            <a:pPr marL="0" lvl="0" indent="0" algn="ctr" rtl="0">
              <a:spcBef>
                <a:spcPts val="400"/>
              </a:spcBef>
              <a:spcAft>
                <a:spcPts val="400"/>
              </a:spcAft>
              <a:buNone/>
            </a:pPr>
            <a:endParaRPr dirty="0">
              <a:latin typeface="Barlow" panose="00000500000000000000"/>
              <a:ea typeface="Barlow" panose="00000500000000000000"/>
              <a:cs typeface="Barlow" panose="00000500000000000000"/>
              <a:sym typeface="Barlow" panose="00000500000000000000"/>
            </a:endParaRPr>
          </a:p>
        </p:txBody>
      </p:sp>
      <p:sp>
        <p:nvSpPr>
          <p:cNvPr id="697" name="Google Shape;697;p43"/>
          <p:cNvSpPr txBox="1"/>
          <p:nvPr/>
        </p:nvSpPr>
        <p:spPr>
          <a:xfrm>
            <a:off x="5592445" y="3378835"/>
            <a:ext cx="1110615" cy="878205"/>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altLang="en-GB" sz="1200" b="1" dirty="0">
                <a:solidFill>
                  <a:schemeClr val="dk1"/>
                </a:solidFill>
                <a:latin typeface="Barlow" panose="00000500000000000000"/>
                <a:ea typeface="Barlow" panose="00000500000000000000"/>
                <a:cs typeface="Barlow" panose="00000500000000000000"/>
                <a:sym typeface="Barlow" panose="00000500000000000000"/>
              </a:rPr>
              <a:t>Danny </a:t>
            </a:r>
          </a:p>
          <a:p>
            <a:pPr marL="0" lvl="0" indent="0" algn="ctr" rtl="0">
              <a:spcBef>
                <a:spcPts val="0"/>
              </a:spcBef>
              <a:spcAft>
                <a:spcPts val="0"/>
              </a:spcAft>
              <a:buNone/>
            </a:pPr>
            <a:r>
              <a:rPr lang="en-US" altLang="en-GB" sz="1200" b="1" dirty="0" err="1">
                <a:solidFill>
                  <a:schemeClr val="dk1"/>
                </a:solidFill>
                <a:latin typeface="Barlow" panose="00000500000000000000"/>
                <a:ea typeface="Barlow" panose="00000500000000000000"/>
                <a:cs typeface="Barlow" panose="00000500000000000000"/>
                <a:sym typeface="Barlow" panose="00000500000000000000"/>
              </a:rPr>
              <a:t>Bramantyo</a:t>
            </a:r>
            <a:br>
              <a:rPr lang="en-GB" dirty="0">
                <a:latin typeface="Barlow" panose="00000500000000000000"/>
                <a:ea typeface="Barlow" panose="00000500000000000000"/>
                <a:cs typeface="Barlow" panose="00000500000000000000"/>
                <a:sym typeface="Barlow" panose="00000500000000000000"/>
              </a:rPr>
            </a:br>
            <a:r>
              <a:rPr lang="en-US" altLang="en-GB" sz="1000" dirty="0">
                <a:solidFill>
                  <a:schemeClr val="dk2"/>
                </a:solidFill>
                <a:latin typeface="Barlow" panose="00000500000000000000"/>
                <a:ea typeface="Barlow" panose="00000500000000000000"/>
                <a:cs typeface="Barlow" panose="00000500000000000000"/>
                <a:sym typeface="Barlow" panose="00000500000000000000"/>
              </a:rPr>
              <a:t>2440077863</a:t>
            </a:r>
            <a:endParaRPr sz="800" dirty="0">
              <a:solidFill>
                <a:schemeClr val="dk2"/>
              </a:solidFill>
              <a:latin typeface="Barlow" panose="00000500000000000000"/>
              <a:ea typeface="Barlow" panose="00000500000000000000"/>
              <a:cs typeface="Barlow" panose="00000500000000000000"/>
              <a:sym typeface="Barlow" panose="00000500000000000000"/>
            </a:endParaRPr>
          </a:p>
          <a:p>
            <a:pPr marL="0" lvl="0" indent="0" algn="ctr" rtl="0">
              <a:spcBef>
                <a:spcPts val="400"/>
              </a:spcBef>
              <a:spcAft>
                <a:spcPts val="0"/>
              </a:spcAft>
              <a:buNone/>
            </a:pPr>
            <a:r>
              <a:rPr lang="en-US" sz="1200" b="1" dirty="0">
                <a:solidFill>
                  <a:schemeClr val="tx1"/>
                </a:solidFill>
                <a:latin typeface="Barlow" panose="00000500000000000000"/>
                <a:ea typeface="Barlow" panose="00000500000000000000"/>
                <a:cs typeface="Barlow" panose="00000500000000000000"/>
                <a:sym typeface="Barlow" panose="00000500000000000000"/>
              </a:rPr>
              <a:t>Tester</a:t>
            </a:r>
            <a:endParaRPr sz="2400" b="1" dirty="0">
              <a:solidFill>
                <a:schemeClr val="tx1"/>
              </a:solidFill>
              <a:latin typeface="Barlow" panose="00000500000000000000"/>
              <a:ea typeface="Barlow" panose="00000500000000000000"/>
              <a:cs typeface="Barlow" panose="00000500000000000000"/>
              <a:sym typeface="Barlow" panose="00000500000000000000"/>
            </a:endParaRPr>
          </a:p>
          <a:p>
            <a:pPr marL="0" lvl="0" indent="0" algn="ctr" rtl="0">
              <a:spcBef>
                <a:spcPts val="400"/>
              </a:spcBef>
              <a:spcAft>
                <a:spcPts val="400"/>
              </a:spcAft>
              <a:buNone/>
            </a:pPr>
            <a:r>
              <a:rPr lang="en-US" altLang="en-GB" dirty="0">
                <a:solidFill>
                  <a:schemeClr val="tx1"/>
                </a:solidFill>
                <a:sym typeface="+mn-ea"/>
              </a:rPr>
              <a:t> </a:t>
            </a:r>
            <a:endParaRPr dirty="0">
              <a:latin typeface="Barlow" panose="00000500000000000000"/>
              <a:ea typeface="Barlow" panose="00000500000000000000"/>
              <a:cs typeface="Barlow" panose="00000500000000000000"/>
              <a:sym typeface="Barlow" panose="00000500000000000000"/>
            </a:endParaRPr>
          </a:p>
        </p:txBody>
      </p:sp>
      <p:sp>
        <p:nvSpPr>
          <p:cNvPr id="3" name="Google Shape;697;p43"/>
          <p:cNvSpPr txBox="1"/>
          <p:nvPr/>
        </p:nvSpPr>
        <p:spPr>
          <a:xfrm>
            <a:off x="7223760" y="3378835"/>
            <a:ext cx="1110615" cy="878205"/>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altLang="en-GB" sz="1200" b="1" dirty="0" err="1">
                <a:solidFill>
                  <a:schemeClr val="dk1"/>
                </a:solidFill>
                <a:latin typeface="Barlow" panose="00000500000000000000"/>
                <a:ea typeface="Barlow" panose="00000500000000000000"/>
                <a:cs typeface="Barlow" panose="00000500000000000000"/>
                <a:sym typeface="Barlow" panose="00000500000000000000"/>
              </a:rPr>
              <a:t>Kukuh</a:t>
            </a:r>
            <a:r>
              <a:rPr lang="en-US" altLang="en-GB" sz="1200" b="1" dirty="0">
                <a:solidFill>
                  <a:schemeClr val="dk1"/>
                </a:solidFill>
                <a:latin typeface="Barlow" panose="00000500000000000000"/>
                <a:ea typeface="Barlow" panose="00000500000000000000"/>
                <a:cs typeface="Barlow" panose="00000500000000000000"/>
                <a:sym typeface="Barlow" panose="00000500000000000000"/>
              </a:rPr>
              <a:t> </a:t>
            </a:r>
            <a:r>
              <a:rPr lang="en-US" altLang="en-GB" sz="1200" b="1" dirty="0" err="1">
                <a:solidFill>
                  <a:schemeClr val="dk1"/>
                </a:solidFill>
                <a:latin typeface="Barlow" panose="00000500000000000000"/>
                <a:ea typeface="Barlow" panose="00000500000000000000"/>
                <a:cs typeface="Barlow" panose="00000500000000000000"/>
                <a:sym typeface="Barlow" panose="00000500000000000000"/>
              </a:rPr>
              <a:t>Gilang</a:t>
            </a:r>
            <a:r>
              <a:rPr lang="en-US" altLang="en-GB" sz="1200" b="1" dirty="0">
                <a:solidFill>
                  <a:schemeClr val="dk1"/>
                </a:solidFill>
                <a:latin typeface="Barlow" panose="00000500000000000000"/>
                <a:ea typeface="Barlow" panose="00000500000000000000"/>
                <a:cs typeface="Barlow" panose="00000500000000000000"/>
                <a:sym typeface="Barlow" panose="00000500000000000000"/>
              </a:rPr>
              <a:t> Al </a:t>
            </a:r>
            <a:r>
              <a:rPr lang="en-US" altLang="en-GB" sz="1200" b="1" dirty="0" err="1">
                <a:solidFill>
                  <a:schemeClr val="dk1"/>
                </a:solidFill>
                <a:latin typeface="Barlow" panose="00000500000000000000"/>
                <a:ea typeface="Barlow" panose="00000500000000000000"/>
                <a:cs typeface="Barlow" panose="00000500000000000000"/>
                <a:sym typeface="Barlow" panose="00000500000000000000"/>
              </a:rPr>
              <a:t>Fatikh</a:t>
            </a:r>
            <a:br>
              <a:rPr lang="en-GB" dirty="0">
                <a:latin typeface="Barlow" panose="00000500000000000000"/>
                <a:ea typeface="Barlow" panose="00000500000000000000"/>
                <a:cs typeface="Barlow" panose="00000500000000000000"/>
                <a:sym typeface="Barlow" panose="00000500000000000000"/>
              </a:rPr>
            </a:br>
            <a:r>
              <a:rPr lang="en-US" altLang="en-GB" sz="1000" dirty="0">
                <a:solidFill>
                  <a:schemeClr val="dk2"/>
                </a:solidFill>
                <a:latin typeface="Barlow" panose="00000500000000000000"/>
                <a:ea typeface="Barlow" panose="00000500000000000000"/>
                <a:cs typeface="Barlow" panose="00000500000000000000"/>
                <a:sym typeface="Barlow" panose="00000500000000000000"/>
              </a:rPr>
              <a:t>2440087605</a:t>
            </a:r>
            <a:endParaRPr sz="800" dirty="0">
              <a:solidFill>
                <a:schemeClr val="dk2"/>
              </a:solidFill>
              <a:latin typeface="Barlow" panose="00000500000000000000"/>
              <a:ea typeface="Barlow" panose="00000500000000000000"/>
              <a:cs typeface="Barlow" panose="00000500000000000000"/>
              <a:sym typeface="Barlow" panose="00000500000000000000"/>
            </a:endParaRPr>
          </a:p>
          <a:p>
            <a:pPr marL="0" lvl="0" indent="0" algn="ctr" rtl="0">
              <a:spcBef>
                <a:spcPts val="400"/>
              </a:spcBef>
              <a:spcAft>
                <a:spcPts val="0"/>
              </a:spcAft>
              <a:buNone/>
            </a:pPr>
            <a:r>
              <a:rPr lang="en-US" sz="1200" b="1" dirty="0">
                <a:solidFill>
                  <a:schemeClr val="tx1"/>
                </a:solidFill>
                <a:latin typeface="Barlow" panose="00000500000000000000"/>
                <a:ea typeface="Barlow" panose="00000500000000000000"/>
                <a:cs typeface="Barlow" panose="00000500000000000000"/>
                <a:sym typeface="Barlow" panose="00000500000000000000"/>
              </a:rPr>
              <a:t>Developer</a:t>
            </a:r>
            <a:endParaRPr sz="2400" b="1" dirty="0">
              <a:solidFill>
                <a:schemeClr val="tx1"/>
              </a:solidFill>
              <a:latin typeface="Barlow" panose="00000500000000000000"/>
              <a:ea typeface="Barlow" panose="00000500000000000000"/>
              <a:cs typeface="Barlow" panose="00000500000000000000"/>
              <a:sym typeface="Barlow" panose="00000500000000000000"/>
            </a:endParaRPr>
          </a:p>
          <a:p>
            <a:pPr marL="0" lvl="0" indent="0" algn="ctr" rtl="0">
              <a:spcBef>
                <a:spcPts val="400"/>
              </a:spcBef>
              <a:spcAft>
                <a:spcPts val="400"/>
              </a:spcAft>
              <a:buNone/>
            </a:pPr>
            <a:r>
              <a:rPr lang="en-US" altLang="en-GB" dirty="0">
                <a:solidFill>
                  <a:schemeClr val="tx1"/>
                </a:solidFill>
                <a:sym typeface="+mn-ea"/>
              </a:rPr>
              <a:t> </a:t>
            </a:r>
            <a:endParaRPr dirty="0">
              <a:latin typeface="Barlow" panose="00000500000000000000"/>
              <a:ea typeface="Barlow" panose="00000500000000000000"/>
              <a:cs typeface="Barlow" panose="00000500000000000000"/>
              <a:sym typeface="Barlow" panose="00000500000000000000"/>
            </a:endParaRPr>
          </a:p>
        </p:txBody>
      </p:sp>
      <p:pic>
        <p:nvPicPr>
          <p:cNvPr id="5" name="Picture 4" descr="1024px-OOjs_UI_icon_userAvatar-constructive.svg"/>
          <p:cNvPicPr>
            <a:picLocks noChangeAspect="1"/>
          </p:cNvPicPr>
          <p:nvPr/>
        </p:nvPicPr>
        <p:blipFill>
          <a:blip r:embed="rId3"/>
          <a:stretch>
            <a:fillRect/>
          </a:stretch>
        </p:blipFill>
        <p:spPr>
          <a:xfrm>
            <a:off x="848360" y="1976120"/>
            <a:ext cx="1134745" cy="1134745"/>
          </a:xfrm>
          <a:prstGeom prst="rect">
            <a:avLst/>
          </a:prstGeom>
        </p:spPr>
      </p:pic>
      <p:pic>
        <p:nvPicPr>
          <p:cNvPr id="6" name="Picture 5" descr="1024px-OOjs_UI_icon_userAvatar-constructive.svg"/>
          <p:cNvPicPr>
            <a:picLocks noChangeAspect="1"/>
          </p:cNvPicPr>
          <p:nvPr/>
        </p:nvPicPr>
        <p:blipFill>
          <a:blip r:embed="rId3"/>
          <a:stretch>
            <a:fillRect/>
          </a:stretch>
        </p:blipFill>
        <p:spPr>
          <a:xfrm>
            <a:off x="2371725" y="1976120"/>
            <a:ext cx="1134745" cy="1134745"/>
          </a:xfrm>
          <a:prstGeom prst="rect">
            <a:avLst/>
          </a:prstGeom>
        </p:spPr>
      </p:pic>
      <p:pic>
        <p:nvPicPr>
          <p:cNvPr id="7" name="Picture 6" descr="1024px-OOjs_UI_icon_userAvatar-constructive.svg"/>
          <p:cNvPicPr>
            <a:picLocks noChangeAspect="1"/>
          </p:cNvPicPr>
          <p:nvPr/>
        </p:nvPicPr>
        <p:blipFill>
          <a:blip r:embed="rId3"/>
          <a:stretch>
            <a:fillRect/>
          </a:stretch>
        </p:blipFill>
        <p:spPr>
          <a:xfrm>
            <a:off x="4004310" y="1976120"/>
            <a:ext cx="1134745" cy="1134745"/>
          </a:xfrm>
          <a:prstGeom prst="rect">
            <a:avLst/>
          </a:prstGeom>
        </p:spPr>
      </p:pic>
      <p:pic>
        <p:nvPicPr>
          <p:cNvPr id="8" name="Picture 7" descr="1024px-OOjs_UI_icon_userAvatar-constructive.svg"/>
          <p:cNvPicPr>
            <a:picLocks noChangeAspect="1"/>
          </p:cNvPicPr>
          <p:nvPr/>
        </p:nvPicPr>
        <p:blipFill>
          <a:blip r:embed="rId3"/>
          <a:stretch>
            <a:fillRect/>
          </a:stretch>
        </p:blipFill>
        <p:spPr>
          <a:xfrm>
            <a:off x="5580380" y="1976120"/>
            <a:ext cx="1134745" cy="1134745"/>
          </a:xfrm>
          <a:prstGeom prst="rect">
            <a:avLst/>
          </a:prstGeom>
        </p:spPr>
      </p:pic>
      <p:pic>
        <p:nvPicPr>
          <p:cNvPr id="9" name="Picture 8" descr="1024px-OOjs_UI_icon_userAvatar-constructive.svg"/>
          <p:cNvPicPr>
            <a:picLocks noChangeAspect="1"/>
          </p:cNvPicPr>
          <p:nvPr/>
        </p:nvPicPr>
        <p:blipFill>
          <a:blip r:embed="rId3"/>
          <a:stretch>
            <a:fillRect/>
          </a:stretch>
        </p:blipFill>
        <p:spPr>
          <a:xfrm>
            <a:off x="7211695" y="1976120"/>
            <a:ext cx="1134745" cy="1134745"/>
          </a:xfrm>
          <a:prstGeom prst="rect">
            <a:avLst/>
          </a:prstGeom>
        </p:spPr>
      </p:pic>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280"/>
        <p:cNvGrpSpPr/>
        <p:nvPr/>
      </p:nvGrpSpPr>
      <p:grpSpPr>
        <a:xfrm>
          <a:off x="0" y="0"/>
          <a:ext cx="0" cy="0"/>
          <a:chOff x="0" y="0"/>
          <a:chExt cx="0" cy="0"/>
        </a:xfrm>
      </p:grpSpPr>
      <p:sp>
        <p:nvSpPr>
          <p:cNvPr id="281" name="Google Shape;281;p21"/>
          <p:cNvSpPr txBox="1">
            <a:spLocks noGrp="1"/>
          </p:cNvSpPr>
          <p:nvPr>
            <p:ph type="title" idx="4294967295"/>
          </p:nvPr>
        </p:nvSpPr>
        <p:spPr>
          <a:xfrm>
            <a:off x="855345" y="1881505"/>
            <a:ext cx="3763645" cy="1379855"/>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GB" sz="6000">
                <a:sym typeface="+mn-ea"/>
              </a:rPr>
              <a:t>THANKS!</a:t>
            </a:r>
            <a:endParaRPr lang="en-GB" sz="6000"/>
          </a:p>
        </p:txBody>
      </p:sp>
      <p:sp>
        <p:nvSpPr>
          <p:cNvPr id="282" name="Google Shape;282;p21"/>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t>7</a:t>
            </a:fld>
            <a:endParaRPr lang="en-GB"/>
          </a:p>
        </p:txBody>
      </p:sp>
    </p:spTree>
  </p:cSld>
  <p:clrMapOvr>
    <a:masterClrMapping/>
  </p:clrMapOvr>
  <p:transition>
    <p:fade thruBlk="1"/>
  </p:transition>
</p:sld>
</file>

<file path=ppt/theme/theme1.xml><?xml version="1.0" encoding="utf-8"?>
<a:theme xmlns:a="http://schemas.openxmlformats.org/drawingml/2006/main" name="Minola template">
  <a:themeElements>
    <a:clrScheme name="Custom 347">
      <a:dk1>
        <a:srgbClr val="FFFFFF"/>
      </a:dk1>
      <a:lt1>
        <a:srgbClr val="0E0918"/>
      </a:lt1>
      <a:dk2>
        <a:srgbClr val="D1C8DA"/>
      </a:dk2>
      <a:lt2>
        <a:srgbClr val="8870A0"/>
      </a:lt2>
      <a:accent1>
        <a:srgbClr val="FF9E44"/>
      </a:accent1>
      <a:accent2>
        <a:srgbClr val="FF4093"/>
      </a:accent2>
      <a:accent3>
        <a:srgbClr val="C06EE2"/>
      </a:accent3>
      <a:accent4>
        <a:srgbClr val="5AA5DA"/>
      </a:accent4>
      <a:accent5>
        <a:srgbClr val="572D7E"/>
      </a:accent5>
      <a:accent6>
        <a:srgbClr val="0E091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289</Words>
  <Application>Microsoft Office PowerPoint</Application>
  <PresentationFormat>On-screen Show (16:9)</PresentationFormat>
  <Paragraphs>38</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Arial</vt:lpstr>
      <vt:lpstr>Barlow Light</vt:lpstr>
      <vt:lpstr>Barlow</vt:lpstr>
      <vt:lpstr>Minola template</vt:lpstr>
      <vt:lpstr>Team 3 - JFBA  “ Penghitung Berat Badan Ideal ” </vt:lpstr>
      <vt:lpstr>HISTORY</vt:lpstr>
      <vt:lpstr>RESOLUSI</vt:lpstr>
      <vt:lpstr>SOLUSI</vt:lpstr>
      <vt:lpstr>PowerPoint Presentation</vt:lpstr>
      <vt:lpstr>TEAM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
  <cp:lastModifiedBy>Danny Bram</cp:lastModifiedBy>
  <cp:revision>12</cp:revision>
  <dcterms:created xsi:type="dcterms:W3CDTF">2021-02-11T01:45:17Z</dcterms:created>
  <dcterms:modified xsi:type="dcterms:W3CDTF">2021-02-12T14:38:06Z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1033-11.2.0.9984</vt:lpwstr>
  </property>
</Properties>
</file>