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D51D4B-1C7D-4770-A50C-E0B3369996AD}" v="21" dt="2022-12-14T04:34:34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ny Bruzzese" userId="9fa2c057e1d3c9e3" providerId="LiveId" clId="{7FD51D4B-1C7D-4770-A50C-E0B3369996AD}"/>
    <pc:docChg chg="undo custSel addSld modSld">
      <pc:chgData name="Danny Bruzzese" userId="9fa2c057e1d3c9e3" providerId="LiveId" clId="{7FD51D4B-1C7D-4770-A50C-E0B3369996AD}" dt="2022-12-14T04:34:34.956" v="383" actId="1076"/>
      <pc:docMkLst>
        <pc:docMk/>
      </pc:docMkLst>
      <pc:sldChg chg="addSp modSp">
        <pc:chgData name="Danny Bruzzese" userId="9fa2c057e1d3c9e3" providerId="LiveId" clId="{7FD51D4B-1C7D-4770-A50C-E0B3369996AD}" dt="2022-12-14T04:30:35.981" v="357" actId="1076"/>
        <pc:sldMkLst>
          <pc:docMk/>
          <pc:sldMk cId="351264059" sldId="256"/>
        </pc:sldMkLst>
        <pc:picChg chg="add mod">
          <ac:chgData name="Danny Bruzzese" userId="9fa2c057e1d3c9e3" providerId="LiveId" clId="{7FD51D4B-1C7D-4770-A50C-E0B3369996AD}" dt="2022-12-14T04:30:35.981" v="357" actId="1076"/>
          <ac:picMkLst>
            <pc:docMk/>
            <pc:sldMk cId="351264059" sldId="256"/>
            <ac:picMk id="1026" creationId="{BF4FBA58-2614-8FC6-4420-B8468C51C3E2}"/>
          </ac:picMkLst>
        </pc:picChg>
      </pc:sldChg>
      <pc:sldChg chg="addSp modSp mod">
        <pc:chgData name="Danny Bruzzese" userId="9fa2c057e1d3c9e3" providerId="LiveId" clId="{7FD51D4B-1C7D-4770-A50C-E0B3369996AD}" dt="2022-12-14T04:31:37.104" v="361" actId="1076"/>
        <pc:sldMkLst>
          <pc:docMk/>
          <pc:sldMk cId="3363220871" sldId="257"/>
        </pc:sldMkLst>
        <pc:spChg chg="mod">
          <ac:chgData name="Danny Bruzzese" userId="9fa2c057e1d3c9e3" providerId="LiveId" clId="{7FD51D4B-1C7D-4770-A50C-E0B3369996AD}" dt="2022-12-14T04:30:42.871" v="358" actId="1076"/>
          <ac:spMkLst>
            <pc:docMk/>
            <pc:sldMk cId="3363220871" sldId="257"/>
            <ac:spMk id="3" creationId="{1EB2D08C-C898-AFFE-816E-DC535B285260}"/>
          </ac:spMkLst>
        </pc:spChg>
        <pc:picChg chg="add mod">
          <ac:chgData name="Danny Bruzzese" userId="9fa2c057e1d3c9e3" providerId="LiveId" clId="{7FD51D4B-1C7D-4770-A50C-E0B3369996AD}" dt="2022-12-14T04:31:37.104" v="361" actId="1076"/>
          <ac:picMkLst>
            <pc:docMk/>
            <pc:sldMk cId="3363220871" sldId="257"/>
            <ac:picMk id="2050" creationId="{AABA3B5C-1D4D-D928-3AC6-BB1C18D63B26}"/>
          </ac:picMkLst>
        </pc:picChg>
      </pc:sldChg>
      <pc:sldChg chg="addSp modSp mod">
        <pc:chgData name="Danny Bruzzese" userId="9fa2c057e1d3c9e3" providerId="LiveId" clId="{7FD51D4B-1C7D-4770-A50C-E0B3369996AD}" dt="2022-12-14T04:32:00.821" v="364" actId="1076"/>
        <pc:sldMkLst>
          <pc:docMk/>
          <pc:sldMk cId="82654426" sldId="258"/>
        </pc:sldMkLst>
        <pc:spChg chg="mod">
          <ac:chgData name="Danny Bruzzese" userId="9fa2c057e1d3c9e3" providerId="LiveId" clId="{7FD51D4B-1C7D-4770-A50C-E0B3369996AD}" dt="2022-12-14T04:31:47.357" v="362" actId="1076"/>
          <ac:spMkLst>
            <pc:docMk/>
            <pc:sldMk cId="82654426" sldId="258"/>
            <ac:spMk id="3" creationId="{99188A2D-E3B2-5262-24B7-AC82F87EC298}"/>
          </ac:spMkLst>
        </pc:spChg>
        <pc:picChg chg="add mod">
          <ac:chgData name="Danny Bruzzese" userId="9fa2c057e1d3c9e3" providerId="LiveId" clId="{7FD51D4B-1C7D-4770-A50C-E0B3369996AD}" dt="2022-12-14T04:32:00.821" v="364" actId="1076"/>
          <ac:picMkLst>
            <pc:docMk/>
            <pc:sldMk cId="82654426" sldId="258"/>
            <ac:picMk id="3074" creationId="{D49BA966-E3ED-60C8-C439-17872217B4FE}"/>
          </ac:picMkLst>
        </pc:picChg>
      </pc:sldChg>
      <pc:sldChg chg="modSp mod">
        <pc:chgData name="Danny Bruzzese" userId="9fa2c057e1d3c9e3" providerId="LiveId" clId="{7FD51D4B-1C7D-4770-A50C-E0B3369996AD}" dt="2022-12-14T04:21:12.502" v="2" actId="14100"/>
        <pc:sldMkLst>
          <pc:docMk/>
          <pc:sldMk cId="4248856530" sldId="259"/>
        </pc:sldMkLst>
        <pc:picChg chg="mod">
          <ac:chgData name="Danny Bruzzese" userId="9fa2c057e1d3c9e3" providerId="LiveId" clId="{7FD51D4B-1C7D-4770-A50C-E0B3369996AD}" dt="2022-12-14T04:21:12.502" v="2" actId="14100"/>
          <ac:picMkLst>
            <pc:docMk/>
            <pc:sldMk cId="4248856530" sldId="259"/>
            <ac:picMk id="5" creationId="{70C791B5-E0AC-C15B-085E-697E42445F5D}"/>
          </ac:picMkLst>
        </pc:picChg>
      </pc:sldChg>
      <pc:sldChg chg="addSp modSp mod">
        <pc:chgData name="Danny Bruzzese" userId="9fa2c057e1d3c9e3" providerId="LiveId" clId="{7FD51D4B-1C7D-4770-A50C-E0B3369996AD}" dt="2022-12-14T04:32:42.301" v="367" actId="1076"/>
        <pc:sldMkLst>
          <pc:docMk/>
          <pc:sldMk cId="2014187926" sldId="260"/>
        </pc:sldMkLst>
        <pc:spChg chg="mod">
          <ac:chgData name="Danny Bruzzese" userId="9fa2c057e1d3c9e3" providerId="LiveId" clId="{7FD51D4B-1C7D-4770-A50C-E0B3369996AD}" dt="2022-12-14T04:21:22.160" v="16" actId="20577"/>
          <ac:spMkLst>
            <pc:docMk/>
            <pc:sldMk cId="2014187926" sldId="260"/>
            <ac:spMk id="2" creationId="{65A0FED1-3BE3-13E1-9C77-64A70A6F41CB}"/>
          </ac:spMkLst>
        </pc:spChg>
        <pc:spChg chg="mod">
          <ac:chgData name="Danny Bruzzese" userId="9fa2c057e1d3c9e3" providerId="LiveId" clId="{7FD51D4B-1C7D-4770-A50C-E0B3369996AD}" dt="2022-12-14T04:32:17.522" v="365" actId="1076"/>
          <ac:spMkLst>
            <pc:docMk/>
            <pc:sldMk cId="2014187926" sldId="260"/>
            <ac:spMk id="3" creationId="{BD620571-4950-928F-A243-C1D717FFB2B7}"/>
          </ac:spMkLst>
        </pc:spChg>
        <pc:picChg chg="add mod">
          <ac:chgData name="Danny Bruzzese" userId="9fa2c057e1d3c9e3" providerId="LiveId" clId="{7FD51D4B-1C7D-4770-A50C-E0B3369996AD}" dt="2022-12-14T04:32:42.301" v="367" actId="1076"/>
          <ac:picMkLst>
            <pc:docMk/>
            <pc:sldMk cId="2014187926" sldId="260"/>
            <ac:picMk id="4098" creationId="{B68EAA69-722D-EE53-1F31-A5EC61131592}"/>
          </ac:picMkLst>
        </pc:picChg>
      </pc:sldChg>
      <pc:sldChg chg="addSp modSp mod">
        <pc:chgData name="Danny Bruzzese" userId="9fa2c057e1d3c9e3" providerId="LiveId" clId="{7FD51D4B-1C7D-4770-A50C-E0B3369996AD}" dt="2022-12-14T04:33:09.399" v="373" actId="1076"/>
        <pc:sldMkLst>
          <pc:docMk/>
          <pc:sldMk cId="3110140456" sldId="261"/>
        </pc:sldMkLst>
        <pc:spChg chg="mod">
          <ac:chgData name="Danny Bruzzese" userId="9fa2c057e1d3c9e3" providerId="LiveId" clId="{7FD51D4B-1C7D-4770-A50C-E0B3369996AD}" dt="2022-12-14T04:22:51.896" v="96" actId="20577"/>
          <ac:spMkLst>
            <pc:docMk/>
            <pc:sldMk cId="3110140456" sldId="261"/>
            <ac:spMk id="2" creationId="{E0A6FA8B-E7EF-F346-20B3-8B3CDEABFC82}"/>
          </ac:spMkLst>
        </pc:spChg>
        <pc:spChg chg="mod">
          <ac:chgData name="Danny Bruzzese" userId="9fa2c057e1d3c9e3" providerId="LiveId" clId="{7FD51D4B-1C7D-4770-A50C-E0B3369996AD}" dt="2022-12-14T04:32:53.872" v="370" actId="1076"/>
          <ac:spMkLst>
            <pc:docMk/>
            <pc:sldMk cId="3110140456" sldId="261"/>
            <ac:spMk id="3" creationId="{7D7870FE-64A6-0E11-721D-8E7778CFC914}"/>
          </ac:spMkLst>
        </pc:spChg>
        <pc:picChg chg="add mod">
          <ac:chgData name="Danny Bruzzese" userId="9fa2c057e1d3c9e3" providerId="LiveId" clId="{7FD51D4B-1C7D-4770-A50C-E0B3369996AD}" dt="2022-12-14T04:33:09.399" v="373" actId="1076"/>
          <ac:picMkLst>
            <pc:docMk/>
            <pc:sldMk cId="3110140456" sldId="261"/>
            <ac:picMk id="5122" creationId="{30C29E9F-A084-AF41-DB2B-90C2FD72F184}"/>
          </ac:picMkLst>
        </pc:picChg>
      </pc:sldChg>
      <pc:sldChg chg="addSp modSp mod">
        <pc:chgData name="Danny Bruzzese" userId="9fa2c057e1d3c9e3" providerId="LiveId" clId="{7FD51D4B-1C7D-4770-A50C-E0B3369996AD}" dt="2022-12-14T04:33:33.919" v="377" actId="1076"/>
        <pc:sldMkLst>
          <pc:docMk/>
          <pc:sldMk cId="3810266696" sldId="262"/>
        </pc:sldMkLst>
        <pc:spChg chg="mod">
          <ac:chgData name="Danny Bruzzese" userId="9fa2c057e1d3c9e3" providerId="LiveId" clId="{7FD51D4B-1C7D-4770-A50C-E0B3369996AD}" dt="2022-12-14T04:23:14.050" v="134" actId="20577"/>
          <ac:spMkLst>
            <pc:docMk/>
            <pc:sldMk cId="3810266696" sldId="262"/>
            <ac:spMk id="2" creationId="{5E2B4BBB-7729-4690-D053-E99068BC4CC5}"/>
          </ac:spMkLst>
        </pc:spChg>
        <pc:spChg chg="mod">
          <ac:chgData name="Danny Bruzzese" userId="9fa2c057e1d3c9e3" providerId="LiveId" clId="{7FD51D4B-1C7D-4770-A50C-E0B3369996AD}" dt="2022-12-14T04:33:15.297" v="374" actId="1076"/>
          <ac:spMkLst>
            <pc:docMk/>
            <pc:sldMk cId="3810266696" sldId="262"/>
            <ac:spMk id="3" creationId="{2EFB7437-5D33-7A46-F6E7-B82DEF22C240}"/>
          </ac:spMkLst>
        </pc:spChg>
        <pc:picChg chg="add mod">
          <ac:chgData name="Danny Bruzzese" userId="9fa2c057e1d3c9e3" providerId="LiveId" clId="{7FD51D4B-1C7D-4770-A50C-E0B3369996AD}" dt="2022-12-14T04:33:33.919" v="377" actId="1076"/>
          <ac:picMkLst>
            <pc:docMk/>
            <pc:sldMk cId="3810266696" sldId="262"/>
            <ac:picMk id="6146" creationId="{7E453345-C957-3626-BA7C-CA0DEA82D977}"/>
          </ac:picMkLst>
        </pc:picChg>
      </pc:sldChg>
      <pc:sldChg chg="addSp modSp new mod">
        <pc:chgData name="Danny Bruzzese" userId="9fa2c057e1d3c9e3" providerId="LiveId" clId="{7FD51D4B-1C7D-4770-A50C-E0B3369996AD}" dt="2022-12-14T04:34:34.956" v="383" actId="1076"/>
        <pc:sldMkLst>
          <pc:docMk/>
          <pc:sldMk cId="3393085789" sldId="263"/>
        </pc:sldMkLst>
        <pc:spChg chg="mod">
          <ac:chgData name="Danny Bruzzese" userId="9fa2c057e1d3c9e3" providerId="LiveId" clId="{7FD51D4B-1C7D-4770-A50C-E0B3369996AD}" dt="2022-12-14T04:24:40.424" v="287" actId="20577"/>
          <ac:spMkLst>
            <pc:docMk/>
            <pc:sldMk cId="3393085789" sldId="263"/>
            <ac:spMk id="2" creationId="{BB7C065B-20B8-54B9-C9B9-75C667FC248E}"/>
          </ac:spMkLst>
        </pc:spChg>
        <pc:spChg chg="mod">
          <ac:chgData name="Danny Bruzzese" userId="9fa2c057e1d3c9e3" providerId="LiveId" clId="{7FD51D4B-1C7D-4770-A50C-E0B3369996AD}" dt="2022-12-14T04:33:47.446" v="380" actId="14100"/>
          <ac:spMkLst>
            <pc:docMk/>
            <pc:sldMk cId="3393085789" sldId="263"/>
            <ac:spMk id="3" creationId="{094398F3-5F76-FA22-217A-BEA96C9A2C32}"/>
          </ac:spMkLst>
        </pc:spChg>
        <pc:picChg chg="add mod">
          <ac:chgData name="Danny Bruzzese" userId="9fa2c057e1d3c9e3" providerId="LiveId" clId="{7FD51D4B-1C7D-4770-A50C-E0B3369996AD}" dt="2022-12-14T04:34:34.956" v="383" actId="1076"/>
          <ac:picMkLst>
            <pc:docMk/>
            <pc:sldMk cId="3393085789" sldId="263"/>
            <ac:picMk id="7170" creationId="{542578E8-62A7-4201-E690-CD447FC7628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3004-BA83-9A5A-EE3F-2E1D34A4C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041" y="1917439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en-AU" dirty="0"/>
              <a:t>Project 4: HQF Campaign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117B0-2792-05A7-8983-AEB307605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041" y="4032271"/>
            <a:ext cx="5357600" cy="1160213"/>
          </a:xfrm>
        </p:spPr>
        <p:txBody>
          <a:bodyPr/>
          <a:lstStyle/>
          <a:p>
            <a:r>
              <a:rPr lang="en-AU" dirty="0"/>
              <a:t>Danny Bruzzese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F4FBA58-2614-8FC6-4420-B8468C51C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111" y="1715755"/>
            <a:ext cx="2872594" cy="358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6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4EA25-952A-8FCB-65C5-C12FE865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2D08C-C898-AFFE-816E-DC535B285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486465"/>
            <a:ext cx="7796540" cy="2972903"/>
          </a:xfrm>
        </p:spPr>
        <p:txBody>
          <a:bodyPr>
            <a:normAutofit lnSpcReduction="10000"/>
          </a:bodyPr>
          <a:lstStyle/>
          <a:p>
            <a:r>
              <a:rPr lang="en-AU" dirty="0"/>
              <a:t>Dataset containing information on recent advertising campaign aimed at existing insurance customers</a:t>
            </a:r>
          </a:p>
          <a:p>
            <a:r>
              <a:rPr lang="en-AU" dirty="0"/>
              <a:t>Based on Kaggle Dataset </a:t>
            </a:r>
            <a:r>
              <a:rPr lang="en-AU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https://www.kaggle.com/datasets/imsparsh/jobathon-analytics-vidhya</a:t>
            </a:r>
          </a:p>
          <a:p>
            <a:r>
              <a:rPr lang="en-AU" dirty="0"/>
              <a:t>Aim: Create functional model to predict whether a customer will respond to future campaigns</a:t>
            </a:r>
          </a:p>
        </p:txBody>
      </p:sp>
      <p:pic>
        <p:nvPicPr>
          <p:cNvPr id="2050" name="Picture 2" descr="Image result for Quokka Island">
            <a:extLst>
              <a:ext uri="{FF2B5EF4-FFF2-40B4-BE49-F238E27FC236}">
                <a16:creationId xmlns:a16="http://schemas.microsoft.com/office/drawing/2014/main" id="{AABA3B5C-1D4D-D928-3AC6-BB1C18D63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304" y="4459368"/>
            <a:ext cx="21145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22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CD544-ADEC-78CA-D24B-BBC7EC3C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ETL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8A2D-E3B2-5262-24B7-AC82F87EC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3652" y="974888"/>
            <a:ext cx="7796540" cy="3997828"/>
          </a:xfrm>
        </p:spPr>
        <p:txBody>
          <a:bodyPr/>
          <a:lstStyle/>
          <a:p>
            <a:r>
              <a:rPr lang="en-AU" dirty="0"/>
              <a:t>Use of Google collab</a:t>
            </a:r>
          </a:p>
          <a:p>
            <a:r>
              <a:rPr lang="en-AU" dirty="0"/>
              <a:t>Unnecessary columns removed</a:t>
            </a:r>
          </a:p>
          <a:p>
            <a:r>
              <a:rPr lang="en-AU" dirty="0"/>
              <a:t>2x csv’s created (city1.csv &amp; visual.csv)</a:t>
            </a: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D49BA966-E3ED-60C8-C439-17872217B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322" y="2478069"/>
            <a:ext cx="45148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5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00A2-3C98-5DFE-D0A0-FFF66670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Visualisations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C791B5-E0AC-C15B-085E-697E42445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252" y="1602932"/>
            <a:ext cx="6255159" cy="4558227"/>
          </a:xfrm>
        </p:spPr>
      </p:pic>
    </p:spTree>
    <p:extLst>
      <p:ext uri="{BB962C8B-B14F-4D97-AF65-F5344CB8AC3E}">
        <p14:creationId xmlns:p14="http://schemas.microsoft.com/office/powerpoint/2010/main" val="4248856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FED1-3BE3-13E1-9C77-64A70A6F4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0571-4950-928F-A243-C1D717FF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3652" y="808056"/>
            <a:ext cx="7796540" cy="3997828"/>
          </a:xfrm>
        </p:spPr>
        <p:txBody>
          <a:bodyPr/>
          <a:lstStyle/>
          <a:p>
            <a:r>
              <a:rPr lang="en-AU" dirty="0"/>
              <a:t>Logistic Regression Model created</a:t>
            </a:r>
          </a:p>
          <a:p>
            <a:r>
              <a:rPr lang="en-AU" dirty="0"/>
              <a:t>Model undergoes hyperparameter tuning via </a:t>
            </a:r>
            <a:r>
              <a:rPr lang="en-AU" dirty="0" err="1"/>
              <a:t>LogisticRegression</a:t>
            </a:r>
            <a:r>
              <a:rPr lang="en-AU" dirty="0"/>
              <a:t>, </a:t>
            </a:r>
            <a:r>
              <a:rPr lang="en-AU" dirty="0" err="1"/>
              <a:t>RandomForestClassifier</a:t>
            </a:r>
            <a:r>
              <a:rPr lang="en-AU" dirty="0"/>
              <a:t>, </a:t>
            </a:r>
            <a:r>
              <a:rPr lang="en-AU" dirty="0" err="1"/>
              <a:t>ExtraTreesClassifier</a:t>
            </a:r>
            <a:r>
              <a:rPr lang="en-AU" dirty="0"/>
              <a:t> &amp; </a:t>
            </a:r>
            <a:r>
              <a:rPr lang="en-AU" dirty="0" err="1"/>
              <a:t>AdaBoostClassifier</a:t>
            </a:r>
            <a:endParaRPr lang="en-AU" dirty="0"/>
          </a:p>
          <a:p>
            <a:r>
              <a:rPr lang="en-AU" dirty="0"/>
              <a:t>Saved in h5 file</a:t>
            </a:r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B68EAA69-722D-EE53-1F31-A5EC61131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358" y="3258216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18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FA8B-E7EF-F346-20B3-8B3CDEABF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Demonstration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870FE-64A6-0E11-721D-8E7778CFC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4673" y="2099107"/>
            <a:ext cx="4089128" cy="1796379"/>
          </a:xfrm>
        </p:spPr>
        <p:txBody>
          <a:bodyPr/>
          <a:lstStyle/>
          <a:p>
            <a:r>
              <a:rPr lang="en-AU" dirty="0"/>
              <a:t>Please coding Gods be good</a:t>
            </a:r>
          </a:p>
        </p:txBody>
      </p:sp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30C29E9F-A084-AF41-DB2B-90C2FD72F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673" y="3285285"/>
            <a:ext cx="5550568" cy="312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14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4BBB-7729-4690-D053-E99068BC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B7437-5D33-7A46-F6E7-B82DEF22C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1" y="1346670"/>
            <a:ext cx="7796540" cy="3997828"/>
          </a:xfrm>
        </p:spPr>
        <p:txBody>
          <a:bodyPr/>
          <a:lstStyle/>
          <a:p>
            <a:r>
              <a:rPr lang="en-AU" dirty="0"/>
              <a:t>Better presentation of webpage</a:t>
            </a:r>
          </a:p>
          <a:p>
            <a:r>
              <a:rPr lang="en-AU" dirty="0"/>
              <a:t>Filtering of tableau columns in Flask</a:t>
            </a:r>
          </a:p>
          <a:p>
            <a:r>
              <a:rPr lang="en-AU" dirty="0"/>
              <a:t>Taking into account different insurance offerings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6146" name="Picture 2" descr="See the source image">
            <a:extLst>
              <a:ext uri="{FF2B5EF4-FFF2-40B4-BE49-F238E27FC236}">
                <a16:creationId xmlns:a16="http://schemas.microsoft.com/office/drawing/2014/main" id="{7E453345-C957-3626-BA7C-CA0DEA82D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782091"/>
            <a:ext cx="3333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26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065B-20B8-54B9-C9B9-75C667FC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 Comments?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398F3-5F76-FA22-217A-BEA96C9A2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1" y="1346670"/>
            <a:ext cx="9495318" cy="3626046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latin typeface="+mj-lt"/>
              </a:rPr>
              <a:t>Sources: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+mj-lt"/>
              </a:rPr>
              <a:t>Description of dataset: https://www.kaggle.com/code/manabendrarout/lets-find-a-job-eda-visualize-fe-ensemble/notebook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+mj-lt"/>
              </a:rPr>
              <a:t>Dataset Source: https://www.kaggle.com/datasets/imsparsh/jobathon-analytics-vidhya</a:t>
            </a:r>
          </a:p>
          <a:p>
            <a:r>
              <a:rPr lang="en-AU" dirty="0">
                <a:latin typeface="+mj-lt"/>
              </a:rPr>
              <a:t>Help &amp; assistance of Vicki, Kirstie &amp; Tutoring team.</a:t>
            </a:r>
          </a:p>
        </p:txBody>
      </p:sp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542578E8-62A7-4201-E690-CD447FC7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809" y="4578417"/>
            <a:ext cx="4014537" cy="210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085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19</TotalTime>
  <Words>172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Consolas</vt:lpstr>
      <vt:lpstr>MS Shell Dlg 2</vt:lpstr>
      <vt:lpstr>Wingdings</vt:lpstr>
      <vt:lpstr>Wingdings 3</vt:lpstr>
      <vt:lpstr>Madison</vt:lpstr>
      <vt:lpstr>Project 4: HQF Campaign Model</vt:lpstr>
      <vt:lpstr>Background</vt:lpstr>
      <vt:lpstr>Data ETL </vt:lpstr>
      <vt:lpstr>Visualisations</vt:lpstr>
      <vt:lpstr>Model Creation</vt:lpstr>
      <vt:lpstr>Demonstration </vt:lpstr>
      <vt:lpstr>Improvements</vt:lpstr>
      <vt:lpstr>Questions?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4: HQF Campaign Model</dc:title>
  <dc:creator>Danny Bruzzese</dc:creator>
  <cp:lastModifiedBy>Danny Bruzzese</cp:lastModifiedBy>
  <cp:revision>1</cp:revision>
  <dcterms:created xsi:type="dcterms:W3CDTF">2022-12-14T04:11:33Z</dcterms:created>
  <dcterms:modified xsi:type="dcterms:W3CDTF">2022-12-14T04:34:35Z</dcterms:modified>
</cp:coreProperties>
</file>