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ny Bruzzese" userId="9fa2c057e1d3c9e3" providerId="LiveId" clId="{7FD51D4B-1C7D-4770-A50C-E0B3369996AD}"/>
    <pc:docChg chg="undo custSel addSld modSld">
      <pc:chgData name="Danny Bruzzese" userId="9fa2c057e1d3c9e3" providerId="LiveId" clId="{7FD51D4B-1C7D-4770-A50C-E0B3369996AD}" dt="2022-12-14T04:26:03.639" v="352" actId="2711"/>
      <pc:docMkLst>
        <pc:docMk/>
      </pc:docMkLst>
      <pc:sldChg chg="modSp mod">
        <pc:chgData name="Danny Bruzzese" userId="9fa2c057e1d3c9e3" providerId="LiveId" clId="{7FD51D4B-1C7D-4770-A50C-E0B3369996AD}" dt="2022-12-14T04:21:12.502" v="2" actId="14100"/>
        <pc:sldMkLst>
          <pc:docMk/>
          <pc:sldMk cId="4248856530" sldId="259"/>
        </pc:sldMkLst>
        <pc:picChg chg="mod">
          <ac:chgData name="Danny Bruzzese" userId="9fa2c057e1d3c9e3" providerId="LiveId" clId="{7FD51D4B-1C7D-4770-A50C-E0B3369996AD}" dt="2022-12-14T04:21:12.502" v="2" actId="14100"/>
          <ac:picMkLst>
            <pc:docMk/>
            <pc:sldMk cId="4248856530" sldId="259"/>
            <ac:picMk id="5" creationId="{70C791B5-E0AC-C15B-085E-697E42445F5D}"/>
          </ac:picMkLst>
        </pc:picChg>
      </pc:sldChg>
      <pc:sldChg chg="modSp mod">
        <pc:chgData name="Danny Bruzzese" userId="9fa2c057e1d3c9e3" providerId="LiveId" clId="{7FD51D4B-1C7D-4770-A50C-E0B3369996AD}" dt="2022-12-14T04:22:37.763" v="80" actId="20577"/>
        <pc:sldMkLst>
          <pc:docMk/>
          <pc:sldMk cId="2014187926" sldId="260"/>
        </pc:sldMkLst>
        <pc:spChg chg="mod">
          <ac:chgData name="Danny Bruzzese" userId="9fa2c057e1d3c9e3" providerId="LiveId" clId="{7FD51D4B-1C7D-4770-A50C-E0B3369996AD}" dt="2022-12-14T04:21:22.160" v="16" actId="20577"/>
          <ac:spMkLst>
            <pc:docMk/>
            <pc:sldMk cId="2014187926" sldId="260"/>
            <ac:spMk id="2" creationId="{65A0FED1-3BE3-13E1-9C77-64A70A6F41CB}"/>
          </ac:spMkLst>
        </pc:spChg>
        <pc:spChg chg="mod">
          <ac:chgData name="Danny Bruzzese" userId="9fa2c057e1d3c9e3" providerId="LiveId" clId="{7FD51D4B-1C7D-4770-A50C-E0B3369996AD}" dt="2022-12-14T04:22:37.763" v="80" actId="20577"/>
          <ac:spMkLst>
            <pc:docMk/>
            <pc:sldMk cId="2014187926" sldId="260"/>
            <ac:spMk id="3" creationId="{BD620571-4950-928F-A243-C1D717FFB2B7}"/>
          </ac:spMkLst>
        </pc:spChg>
      </pc:sldChg>
      <pc:sldChg chg="modSp mod">
        <pc:chgData name="Danny Bruzzese" userId="9fa2c057e1d3c9e3" providerId="LiveId" clId="{7FD51D4B-1C7D-4770-A50C-E0B3369996AD}" dt="2022-12-14T04:23:06.022" v="122" actId="20577"/>
        <pc:sldMkLst>
          <pc:docMk/>
          <pc:sldMk cId="3110140456" sldId="261"/>
        </pc:sldMkLst>
        <pc:spChg chg="mod">
          <ac:chgData name="Danny Bruzzese" userId="9fa2c057e1d3c9e3" providerId="LiveId" clId="{7FD51D4B-1C7D-4770-A50C-E0B3369996AD}" dt="2022-12-14T04:22:51.896" v="96" actId="20577"/>
          <ac:spMkLst>
            <pc:docMk/>
            <pc:sldMk cId="3110140456" sldId="261"/>
            <ac:spMk id="2" creationId="{E0A6FA8B-E7EF-F346-20B3-8B3CDEABFC82}"/>
          </ac:spMkLst>
        </pc:spChg>
        <pc:spChg chg="mod">
          <ac:chgData name="Danny Bruzzese" userId="9fa2c057e1d3c9e3" providerId="LiveId" clId="{7FD51D4B-1C7D-4770-A50C-E0B3369996AD}" dt="2022-12-14T04:23:06.022" v="122" actId="20577"/>
          <ac:spMkLst>
            <pc:docMk/>
            <pc:sldMk cId="3110140456" sldId="261"/>
            <ac:spMk id="3" creationId="{7D7870FE-64A6-0E11-721D-8E7778CFC914}"/>
          </ac:spMkLst>
        </pc:spChg>
      </pc:sldChg>
      <pc:sldChg chg="modSp mod">
        <pc:chgData name="Danny Bruzzese" userId="9fa2c057e1d3c9e3" providerId="LiveId" clId="{7FD51D4B-1C7D-4770-A50C-E0B3369996AD}" dt="2022-12-14T04:24:24.376" v="266" actId="20577"/>
        <pc:sldMkLst>
          <pc:docMk/>
          <pc:sldMk cId="3810266696" sldId="262"/>
        </pc:sldMkLst>
        <pc:spChg chg="mod">
          <ac:chgData name="Danny Bruzzese" userId="9fa2c057e1d3c9e3" providerId="LiveId" clId="{7FD51D4B-1C7D-4770-A50C-E0B3369996AD}" dt="2022-12-14T04:23:14.050" v="134" actId="20577"/>
          <ac:spMkLst>
            <pc:docMk/>
            <pc:sldMk cId="3810266696" sldId="262"/>
            <ac:spMk id="2" creationId="{5E2B4BBB-7729-4690-D053-E99068BC4CC5}"/>
          </ac:spMkLst>
        </pc:spChg>
        <pc:spChg chg="mod">
          <ac:chgData name="Danny Bruzzese" userId="9fa2c057e1d3c9e3" providerId="LiveId" clId="{7FD51D4B-1C7D-4770-A50C-E0B3369996AD}" dt="2022-12-14T04:24:24.376" v="266" actId="20577"/>
          <ac:spMkLst>
            <pc:docMk/>
            <pc:sldMk cId="3810266696" sldId="262"/>
            <ac:spMk id="3" creationId="{2EFB7437-5D33-7A46-F6E7-B82DEF22C240}"/>
          </ac:spMkLst>
        </pc:spChg>
      </pc:sldChg>
      <pc:sldChg chg="modSp new mod">
        <pc:chgData name="Danny Bruzzese" userId="9fa2c057e1d3c9e3" providerId="LiveId" clId="{7FD51D4B-1C7D-4770-A50C-E0B3369996AD}" dt="2022-12-14T04:26:03.639" v="352" actId="2711"/>
        <pc:sldMkLst>
          <pc:docMk/>
          <pc:sldMk cId="3393085789" sldId="263"/>
        </pc:sldMkLst>
        <pc:spChg chg="mod">
          <ac:chgData name="Danny Bruzzese" userId="9fa2c057e1d3c9e3" providerId="LiveId" clId="{7FD51D4B-1C7D-4770-A50C-E0B3369996AD}" dt="2022-12-14T04:24:40.424" v="287" actId="20577"/>
          <ac:spMkLst>
            <pc:docMk/>
            <pc:sldMk cId="3393085789" sldId="263"/>
            <ac:spMk id="2" creationId="{BB7C065B-20B8-54B9-C9B9-75C667FC248E}"/>
          </ac:spMkLst>
        </pc:spChg>
        <pc:spChg chg="mod">
          <ac:chgData name="Danny Bruzzese" userId="9fa2c057e1d3c9e3" providerId="LiveId" clId="{7FD51D4B-1C7D-4770-A50C-E0B3369996AD}" dt="2022-12-14T04:26:03.639" v="352" actId="2711"/>
          <ac:spMkLst>
            <pc:docMk/>
            <pc:sldMk cId="3393085789" sldId="263"/>
            <ac:spMk id="3" creationId="{094398F3-5F76-FA22-217A-BEA96C9A2C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3004-BA83-9A5A-EE3F-2E1D34A4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917439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AU" dirty="0"/>
              <a:t>Project 4: HQF Campaign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117B0-2792-05A7-8983-AEB30760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032271"/>
            <a:ext cx="5357600" cy="1160213"/>
          </a:xfrm>
        </p:spPr>
        <p:txBody>
          <a:bodyPr/>
          <a:lstStyle/>
          <a:p>
            <a:r>
              <a:rPr lang="en-AU" dirty="0"/>
              <a:t>Danny Bruzzese</a:t>
            </a:r>
          </a:p>
        </p:txBody>
      </p:sp>
    </p:spTree>
    <p:extLst>
      <p:ext uri="{BB962C8B-B14F-4D97-AF65-F5344CB8AC3E}">
        <p14:creationId xmlns:p14="http://schemas.microsoft.com/office/powerpoint/2010/main" val="3512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EA25-952A-8FCB-65C5-C12FE865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2D08C-C898-AFFE-816E-DC535B285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999812"/>
            <a:ext cx="7796540" cy="2972903"/>
          </a:xfrm>
        </p:spPr>
        <p:txBody>
          <a:bodyPr>
            <a:normAutofit lnSpcReduction="10000"/>
          </a:bodyPr>
          <a:lstStyle/>
          <a:p>
            <a:r>
              <a:rPr lang="en-AU" dirty="0"/>
              <a:t>Dataset containing information on recent advertising campaign aimed at existing insurance customers</a:t>
            </a:r>
          </a:p>
          <a:p>
            <a:r>
              <a:rPr lang="en-AU" dirty="0"/>
              <a:t>Based on Kaggle Dataset </a:t>
            </a:r>
            <a:r>
              <a:rPr lang="en-AU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https://www.kaggle.com/datasets/imsparsh/jobathon-analytics-vidhya</a:t>
            </a:r>
          </a:p>
          <a:p>
            <a:r>
              <a:rPr lang="en-AU" dirty="0"/>
              <a:t>Aim: Create functional model to predict whether a customer will respond to future campaigns</a:t>
            </a:r>
          </a:p>
        </p:txBody>
      </p:sp>
    </p:spTree>
    <p:extLst>
      <p:ext uri="{BB962C8B-B14F-4D97-AF65-F5344CB8AC3E}">
        <p14:creationId xmlns:p14="http://schemas.microsoft.com/office/powerpoint/2010/main" val="336322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D544-ADEC-78CA-D24B-BBC7EC3C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 ETL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8A2D-E3B2-5262-24B7-AC82F87E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Use of Google collab</a:t>
            </a:r>
          </a:p>
          <a:p>
            <a:r>
              <a:rPr lang="en-AU" dirty="0"/>
              <a:t>Unnecessary columns removed</a:t>
            </a:r>
          </a:p>
          <a:p>
            <a:r>
              <a:rPr lang="en-AU" dirty="0"/>
              <a:t>2x csv’s created (city1.csv &amp; visual.csv)</a:t>
            </a:r>
          </a:p>
        </p:txBody>
      </p:sp>
    </p:spTree>
    <p:extLst>
      <p:ext uri="{BB962C8B-B14F-4D97-AF65-F5344CB8AC3E}">
        <p14:creationId xmlns:p14="http://schemas.microsoft.com/office/powerpoint/2010/main" val="826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E00A2-3C98-5DFE-D0A0-FFF6667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Visualisations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C791B5-E0AC-C15B-085E-697E42445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4252" y="1602932"/>
            <a:ext cx="6255159" cy="4558227"/>
          </a:xfrm>
        </p:spPr>
      </p:pic>
    </p:spTree>
    <p:extLst>
      <p:ext uri="{BB962C8B-B14F-4D97-AF65-F5344CB8AC3E}">
        <p14:creationId xmlns:p14="http://schemas.microsoft.com/office/powerpoint/2010/main" val="42488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FED1-3BE3-13E1-9C77-64A70A6F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0571-4950-928F-A243-C1D717FFB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Logistic Regression Model created</a:t>
            </a:r>
          </a:p>
          <a:p>
            <a:r>
              <a:rPr lang="en-AU" dirty="0"/>
              <a:t>Model undergoes hyperparameter tuning via </a:t>
            </a:r>
            <a:r>
              <a:rPr lang="en-AU" dirty="0" err="1"/>
              <a:t>LogisticRegression</a:t>
            </a:r>
            <a:r>
              <a:rPr lang="en-AU" dirty="0"/>
              <a:t>, </a:t>
            </a:r>
            <a:r>
              <a:rPr lang="en-AU" dirty="0" err="1"/>
              <a:t>RandomForestClassifier</a:t>
            </a:r>
            <a:r>
              <a:rPr lang="en-AU" dirty="0"/>
              <a:t>, </a:t>
            </a:r>
            <a:r>
              <a:rPr lang="en-AU" dirty="0" err="1"/>
              <a:t>ExtraTreesClassifier</a:t>
            </a:r>
            <a:r>
              <a:rPr lang="en-AU" dirty="0"/>
              <a:t> &amp; </a:t>
            </a:r>
            <a:r>
              <a:rPr lang="en-AU" dirty="0" err="1"/>
              <a:t>AdaBoostClassifier</a:t>
            </a:r>
            <a:endParaRPr lang="en-AU" dirty="0"/>
          </a:p>
          <a:p>
            <a:r>
              <a:rPr lang="en-AU" dirty="0"/>
              <a:t>Saved in h5 file</a:t>
            </a:r>
          </a:p>
        </p:txBody>
      </p:sp>
    </p:spTree>
    <p:extLst>
      <p:ext uri="{BB962C8B-B14F-4D97-AF65-F5344CB8AC3E}">
        <p14:creationId xmlns:p14="http://schemas.microsoft.com/office/powerpoint/2010/main" val="20141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FA8B-E7EF-F346-20B3-8B3CDEABF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Demonstration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70FE-64A6-0E11-721D-8E7778CF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Please coding Gods be good</a:t>
            </a:r>
          </a:p>
        </p:txBody>
      </p:sp>
    </p:spTree>
    <p:extLst>
      <p:ext uri="{BB962C8B-B14F-4D97-AF65-F5344CB8AC3E}">
        <p14:creationId xmlns:p14="http://schemas.microsoft.com/office/powerpoint/2010/main" val="311014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4BBB-7729-4690-D053-E99068BC4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B7437-5D33-7A46-F6E7-B82DEF22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Better presentation of webpage</a:t>
            </a:r>
          </a:p>
          <a:p>
            <a:r>
              <a:rPr lang="en-AU" dirty="0"/>
              <a:t>Filtering of tableau columns in Flask</a:t>
            </a:r>
          </a:p>
          <a:p>
            <a:r>
              <a:rPr lang="en-AU" dirty="0"/>
              <a:t>Taking into account different insurance offerings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026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65B-20B8-54B9-C9B9-75C667FC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 Comments?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98F3-5F76-FA22-217A-BEA96C9A2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latin typeface="+mj-lt"/>
              </a:rPr>
              <a:t>Sources: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+mj-lt"/>
              </a:rPr>
              <a:t>Description of dataset: https://www.kaggle.com/code/manabendrarout/lets-find-a-job-eda-visualize-fe-ensemble/notebook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+mj-lt"/>
              </a:rPr>
              <a:t>Dataset Source: https://www.kaggle.com/datasets/imsparsh/jobathon-analytics-vidhya</a:t>
            </a:r>
          </a:p>
          <a:p>
            <a:r>
              <a:rPr lang="en-AU" dirty="0">
                <a:latin typeface="+mj-lt"/>
              </a:rPr>
              <a:t>Help &amp; assistance of Vicki, Kirstie &amp; Tutoring team.</a:t>
            </a:r>
          </a:p>
        </p:txBody>
      </p:sp>
    </p:spTree>
    <p:extLst>
      <p:ext uri="{BB962C8B-B14F-4D97-AF65-F5344CB8AC3E}">
        <p14:creationId xmlns:p14="http://schemas.microsoft.com/office/powerpoint/2010/main" val="339308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14</TotalTime>
  <Words>172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Consolas</vt:lpstr>
      <vt:lpstr>MS Shell Dlg 2</vt:lpstr>
      <vt:lpstr>Wingdings</vt:lpstr>
      <vt:lpstr>Wingdings 3</vt:lpstr>
      <vt:lpstr>Madison</vt:lpstr>
      <vt:lpstr>Project 4: HQF Campaign Model</vt:lpstr>
      <vt:lpstr>Background</vt:lpstr>
      <vt:lpstr>Data ETL </vt:lpstr>
      <vt:lpstr>Visualisations</vt:lpstr>
      <vt:lpstr>Model Creation</vt:lpstr>
      <vt:lpstr>Demonstration </vt:lpstr>
      <vt:lpstr>Improvements</vt:lpstr>
      <vt:lpstr>Questions?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4: HQF Campaign Model</dc:title>
  <dc:creator>Danny Bruzzese</dc:creator>
  <cp:lastModifiedBy>Danny Bruzzese</cp:lastModifiedBy>
  <cp:revision>1</cp:revision>
  <dcterms:created xsi:type="dcterms:W3CDTF">2022-12-14T04:11:33Z</dcterms:created>
  <dcterms:modified xsi:type="dcterms:W3CDTF">2022-12-14T04:26:07Z</dcterms:modified>
</cp:coreProperties>
</file>