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0" r:id="rId5"/>
    <p:sldId id="261" r:id="rId6"/>
    <p:sldId id="262" r:id="rId7"/>
    <p:sldId id="257" r:id="rId8"/>
    <p:sldId id="259" r:id="rId9"/>
    <p:sldId id="25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860" autoAdjust="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C1FD-EED3-4EE7-A480-80DBF9BF66A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8C2D-4004-4FF6-84B4-8972410DA9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utback.co.kr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00100" y="571480"/>
            <a:ext cx="6786610" cy="1357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86050" y="2143116"/>
            <a:ext cx="4857784" cy="17859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6380" y="4143380"/>
            <a:ext cx="2428892" cy="25003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72066" y="142852"/>
            <a:ext cx="2643206" cy="214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ko-KR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2976" y="2071678"/>
            <a:ext cx="1428760" cy="4429156"/>
            <a:chOff x="1142976" y="2214554"/>
            <a:chExt cx="1428760" cy="4429156"/>
          </a:xfrm>
        </p:grpSpPr>
        <p:sp>
          <p:nvSpPr>
            <p:cNvPr id="5" name="직사각형 4"/>
            <p:cNvSpPr/>
            <p:nvPr/>
          </p:nvSpPr>
          <p:spPr>
            <a:xfrm>
              <a:off x="1142976" y="2214554"/>
              <a:ext cx="1428760" cy="442915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5852" y="2357430"/>
              <a:ext cx="1143008" cy="11430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4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5852" y="3786190"/>
              <a:ext cx="1143008" cy="11430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5852" y="5214950"/>
              <a:ext cx="1143008" cy="11430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6</a:t>
              </a:r>
              <a:endParaRPr lang="ko-KR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57488" y="4143380"/>
            <a:ext cx="2214578" cy="250033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5852" y="4000504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사내연락망</a:t>
            </a:r>
            <a:endParaRPr lang="en-US" altLang="ko-KR" dirty="0" smtClean="0"/>
          </a:p>
          <a:p>
            <a:r>
              <a:rPr lang="en-US" altLang="ko-KR" dirty="0"/>
              <a:t>-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000364" y="428625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428625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뉴스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42928" y="142852"/>
            <a:ext cx="8229600" cy="85724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그룹웨어 </a:t>
            </a:r>
            <a:r>
              <a:rPr lang="ko-KR" altLang="en-US" sz="3000" dirty="0" err="1" smtClean="0"/>
              <a:t>메인화면</a:t>
            </a:r>
            <a:endParaRPr lang="ko-KR" altLang="en-US" sz="30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28596" y="1214422"/>
            <a:ext cx="8134374" cy="828675"/>
            <a:chOff x="428596" y="1428736"/>
            <a:chExt cx="8134374" cy="828675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7620" y="1428736"/>
              <a:ext cx="47053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428736"/>
              <a:ext cx="47053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1428736"/>
              <a:ext cx="47053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362221"/>
            <a:ext cx="2307832" cy="292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5286388"/>
            <a:ext cx="1948064" cy="14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5286388"/>
            <a:ext cx="1948064" cy="140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500438"/>
            <a:ext cx="2143140" cy="286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8926" y="2357430"/>
            <a:ext cx="5210398" cy="281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7000892" y="5286388"/>
            <a:ext cx="1785950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/>
          <a:srcRect l="33401" r="34716" b="5172"/>
          <a:stretch>
            <a:fillRect/>
          </a:stretch>
        </p:blipFill>
        <p:spPr bwMode="auto">
          <a:xfrm>
            <a:off x="7286644" y="5572140"/>
            <a:ext cx="122743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153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/>
              <a:t>1. </a:t>
            </a:r>
            <a:r>
              <a:rPr lang="ko-KR" altLang="en-US" sz="4000" dirty="0" smtClean="0"/>
              <a:t>회원관리 프로그램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endParaRPr lang="en-US" altLang="ko-KR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14818"/>
            <a:ext cx="32861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214818"/>
            <a:ext cx="3722607" cy="209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 descr="imag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071546"/>
            <a:ext cx="3214710" cy="19803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0034" y="3071810"/>
            <a:ext cx="62865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회사 소개 사이트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sz="2800" dirty="0" smtClean="0">
                <a:hlinkClick r:id="rId5"/>
              </a:rPr>
              <a:t> </a:t>
            </a:r>
            <a:r>
              <a:rPr lang="en-US" dirty="0">
                <a:hlinkClick r:id="rId5"/>
              </a:rPr>
              <a:t>https://www.outback.co.kr/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15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/>
              <a:t>1. </a:t>
            </a:r>
            <a:r>
              <a:rPr lang="ko-KR" altLang="en-US" sz="4000" dirty="0" smtClean="0"/>
              <a:t>회원관리 프로그램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endParaRPr lang="en-US" altLang="ko-KR" sz="18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71472" y="3929066"/>
            <a:ext cx="4572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/>
              <a:t>(1) </a:t>
            </a:r>
            <a:r>
              <a:rPr lang="ko-KR" altLang="en-US" sz="2000" dirty="0" smtClean="0"/>
              <a:t>브랜드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(2)</a:t>
            </a:r>
            <a:r>
              <a:rPr lang="ko-KR" altLang="en-US" sz="2000" dirty="0" smtClean="0"/>
              <a:t> 메뉴소개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(3)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지점소개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(4) </a:t>
            </a:r>
            <a:r>
              <a:rPr lang="ko-KR" altLang="en-US" sz="2000" dirty="0" smtClean="0"/>
              <a:t>커뮤니티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공지사항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(3) </a:t>
            </a:r>
            <a:r>
              <a:rPr lang="ko-KR" altLang="en-US" sz="2000" dirty="0" smtClean="0"/>
              <a:t>가맹문의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0001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로그인 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(2)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(3)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(4) </a:t>
            </a:r>
            <a:r>
              <a:rPr lang="ko-KR" altLang="en-US" dirty="0" smtClean="0"/>
              <a:t>뉴스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1472" y="3071810"/>
            <a:ext cx="5429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회사 소개 사이트 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ko-KR" altLang="en-US" dirty="0" smtClean="0"/>
              <a:t>사내뉴스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3294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지도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지점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부서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이름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직원번호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3639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사내연락망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ko-KR" altLang="en-US" dirty="0" smtClean="0"/>
              <a:t>회사안내사</a:t>
            </a:r>
            <a:r>
              <a:rPr lang="ko-KR" altLang="en-US" dirty="0"/>
              <a:t>항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3074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공지사</a:t>
            </a:r>
            <a:r>
              <a:rPr lang="ko-KR" altLang="en-US" dirty="0"/>
              <a:t>항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ko-KR" altLang="en-US" dirty="0" smtClean="0"/>
              <a:t>사내뉴스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1946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뉴스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70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그룹웨어 메인화면</vt:lpstr>
      <vt:lpstr>1. 회원관리 프로그램      </vt:lpstr>
      <vt:lpstr>1. 회원관리 프로그램    </vt:lpstr>
      <vt:lpstr>슬라이드 5</vt:lpstr>
      <vt:lpstr>(1) 회원가입</vt:lpstr>
      <vt:lpstr>5. 사내연락망</vt:lpstr>
      <vt:lpstr>8. 공지사항</vt:lpstr>
      <vt:lpstr>9. 뉴스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soldesk</dc:creator>
  <cp:lastModifiedBy>soldesk</cp:lastModifiedBy>
  <cp:revision>27</cp:revision>
  <dcterms:created xsi:type="dcterms:W3CDTF">2019-05-30T01:46:51Z</dcterms:created>
  <dcterms:modified xsi:type="dcterms:W3CDTF">2019-05-30T06:17:18Z</dcterms:modified>
</cp:coreProperties>
</file>