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6" r:id="rId3"/>
    <p:sldId id="257" r:id="rId4"/>
    <p:sldId id="258" r:id="rId5"/>
    <p:sldId id="260" r:id="rId6"/>
    <p:sldId id="259" r:id="rId7"/>
    <p:sldId id="261" r:id="rId8"/>
  </p:sldIdLst>
  <p:sldSz cx="154813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737" autoAdjust="0"/>
  </p:normalViewPr>
  <p:slideViewPr>
    <p:cSldViewPr>
      <p:cViewPr>
        <p:scale>
          <a:sx n="50" d="100"/>
          <a:sy n="50" d="100"/>
        </p:scale>
        <p:origin x="-498" y="-162"/>
      </p:cViewPr>
      <p:guideLst>
        <p:guide orient="horz" pos="2160"/>
        <p:guide pos="4876"/>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0843E0-BE03-45E0-9406-016711CEA691}" type="datetimeFigureOut">
              <a:rPr lang="ko-KR" altLang="en-US" smtClean="0"/>
              <a:t>2019-07-17</a:t>
            </a:fld>
            <a:endParaRPr lang="ko-KR" altLang="en-US"/>
          </a:p>
        </p:txBody>
      </p:sp>
      <p:sp>
        <p:nvSpPr>
          <p:cNvPr id="4" name="슬라이드 이미지 개체 틀 3"/>
          <p:cNvSpPr>
            <a:spLocks noGrp="1" noRot="1" noChangeAspect="1"/>
          </p:cNvSpPr>
          <p:nvPr>
            <p:ph type="sldImg" idx="2"/>
          </p:nvPr>
        </p:nvSpPr>
        <p:spPr>
          <a:xfrm>
            <a:off x="-441325" y="685800"/>
            <a:ext cx="774065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E23590-C8B8-4BAE-AF4B-402BB6D0BC1A}" type="slidenum">
              <a:rPr lang="ko-KR" altLang="en-US" smtClean="0"/>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441325" y="685800"/>
            <a:ext cx="774065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F1E23590-C8B8-4BAE-AF4B-402BB6D0BC1A}" type="slidenum">
              <a:rPr lang="ko-KR" altLang="en-US" smtClean="0"/>
              <a:t>1</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441325" y="685800"/>
            <a:ext cx="774065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F1E23590-C8B8-4BAE-AF4B-402BB6D0BC1A}" type="slidenum">
              <a:rPr lang="ko-KR" altLang="en-US" smtClean="0"/>
              <a:t>2</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441325" y="685800"/>
            <a:ext cx="774065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F1E23590-C8B8-4BAE-AF4B-402BB6D0BC1A}" type="slidenum">
              <a:rPr lang="ko-KR" altLang="en-US" smtClean="0"/>
              <a:t>3</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441325" y="685800"/>
            <a:ext cx="774065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F1E23590-C8B8-4BAE-AF4B-402BB6D0BC1A}" type="slidenum">
              <a:rPr lang="ko-KR" altLang="en-US" smtClean="0"/>
              <a:t>4</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441325" y="685800"/>
            <a:ext cx="774065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F1E23590-C8B8-4BAE-AF4B-402BB6D0BC1A}" type="slidenum">
              <a:rPr lang="ko-KR" altLang="en-US" smtClean="0"/>
              <a:t>5</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441325" y="685800"/>
            <a:ext cx="774065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F1E23590-C8B8-4BAE-AF4B-402BB6D0BC1A}" type="slidenum">
              <a:rPr lang="ko-KR" altLang="en-US" smtClean="0"/>
              <a:t>6</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441325" y="685800"/>
            <a:ext cx="774065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F1E23590-C8B8-4BAE-AF4B-402BB6D0BC1A}" type="slidenum">
              <a:rPr lang="ko-KR" altLang="en-US" smtClean="0"/>
              <a:t>7</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61097" y="2130428"/>
            <a:ext cx="13159106"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2322196" y="3886200"/>
            <a:ext cx="1083691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521587B8-AAD1-43F3-A075-2A5A58439FDC}" type="datetimeFigureOut">
              <a:rPr lang="ko-KR" altLang="en-US" smtClean="0"/>
              <a:t>2019-07-17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BA0D08A-8FA8-4FB5-836C-22644F7FC320}"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21587B8-AAD1-43F3-A075-2A5A58439FDC}" type="datetimeFigureOut">
              <a:rPr lang="ko-KR" altLang="en-US" smtClean="0"/>
              <a:t>2019-07-17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BA0D08A-8FA8-4FB5-836C-22644F7FC320}"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11223945" y="274642"/>
            <a:ext cx="3483293"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74067" y="274642"/>
            <a:ext cx="10191857"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21587B8-AAD1-43F3-A075-2A5A58439FDC}" type="datetimeFigureOut">
              <a:rPr lang="ko-KR" altLang="en-US" smtClean="0"/>
              <a:t>2019-07-17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BA0D08A-8FA8-4FB5-836C-22644F7FC320}"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21587B8-AAD1-43F3-A075-2A5A58439FDC}" type="datetimeFigureOut">
              <a:rPr lang="ko-KR" altLang="en-US" smtClean="0"/>
              <a:t>2019-07-17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BA0D08A-8FA8-4FB5-836C-22644F7FC320}"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222916" y="4406903"/>
            <a:ext cx="13159106"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222916" y="2906714"/>
            <a:ext cx="1315910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521587B8-AAD1-43F3-A075-2A5A58439FDC}" type="datetimeFigureOut">
              <a:rPr lang="ko-KR" altLang="en-US" smtClean="0"/>
              <a:t>2019-07-17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BA0D08A-8FA8-4FB5-836C-22644F7FC320}"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774066" y="1600204"/>
            <a:ext cx="683757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7869660" y="1600204"/>
            <a:ext cx="683757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521587B8-AAD1-43F3-A075-2A5A58439FDC}" type="datetimeFigureOut">
              <a:rPr lang="ko-KR" altLang="en-US" smtClean="0"/>
              <a:t>2019-07-17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BA0D08A-8FA8-4FB5-836C-22644F7FC320}"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74068" y="1535113"/>
            <a:ext cx="68402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774068" y="2174875"/>
            <a:ext cx="68402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7864287" y="1535113"/>
            <a:ext cx="68429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7864287" y="2174875"/>
            <a:ext cx="68429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521587B8-AAD1-43F3-A075-2A5A58439FDC}" type="datetimeFigureOut">
              <a:rPr lang="ko-KR" altLang="en-US" smtClean="0"/>
              <a:t>2019-07-17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BA0D08A-8FA8-4FB5-836C-22644F7FC320}"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521587B8-AAD1-43F3-A075-2A5A58439FDC}" type="datetimeFigureOut">
              <a:rPr lang="ko-KR" altLang="en-US" smtClean="0"/>
              <a:t>2019-07-17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BA0D08A-8FA8-4FB5-836C-22644F7FC320}"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521587B8-AAD1-43F3-A075-2A5A58439FDC}" type="datetimeFigureOut">
              <a:rPr lang="ko-KR" altLang="en-US" smtClean="0"/>
              <a:t>2019-07-17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BA0D08A-8FA8-4FB5-836C-22644F7FC320}"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774068" y="273051"/>
            <a:ext cx="5093241"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6052760" y="273054"/>
            <a:ext cx="865447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774068" y="1435104"/>
            <a:ext cx="509324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521587B8-AAD1-43F3-A075-2A5A58439FDC}" type="datetimeFigureOut">
              <a:rPr lang="ko-KR" altLang="en-US" smtClean="0"/>
              <a:t>2019-07-17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BA0D08A-8FA8-4FB5-836C-22644F7FC320}"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3034443" y="4800600"/>
            <a:ext cx="928878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3034443" y="612775"/>
            <a:ext cx="928878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3034443" y="5367339"/>
            <a:ext cx="92887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521587B8-AAD1-43F3-A075-2A5A58439FDC}" type="datetimeFigureOut">
              <a:rPr lang="ko-KR" altLang="en-US" smtClean="0"/>
              <a:t>2019-07-17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BA0D08A-8FA8-4FB5-836C-22644F7FC320}"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774067" y="274638"/>
            <a:ext cx="1393317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74067" y="1600204"/>
            <a:ext cx="1393317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774067" y="6356354"/>
            <a:ext cx="361230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587B8-AAD1-43F3-A075-2A5A58439FDC}" type="datetimeFigureOut">
              <a:rPr lang="ko-KR" altLang="en-US" smtClean="0"/>
              <a:t>2019-07-17</a:t>
            </a:fld>
            <a:endParaRPr lang="ko-KR" altLang="en-US"/>
          </a:p>
        </p:txBody>
      </p:sp>
      <p:sp>
        <p:nvSpPr>
          <p:cNvPr id="5" name="바닥글 개체 틀 4"/>
          <p:cNvSpPr>
            <a:spLocks noGrp="1"/>
          </p:cNvSpPr>
          <p:nvPr>
            <p:ph type="ftr" sz="quarter" idx="3"/>
          </p:nvPr>
        </p:nvSpPr>
        <p:spPr>
          <a:xfrm>
            <a:off x="5289444" y="6356354"/>
            <a:ext cx="490241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11094934" y="6356354"/>
            <a:ext cx="361230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0D08A-8FA8-4FB5-836C-22644F7FC320}"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382536" y="273590"/>
            <a:ext cx="3023712" cy="941385"/>
          </a:xfrm>
        </p:spPr>
        <p:txBody>
          <a:bodyPr>
            <a:normAutofit/>
          </a:bodyPr>
          <a:lstStyle/>
          <a:p>
            <a:r>
              <a:rPr lang="ko-KR" altLang="en-US" sz="3000" b="1" dirty="0" smtClean="0"/>
              <a:t>설문조사</a:t>
            </a:r>
            <a:endParaRPr lang="ko-KR" altLang="en-US" sz="3000" b="1" dirty="0"/>
          </a:p>
        </p:txBody>
      </p:sp>
      <p:cxnSp>
        <p:nvCxnSpPr>
          <p:cNvPr id="6" name="직선 연결선 5"/>
          <p:cNvCxnSpPr/>
          <p:nvPr/>
        </p:nvCxnSpPr>
        <p:spPr>
          <a:xfrm>
            <a:off x="739726" y="2000240"/>
            <a:ext cx="13788130" cy="1588"/>
          </a:xfrm>
          <a:prstGeom prst="line">
            <a:avLst/>
          </a:prstGeom>
          <a:ln w="12700"/>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4025874" y="2273850"/>
            <a:ext cx="646331" cy="369332"/>
          </a:xfrm>
          <a:prstGeom prst="rect">
            <a:avLst/>
          </a:prstGeom>
          <a:noFill/>
        </p:spPr>
        <p:txBody>
          <a:bodyPr wrap="none" rtlCol="0">
            <a:spAutoFit/>
          </a:bodyPr>
          <a:lstStyle/>
          <a:p>
            <a:r>
              <a:rPr lang="ko-KR" altLang="en-US" b="1" dirty="0" smtClean="0"/>
              <a:t>제목</a:t>
            </a:r>
            <a:endParaRPr lang="ko-KR" altLang="en-US" b="1" dirty="0"/>
          </a:p>
        </p:txBody>
      </p:sp>
      <p:sp>
        <p:nvSpPr>
          <p:cNvPr id="22" name="TextBox 21"/>
          <p:cNvSpPr txBox="1"/>
          <p:nvPr/>
        </p:nvSpPr>
        <p:spPr>
          <a:xfrm>
            <a:off x="1025478" y="1202280"/>
            <a:ext cx="2880917" cy="400110"/>
          </a:xfrm>
          <a:prstGeom prst="rect">
            <a:avLst/>
          </a:prstGeom>
          <a:noFill/>
        </p:spPr>
        <p:txBody>
          <a:bodyPr wrap="none" rtlCol="0">
            <a:spAutoFit/>
          </a:bodyPr>
          <a:lstStyle/>
          <a:p>
            <a:r>
              <a:rPr lang="ko-KR" altLang="en-US" sz="2000" dirty="0" smtClean="0"/>
              <a:t>기한 잘 지켜서 내야죠</a:t>
            </a:r>
            <a:r>
              <a:rPr lang="en-US" altLang="ko-KR" sz="2000" dirty="0" smtClean="0"/>
              <a:t>?</a:t>
            </a:r>
            <a:endParaRPr lang="ko-KR" altLang="en-US" sz="2000" dirty="0"/>
          </a:p>
        </p:txBody>
      </p:sp>
      <p:sp>
        <p:nvSpPr>
          <p:cNvPr id="29" name="TextBox 28"/>
          <p:cNvSpPr txBox="1"/>
          <p:nvPr/>
        </p:nvSpPr>
        <p:spPr>
          <a:xfrm>
            <a:off x="9312286" y="2273850"/>
            <a:ext cx="1107996" cy="369332"/>
          </a:xfrm>
          <a:prstGeom prst="rect">
            <a:avLst/>
          </a:prstGeom>
          <a:noFill/>
        </p:spPr>
        <p:txBody>
          <a:bodyPr wrap="none" rtlCol="0">
            <a:spAutoFit/>
          </a:bodyPr>
          <a:lstStyle/>
          <a:p>
            <a:r>
              <a:rPr lang="ko-KR" altLang="en-US" b="1" dirty="0" smtClean="0"/>
              <a:t>마감날짜</a:t>
            </a:r>
            <a:endParaRPr lang="ko-KR" altLang="en-US" b="1" dirty="0"/>
          </a:p>
        </p:txBody>
      </p:sp>
      <p:sp>
        <p:nvSpPr>
          <p:cNvPr id="30" name="TextBox 29"/>
          <p:cNvSpPr txBox="1"/>
          <p:nvPr/>
        </p:nvSpPr>
        <p:spPr>
          <a:xfrm>
            <a:off x="11312550" y="2273850"/>
            <a:ext cx="877163" cy="369332"/>
          </a:xfrm>
          <a:prstGeom prst="rect">
            <a:avLst/>
          </a:prstGeom>
          <a:noFill/>
        </p:spPr>
        <p:txBody>
          <a:bodyPr wrap="none" rtlCol="0">
            <a:spAutoFit/>
          </a:bodyPr>
          <a:lstStyle/>
          <a:p>
            <a:r>
              <a:rPr lang="ko-KR" altLang="en-US" b="1" dirty="0" smtClean="0"/>
              <a:t>작성</a:t>
            </a:r>
            <a:r>
              <a:rPr lang="ko-KR" altLang="en-US" b="1" dirty="0"/>
              <a:t>자</a:t>
            </a:r>
          </a:p>
        </p:txBody>
      </p:sp>
      <p:sp>
        <p:nvSpPr>
          <p:cNvPr id="31" name="TextBox 30"/>
          <p:cNvSpPr txBox="1"/>
          <p:nvPr/>
        </p:nvSpPr>
        <p:spPr>
          <a:xfrm>
            <a:off x="13027062" y="2273850"/>
            <a:ext cx="1107996" cy="369332"/>
          </a:xfrm>
          <a:prstGeom prst="rect">
            <a:avLst/>
          </a:prstGeom>
          <a:noFill/>
        </p:spPr>
        <p:txBody>
          <a:bodyPr wrap="none" rtlCol="0">
            <a:spAutoFit/>
          </a:bodyPr>
          <a:lstStyle/>
          <a:p>
            <a:r>
              <a:rPr lang="ko-KR" altLang="en-US" b="1" dirty="0" smtClean="0"/>
              <a:t>응시자수</a:t>
            </a:r>
            <a:endParaRPr lang="ko-KR" altLang="en-US" b="1" dirty="0"/>
          </a:p>
        </p:txBody>
      </p:sp>
      <p:cxnSp>
        <p:nvCxnSpPr>
          <p:cNvPr id="35" name="직선 연결선 34"/>
          <p:cNvCxnSpPr/>
          <p:nvPr/>
        </p:nvCxnSpPr>
        <p:spPr>
          <a:xfrm>
            <a:off x="739726" y="2928934"/>
            <a:ext cx="13787534" cy="158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54040" y="3143248"/>
            <a:ext cx="1107996" cy="369332"/>
          </a:xfrm>
          <a:prstGeom prst="rect">
            <a:avLst/>
          </a:prstGeom>
          <a:noFill/>
        </p:spPr>
        <p:txBody>
          <a:bodyPr wrap="none" rtlCol="0">
            <a:spAutoFit/>
          </a:bodyPr>
          <a:lstStyle/>
          <a:p>
            <a:r>
              <a:rPr lang="ko-KR" altLang="en-US" dirty="0" smtClean="0">
                <a:solidFill>
                  <a:schemeClr val="tx1">
                    <a:lumMod val="75000"/>
                    <a:lumOff val="25000"/>
                  </a:schemeClr>
                </a:solidFill>
              </a:rPr>
              <a:t>설문설문</a:t>
            </a:r>
            <a:endParaRPr lang="ko-KR" altLang="en-US" dirty="0">
              <a:solidFill>
                <a:schemeClr val="tx1">
                  <a:lumMod val="75000"/>
                  <a:lumOff val="25000"/>
                </a:schemeClr>
              </a:solidFill>
            </a:endParaRPr>
          </a:p>
        </p:txBody>
      </p:sp>
      <p:sp>
        <p:nvSpPr>
          <p:cNvPr id="44" name="TextBox 43"/>
          <p:cNvSpPr txBox="1"/>
          <p:nvPr/>
        </p:nvSpPr>
        <p:spPr>
          <a:xfrm>
            <a:off x="9211252" y="3143248"/>
            <a:ext cx="1386918" cy="369332"/>
          </a:xfrm>
          <a:prstGeom prst="rect">
            <a:avLst/>
          </a:prstGeom>
          <a:noFill/>
        </p:spPr>
        <p:txBody>
          <a:bodyPr wrap="none" rtlCol="0">
            <a:spAutoFit/>
          </a:bodyPr>
          <a:lstStyle/>
          <a:p>
            <a:r>
              <a:rPr lang="en-US" altLang="ko-KR" dirty="0" smtClean="0">
                <a:solidFill>
                  <a:schemeClr val="tx1">
                    <a:lumMod val="75000"/>
                    <a:lumOff val="25000"/>
                  </a:schemeClr>
                </a:solidFill>
              </a:rPr>
              <a:t>2019-07-17</a:t>
            </a:r>
            <a:endParaRPr lang="ko-KR" altLang="en-US" dirty="0">
              <a:solidFill>
                <a:schemeClr val="tx1">
                  <a:lumMod val="75000"/>
                  <a:lumOff val="25000"/>
                </a:schemeClr>
              </a:solidFill>
            </a:endParaRPr>
          </a:p>
        </p:txBody>
      </p:sp>
      <p:sp>
        <p:nvSpPr>
          <p:cNvPr id="45" name="TextBox 44"/>
          <p:cNvSpPr txBox="1"/>
          <p:nvPr/>
        </p:nvSpPr>
        <p:spPr>
          <a:xfrm>
            <a:off x="11312550" y="3143248"/>
            <a:ext cx="782587" cy="369332"/>
          </a:xfrm>
          <a:prstGeom prst="rect">
            <a:avLst/>
          </a:prstGeom>
          <a:noFill/>
        </p:spPr>
        <p:txBody>
          <a:bodyPr wrap="none" rtlCol="0">
            <a:spAutoFit/>
          </a:bodyPr>
          <a:lstStyle/>
          <a:p>
            <a:r>
              <a:rPr lang="en-US" altLang="ko-KR" dirty="0" smtClean="0">
                <a:solidFill>
                  <a:schemeClr val="tx1">
                    <a:lumMod val="75000"/>
                    <a:lumOff val="25000"/>
                  </a:schemeClr>
                </a:solidFill>
              </a:rPr>
              <a:t>Diane</a:t>
            </a:r>
            <a:endParaRPr lang="ko-KR" altLang="en-US" dirty="0">
              <a:solidFill>
                <a:schemeClr val="tx1">
                  <a:lumMod val="75000"/>
                  <a:lumOff val="25000"/>
                </a:schemeClr>
              </a:solidFill>
            </a:endParaRPr>
          </a:p>
        </p:txBody>
      </p:sp>
      <p:sp>
        <p:nvSpPr>
          <p:cNvPr id="46" name="TextBox 45"/>
          <p:cNvSpPr txBox="1"/>
          <p:nvPr/>
        </p:nvSpPr>
        <p:spPr>
          <a:xfrm>
            <a:off x="13384252" y="3143248"/>
            <a:ext cx="437940" cy="369332"/>
          </a:xfrm>
          <a:prstGeom prst="rect">
            <a:avLst/>
          </a:prstGeom>
          <a:noFill/>
        </p:spPr>
        <p:txBody>
          <a:bodyPr wrap="none" rtlCol="0">
            <a:spAutoFit/>
          </a:bodyPr>
          <a:lstStyle/>
          <a:p>
            <a:r>
              <a:rPr lang="en-US" altLang="ko-KR" dirty="0" smtClean="0">
                <a:solidFill>
                  <a:schemeClr val="tx1">
                    <a:lumMod val="75000"/>
                    <a:lumOff val="25000"/>
                  </a:schemeClr>
                </a:solidFill>
              </a:rPr>
              <a:t>23</a:t>
            </a:r>
            <a:endParaRPr lang="ko-KR" altLang="en-US" dirty="0">
              <a:solidFill>
                <a:schemeClr val="tx1">
                  <a:lumMod val="75000"/>
                  <a:lumOff val="25000"/>
                </a:schemeClr>
              </a:solidFill>
            </a:endParaRPr>
          </a:p>
        </p:txBody>
      </p:sp>
      <p:cxnSp>
        <p:nvCxnSpPr>
          <p:cNvPr id="47" name="직선 연결선 46"/>
          <p:cNvCxnSpPr/>
          <p:nvPr/>
        </p:nvCxnSpPr>
        <p:spPr>
          <a:xfrm>
            <a:off x="739726" y="3714752"/>
            <a:ext cx="13787534" cy="158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54040" y="3927478"/>
            <a:ext cx="752129" cy="369332"/>
          </a:xfrm>
          <a:prstGeom prst="rect">
            <a:avLst/>
          </a:prstGeom>
          <a:noFill/>
        </p:spPr>
        <p:txBody>
          <a:bodyPr wrap="none" rtlCol="0">
            <a:spAutoFit/>
          </a:bodyPr>
          <a:lstStyle/>
          <a:p>
            <a:r>
              <a:rPr lang="ko-KR" altLang="en-US" dirty="0" smtClean="0">
                <a:solidFill>
                  <a:schemeClr val="tx1">
                    <a:lumMod val="75000"/>
                    <a:lumOff val="25000"/>
                  </a:schemeClr>
                </a:solidFill>
              </a:rPr>
              <a:t>과일</a:t>
            </a:r>
            <a:r>
              <a:rPr lang="en-US" altLang="ko-KR" dirty="0" smtClean="0">
                <a:solidFill>
                  <a:schemeClr val="tx1">
                    <a:lumMod val="75000"/>
                    <a:lumOff val="25000"/>
                  </a:schemeClr>
                </a:solidFill>
              </a:rPr>
              <a:t>?</a:t>
            </a:r>
            <a:endParaRPr lang="ko-KR" altLang="en-US" dirty="0">
              <a:solidFill>
                <a:schemeClr val="tx1">
                  <a:lumMod val="75000"/>
                  <a:lumOff val="25000"/>
                </a:schemeClr>
              </a:solidFill>
            </a:endParaRPr>
          </a:p>
        </p:txBody>
      </p:sp>
      <p:sp>
        <p:nvSpPr>
          <p:cNvPr id="49" name="TextBox 48"/>
          <p:cNvSpPr txBox="1"/>
          <p:nvPr/>
        </p:nvSpPr>
        <p:spPr>
          <a:xfrm>
            <a:off x="9211252" y="3927478"/>
            <a:ext cx="1386918" cy="369332"/>
          </a:xfrm>
          <a:prstGeom prst="rect">
            <a:avLst/>
          </a:prstGeom>
          <a:noFill/>
        </p:spPr>
        <p:txBody>
          <a:bodyPr wrap="none" rtlCol="0">
            <a:spAutoFit/>
          </a:bodyPr>
          <a:lstStyle/>
          <a:p>
            <a:r>
              <a:rPr lang="en-US" altLang="ko-KR" dirty="0" smtClean="0">
                <a:solidFill>
                  <a:schemeClr val="tx1">
                    <a:lumMod val="75000"/>
                    <a:lumOff val="25000"/>
                  </a:schemeClr>
                </a:solidFill>
              </a:rPr>
              <a:t>2019-07-17</a:t>
            </a:r>
            <a:endParaRPr lang="ko-KR" altLang="en-US" dirty="0">
              <a:solidFill>
                <a:schemeClr val="tx1">
                  <a:lumMod val="75000"/>
                  <a:lumOff val="25000"/>
                </a:schemeClr>
              </a:solidFill>
            </a:endParaRPr>
          </a:p>
        </p:txBody>
      </p:sp>
      <p:sp>
        <p:nvSpPr>
          <p:cNvPr id="50" name="TextBox 49"/>
          <p:cNvSpPr txBox="1"/>
          <p:nvPr/>
        </p:nvSpPr>
        <p:spPr>
          <a:xfrm>
            <a:off x="11431895" y="3927478"/>
            <a:ext cx="595035" cy="369332"/>
          </a:xfrm>
          <a:prstGeom prst="rect">
            <a:avLst/>
          </a:prstGeom>
          <a:noFill/>
        </p:spPr>
        <p:txBody>
          <a:bodyPr wrap="none" rtlCol="0">
            <a:spAutoFit/>
          </a:bodyPr>
          <a:lstStyle/>
          <a:p>
            <a:r>
              <a:rPr lang="en-US" altLang="ko-KR" dirty="0" smtClean="0">
                <a:solidFill>
                  <a:schemeClr val="tx1">
                    <a:lumMod val="75000"/>
                    <a:lumOff val="25000"/>
                  </a:schemeClr>
                </a:solidFill>
              </a:rPr>
              <a:t>Id 1</a:t>
            </a:r>
            <a:endParaRPr lang="ko-KR" altLang="en-US" dirty="0">
              <a:solidFill>
                <a:schemeClr val="tx1">
                  <a:lumMod val="75000"/>
                  <a:lumOff val="25000"/>
                </a:schemeClr>
              </a:solidFill>
            </a:endParaRPr>
          </a:p>
        </p:txBody>
      </p:sp>
      <p:sp>
        <p:nvSpPr>
          <p:cNvPr id="51" name="TextBox 50"/>
          <p:cNvSpPr txBox="1"/>
          <p:nvPr/>
        </p:nvSpPr>
        <p:spPr>
          <a:xfrm>
            <a:off x="13430138" y="3927478"/>
            <a:ext cx="311304" cy="369332"/>
          </a:xfrm>
          <a:prstGeom prst="rect">
            <a:avLst/>
          </a:prstGeom>
          <a:noFill/>
        </p:spPr>
        <p:txBody>
          <a:bodyPr wrap="none" rtlCol="0">
            <a:spAutoFit/>
          </a:bodyPr>
          <a:lstStyle/>
          <a:p>
            <a:r>
              <a:rPr lang="en-US" altLang="ko-KR" dirty="0" smtClean="0">
                <a:solidFill>
                  <a:schemeClr val="tx1">
                    <a:lumMod val="75000"/>
                    <a:lumOff val="25000"/>
                  </a:schemeClr>
                </a:solidFill>
              </a:rPr>
              <a:t>3</a:t>
            </a:r>
            <a:endParaRPr lang="ko-KR" altLang="en-US" dirty="0">
              <a:solidFill>
                <a:schemeClr val="tx1">
                  <a:lumMod val="75000"/>
                  <a:lumOff val="25000"/>
                </a:schemeClr>
              </a:solidFill>
            </a:endParaRPr>
          </a:p>
        </p:txBody>
      </p:sp>
      <p:cxnSp>
        <p:nvCxnSpPr>
          <p:cNvPr id="52" name="직선 연결선 51"/>
          <p:cNvCxnSpPr/>
          <p:nvPr/>
        </p:nvCxnSpPr>
        <p:spPr>
          <a:xfrm>
            <a:off x="739726" y="4498982"/>
            <a:ext cx="13787534" cy="158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54040" y="4713296"/>
            <a:ext cx="1295547" cy="369332"/>
          </a:xfrm>
          <a:prstGeom prst="rect">
            <a:avLst/>
          </a:prstGeom>
          <a:noFill/>
        </p:spPr>
        <p:txBody>
          <a:bodyPr wrap="none" rtlCol="0">
            <a:spAutoFit/>
          </a:bodyPr>
          <a:lstStyle/>
          <a:p>
            <a:r>
              <a:rPr lang="ko-KR" altLang="en-US" dirty="0" smtClean="0">
                <a:solidFill>
                  <a:schemeClr val="tx1">
                    <a:lumMod val="75000"/>
                    <a:lumOff val="25000"/>
                  </a:schemeClr>
                </a:solidFill>
              </a:rPr>
              <a:t>오늘 점심</a:t>
            </a:r>
            <a:r>
              <a:rPr lang="en-US" altLang="ko-KR" dirty="0" smtClean="0">
                <a:solidFill>
                  <a:schemeClr val="tx1">
                    <a:lumMod val="75000"/>
                    <a:lumOff val="25000"/>
                  </a:schemeClr>
                </a:solidFill>
              </a:rPr>
              <a:t>?</a:t>
            </a:r>
            <a:endParaRPr lang="ko-KR" altLang="en-US" dirty="0">
              <a:solidFill>
                <a:schemeClr val="tx1">
                  <a:lumMod val="75000"/>
                  <a:lumOff val="25000"/>
                </a:schemeClr>
              </a:solidFill>
            </a:endParaRPr>
          </a:p>
        </p:txBody>
      </p:sp>
      <p:sp>
        <p:nvSpPr>
          <p:cNvPr id="54" name="TextBox 53"/>
          <p:cNvSpPr txBox="1"/>
          <p:nvPr/>
        </p:nvSpPr>
        <p:spPr>
          <a:xfrm>
            <a:off x="9211252" y="4713296"/>
            <a:ext cx="1386918" cy="369332"/>
          </a:xfrm>
          <a:prstGeom prst="rect">
            <a:avLst/>
          </a:prstGeom>
          <a:noFill/>
        </p:spPr>
        <p:txBody>
          <a:bodyPr wrap="none" rtlCol="0">
            <a:spAutoFit/>
          </a:bodyPr>
          <a:lstStyle/>
          <a:p>
            <a:r>
              <a:rPr lang="en-US" altLang="ko-KR" dirty="0" smtClean="0">
                <a:solidFill>
                  <a:schemeClr val="tx1">
                    <a:lumMod val="75000"/>
                    <a:lumOff val="25000"/>
                  </a:schemeClr>
                </a:solidFill>
              </a:rPr>
              <a:t>2019-07-17</a:t>
            </a:r>
            <a:endParaRPr lang="ko-KR" altLang="en-US" dirty="0">
              <a:solidFill>
                <a:schemeClr val="tx1">
                  <a:lumMod val="75000"/>
                  <a:lumOff val="25000"/>
                </a:schemeClr>
              </a:solidFill>
            </a:endParaRPr>
          </a:p>
        </p:txBody>
      </p:sp>
      <p:sp>
        <p:nvSpPr>
          <p:cNvPr id="55" name="TextBox 54"/>
          <p:cNvSpPr txBox="1"/>
          <p:nvPr/>
        </p:nvSpPr>
        <p:spPr>
          <a:xfrm>
            <a:off x="11312550" y="4713296"/>
            <a:ext cx="782587" cy="369332"/>
          </a:xfrm>
          <a:prstGeom prst="rect">
            <a:avLst/>
          </a:prstGeom>
          <a:noFill/>
        </p:spPr>
        <p:txBody>
          <a:bodyPr wrap="none" rtlCol="0">
            <a:spAutoFit/>
          </a:bodyPr>
          <a:lstStyle/>
          <a:p>
            <a:r>
              <a:rPr lang="en-US" altLang="ko-KR" dirty="0" smtClean="0">
                <a:solidFill>
                  <a:schemeClr val="tx1">
                    <a:lumMod val="75000"/>
                    <a:lumOff val="25000"/>
                  </a:schemeClr>
                </a:solidFill>
              </a:rPr>
              <a:t>Diane</a:t>
            </a:r>
            <a:endParaRPr lang="ko-KR" altLang="en-US" dirty="0">
              <a:solidFill>
                <a:schemeClr val="tx1">
                  <a:lumMod val="75000"/>
                  <a:lumOff val="25000"/>
                </a:schemeClr>
              </a:solidFill>
            </a:endParaRPr>
          </a:p>
        </p:txBody>
      </p:sp>
      <p:sp>
        <p:nvSpPr>
          <p:cNvPr id="56" name="TextBox 55"/>
          <p:cNvSpPr txBox="1"/>
          <p:nvPr/>
        </p:nvSpPr>
        <p:spPr>
          <a:xfrm>
            <a:off x="13384252" y="4713296"/>
            <a:ext cx="437940" cy="369332"/>
          </a:xfrm>
          <a:prstGeom prst="rect">
            <a:avLst/>
          </a:prstGeom>
          <a:noFill/>
        </p:spPr>
        <p:txBody>
          <a:bodyPr wrap="none" rtlCol="0">
            <a:spAutoFit/>
          </a:bodyPr>
          <a:lstStyle/>
          <a:p>
            <a:r>
              <a:rPr lang="en-US" altLang="ko-KR" dirty="0" smtClean="0">
                <a:solidFill>
                  <a:schemeClr val="tx1">
                    <a:lumMod val="75000"/>
                    <a:lumOff val="25000"/>
                  </a:schemeClr>
                </a:solidFill>
              </a:rPr>
              <a:t>23</a:t>
            </a:r>
            <a:endParaRPr lang="ko-KR" altLang="en-US" dirty="0">
              <a:solidFill>
                <a:schemeClr val="tx1">
                  <a:lumMod val="75000"/>
                  <a:lumOff val="25000"/>
                </a:schemeClr>
              </a:solidFill>
            </a:endParaRPr>
          </a:p>
        </p:txBody>
      </p:sp>
      <p:cxnSp>
        <p:nvCxnSpPr>
          <p:cNvPr id="57" name="직선 연결선 56"/>
          <p:cNvCxnSpPr/>
          <p:nvPr/>
        </p:nvCxnSpPr>
        <p:spPr>
          <a:xfrm>
            <a:off x="739726" y="5284800"/>
            <a:ext cx="13787534" cy="158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54040" y="5499114"/>
            <a:ext cx="2425664" cy="369332"/>
          </a:xfrm>
          <a:prstGeom prst="rect">
            <a:avLst/>
          </a:prstGeom>
          <a:noFill/>
        </p:spPr>
        <p:txBody>
          <a:bodyPr wrap="none" rtlCol="0">
            <a:spAutoFit/>
          </a:bodyPr>
          <a:lstStyle/>
          <a:p>
            <a:r>
              <a:rPr lang="ko-KR" altLang="en-US" dirty="0" smtClean="0">
                <a:solidFill>
                  <a:schemeClr val="tx1">
                    <a:lumMod val="75000"/>
                    <a:lumOff val="25000"/>
                  </a:schemeClr>
                </a:solidFill>
              </a:rPr>
              <a:t>떡볶이 </a:t>
            </a:r>
            <a:r>
              <a:rPr lang="ko-KR" altLang="en-US" dirty="0" err="1" smtClean="0">
                <a:solidFill>
                  <a:schemeClr val="tx1">
                    <a:lumMod val="75000"/>
                    <a:lumOff val="25000"/>
                  </a:schemeClr>
                </a:solidFill>
              </a:rPr>
              <a:t>먹고싶은</a:t>
            </a:r>
            <a:r>
              <a:rPr lang="ko-KR" altLang="en-US" dirty="0" smtClean="0">
                <a:solidFill>
                  <a:schemeClr val="tx1">
                    <a:lumMod val="75000"/>
                    <a:lumOff val="25000"/>
                  </a:schemeClr>
                </a:solidFill>
              </a:rPr>
              <a:t> 사람</a:t>
            </a:r>
            <a:endParaRPr lang="ko-KR" altLang="en-US" dirty="0">
              <a:solidFill>
                <a:schemeClr val="tx1">
                  <a:lumMod val="75000"/>
                  <a:lumOff val="25000"/>
                </a:schemeClr>
              </a:solidFill>
            </a:endParaRPr>
          </a:p>
        </p:txBody>
      </p:sp>
      <p:sp>
        <p:nvSpPr>
          <p:cNvPr id="59" name="TextBox 58"/>
          <p:cNvSpPr txBox="1"/>
          <p:nvPr/>
        </p:nvSpPr>
        <p:spPr>
          <a:xfrm>
            <a:off x="9211252" y="5499114"/>
            <a:ext cx="1386918" cy="369332"/>
          </a:xfrm>
          <a:prstGeom prst="rect">
            <a:avLst/>
          </a:prstGeom>
          <a:noFill/>
        </p:spPr>
        <p:txBody>
          <a:bodyPr wrap="none" rtlCol="0">
            <a:spAutoFit/>
          </a:bodyPr>
          <a:lstStyle/>
          <a:p>
            <a:r>
              <a:rPr lang="en-US" altLang="ko-KR" dirty="0" smtClean="0">
                <a:solidFill>
                  <a:schemeClr val="tx1">
                    <a:lumMod val="75000"/>
                    <a:lumOff val="25000"/>
                  </a:schemeClr>
                </a:solidFill>
              </a:rPr>
              <a:t>2019-07-17</a:t>
            </a:r>
            <a:endParaRPr lang="ko-KR" altLang="en-US" dirty="0">
              <a:solidFill>
                <a:schemeClr val="tx1">
                  <a:lumMod val="75000"/>
                  <a:lumOff val="25000"/>
                </a:schemeClr>
              </a:solidFill>
            </a:endParaRPr>
          </a:p>
        </p:txBody>
      </p:sp>
      <p:sp>
        <p:nvSpPr>
          <p:cNvPr id="60" name="TextBox 59"/>
          <p:cNvSpPr txBox="1"/>
          <p:nvPr/>
        </p:nvSpPr>
        <p:spPr>
          <a:xfrm>
            <a:off x="11312550" y="5499114"/>
            <a:ext cx="782587" cy="369332"/>
          </a:xfrm>
          <a:prstGeom prst="rect">
            <a:avLst/>
          </a:prstGeom>
          <a:noFill/>
        </p:spPr>
        <p:txBody>
          <a:bodyPr wrap="none" rtlCol="0">
            <a:spAutoFit/>
          </a:bodyPr>
          <a:lstStyle/>
          <a:p>
            <a:r>
              <a:rPr lang="en-US" altLang="ko-KR" dirty="0" smtClean="0">
                <a:solidFill>
                  <a:schemeClr val="tx1">
                    <a:lumMod val="75000"/>
                    <a:lumOff val="25000"/>
                  </a:schemeClr>
                </a:solidFill>
              </a:rPr>
              <a:t>Diane</a:t>
            </a:r>
            <a:endParaRPr lang="ko-KR" altLang="en-US" dirty="0">
              <a:solidFill>
                <a:schemeClr val="tx1">
                  <a:lumMod val="75000"/>
                  <a:lumOff val="25000"/>
                </a:schemeClr>
              </a:solidFill>
            </a:endParaRPr>
          </a:p>
        </p:txBody>
      </p:sp>
      <p:sp>
        <p:nvSpPr>
          <p:cNvPr id="61" name="TextBox 60"/>
          <p:cNvSpPr txBox="1"/>
          <p:nvPr/>
        </p:nvSpPr>
        <p:spPr>
          <a:xfrm>
            <a:off x="13384252" y="5499114"/>
            <a:ext cx="437940" cy="369332"/>
          </a:xfrm>
          <a:prstGeom prst="rect">
            <a:avLst/>
          </a:prstGeom>
          <a:noFill/>
        </p:spPr>
        <p:txBody>
          <a:bodyPr wrap="none" rtlCol="0">
            <a:spAutoFit/>
          </a:bodyPr>
          <a:lstStyle/>
          <a:p>
            <a:r>
              <a:rPr lang="en-US" altLang="ko-KR" dirty="0" smtClean="0">
                <a:solidFill>
                  <a:schemeClr val="tx1">
                    <a:lumMod val="75000"/>
                    <a:lumOff val="25000"/>
                  </a:schemeClr>
                </a:solidFill>
              </a:rPr>
              <a:t>23</a:t>
            </a:r>
            <a:endParaRPr lang="ko-KR" altLang="en-US" dirty="0">
              <a:solidFill>
                <a:schemeClr val="tx1">
                  <a:lumMod val="75000"/>
                  <a:lumOff val="25000"/>
                </a:schemeClr>
              </a:solidFill>
            </a:endParaRPr>
          </a:p>
        </p:txBody>
      </p:sp>
      <p:cxnSp>
        <p:nvCxnSpPr>
          <p:cNvPr id="62" name="직선 연결선 61"/>
          <p:cNvCxnSpPr/>
          <p:nvPr/>
        </p:nvCxnSpPr>
        <p:spPr>
          <a:xfrm>
            <a:off x="739726" y="6070618"/>
            <a:ext cx="13787534" cy="158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597774" y="2263296"/>
            <a:ext cx="646331" cy="369332"/>
          </a:xfrm>
          <a:prstGeom prst="rect">
            <a:avLst/>
          </a:prstGeom>
          <a:noFill/>
        </p:spPr>
        <p:txBody>
          <a:bodyPr wrap="none" rtlCol="0">
            <a:spAutoFit/>
          </a:bodyPr>
          <a:lstStyle/>
          <a:p>
            <a:r>
              <a:rPr lang="ko-KR" altLang="en-US" b="1" dirty="0" smtClean="0"/>
              <a:t>날짜</a:t>
            </a:r>
            <a:endParaRPr lang="ko-KR" altLang="en-US" b="1" dirty="0"/>
          </a:p>
        </p:txBody>
      </p:sp>
      <p:sp>
        <p:nvSpPr>
          <p:cNvPr id="33" name="TextBox 32"/>
          <p:cNvSpPr txBox="1"/>
          <p:nvPr/>
        </p:nvSpPr>
        <p:spPr>
          <a:xfrm>
            <a:off x="7210988" y="3132694"/>
            <a:ext cx="1386918" cy="369332"/>
          </a:xfrm>
          <a:prstGeom prst="rect">
            <a:avLst/>
          </a:prstGeom>
          <a:noFill/>
        </p:spPr>
        <p:txBody>
          <a:bodyPr wrap="none" rtlCol="0">
            <a:spAutoFit/>
          </a:bodyPr>
          <a:lstStyle/>
          <a:p>
            <a:r>
              <a:rPr lang="en-US" altLang="ko-KR" dirty="0" smtClean="0">
                <a:solidFill>
                  <a:schemeClr val="tx1">
                    <a:lumMod val="75000"/>
                    <a:lumOff val="25000"/>
                  </a:schemeClr>
                </a:solidFill>
              </a:rPr>
              <a:t>2019-07-17</a:t>
            </a:r>
            <a:endParaRPr lang="ko-KR" altLang="en-US" dirty="0">
              <a:solidFill>
                <a:schemeClr val="tx1">
                  <a:lumMod val="75000"/>
                  <a:lumOff val="25000"/>
                </a:schemeClr>
              </a:solidFill>
            </a:endParaRPr>
          </a:p>
        </p:txBody>
      </p:sp>
      <p:sp>
        <p:nvSpPr>
          <p:cNvPr id="34" name="TextBox 33"/>
          <p:cNvSpPr txBox="1"/>
          <p:nvPr/>
        </p:nvSpPr>
        <p:spPr>
          <a:xfrm>
            <a:off x="7210988" y="3916924"/>
            <a:ext cx="1386918" cy="369332"/>
          </a:xfrm>
          <a:prstGeom prst="rect">
            <a:avLst/>
          </a:prstGeom>
          <a:noFill/>
        </p:spPr>
        <p:txBody>
          <a:bodyPr wrap="none" rtlCol="0">
            <a:spAutoFit/>
          </a:bodyPr>
          <a:lstStyle/>
          <a:p>
            <a:r>
              <a:rPr lang="en-US" altLang="ko-KR" dirty="0" smtClean="0">
                <a:solidFill>
                  <a:schemeClr val="tx1">
                    <a:lumMod val="75000"/>
                    <a:lumOff val="25000"/>
                  </a:schemeClr>
                </a:solidFill>
              </a:rPr>
              <a:t>2019-07-17</a:t>
            </a:r>
            <a:endParaRPr lang="ko-KR" altLang="en-US" dirty="0">
              <a:solidFill>
                <a:schemeClr val="tx1">
                  <a:lumMod val="75000"/>
                  <a:lumOff val="25000"/>
                </a:schemeClr>
              </a:solidFill>
            </a:endParaRPr>
          </a:p>
        </p:txBody>
      </p:sp>
      <p:sp>
        <p:nvSpPr>
          <p:cNvPr id="36" name="TextBox 35"/>
          <p:cNvSpPr txBox="1"/>
          <p:nvPr/>
        </p:nvSpPr>
        <p:spPr>
          <a:xfrm>
            <a:off x="7210988" y="4702742"/>
            <a:ext cx="1386918" cy="369332"/>
          </a:xfrm>
          <a:prstGeom prst="rect">
            <a:avLst/>
          </a:prstGeom>
          <a:noFill/>
        </p:spPr>
        <p:txBody>
          <a:bodyPr wrap="none" rtlCol="0">
            <a:spAutoFit/>
          </a:bodyPr>
          <a:lstStyle/>
          <a:p>
            <a:r>
              <a:rPr lang="en-US" altLang="ko-KR" dirty="0" smtClean="0">
                <a:solidFill>
                  <a:schemeClr val="tx1">
                    <a:lumMod val="75000"/>
                    <a:lumOff val="25000"/>
                  </a:schemeClr>
                </a:solidFill>
              </a:rPr>
              <a:t>2019-07-17</a:t>
            </a:r>
            <a:endParaRPr lang="ko-KR" altLang="en-US" dirty="0">
              <a:solidFill>
                <a:schemeClr val="tx1">
                  <a:lumMod val="75000"/>
                  <a:lumOff val="25000"/>
                </a:schemeClr>
              </a:solidFill>
            </a:endParaRPr>
          </a:p>
        </p:txBody>
      </p:sp>
      <p:sp>
        <p:nvSpPr>
          <p:cNvPr id="37" name="TextBox 36"/>
          <p:cNvSpPr txBox="1"/>
          <p:nvPr/>
        </p:nvSpPr>
        <p:spPr>
          <a:xfrm>
            <a:off x="7210988" y="5488560"/>
            <a:ext cx="1386918" cy="369332"/>
          </a:xfrm>
          <a:prstGeom prst="rect">
            <a:avLst/>
          </a:prstGeom>
          <a:noFill/>
        </p:spPr>
        <p:txBody>
          <a:bodyPr wrap="none" rtlCol="0">
            <a:spAutoFit/>
          </a:bodyPr>
          <a:lstStyle/>
          <a:p>
            <a:r>
              <a:rPr lang="en-US" altLang="ko-KR" dirty="0" smtClean="0">
                <a:solidFill>
                  <a:schemeClr val="tx1">
                    <a:lumMod val="75000"/>
                    <a:lumOff val="25000"/>
                  </a:schemeClr>
                </a:solidFill>
              </a:rPr>
              <a:t>2019-07-17</a:t>
            </a:r>
            <a:endParaRPr lang="ko-KR" altLang="en-US" dirty="0">
              <a:solidFill>
                <a:schemeClr val="tx1">
                  <a:lumMod val="75000"/>
                  <a:lumOff val="25000"/>
                </a:schemeClr>
              </a:solidFill>
            </a:endParaRPr>
          </a:p>
        </p:txBody>
      </p:sp>
      <p:sp>
        <p:nvSpPr>
          <p:cNvPr id="38" name="직사각형 37"/>
          <p:cNvSpPr/>
          <p:nvPr/>
        </p:nvSpPr>
        <p:spPr>
          <a:xfrm>
            <a:off x="11669740" y="785794"/>
            <a:ext cx="2517991" cy="50006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solidFill>
              </a:rPr>
              <a:t>설문 양식 제작하기</a:t>
            </a:r>
            <a:endParaRPr lang="ko-KR" altLang="en-US"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382536" y="214294"/>
            <a:ext cx="3023712" cy="941385"/>
          </a:xfrm>
        </p:spPr>
        <p:txBody>
          <a:bodyPr>
            <a:normAutofit/>
          </a:bodyPr>
          <a:lstStyle/>
          <a:p>
            <a:r>
              <a:rPr lang="ko-KR" altLang="en-US" sz="3000" b="1" dirty="0" smtClean="0"/>
              <a:t>설문조사</a:t>
            </a:r>
            <a:endParaRPr lang="ko-KR" altLang="en-US" sz="3000" b="1" dirty="0"/>
          </a:p>
        </p:txBody>
      </p:sp>
      <p:cxnSp>
        <p:nvCxnSpPr>
          <p:cNvPr id="6" name="직선 연결선 5"/>
          <p:cNvCxnSpPr/>
          <p:nvPr/>
        </p:nvCxnSpPr>
        <p:spPr>
          <a:xfrm>
            <a:off x="739130" y="2928934"/>
            <a:ext cx="13788130" cy="1588"/>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129957" y="1285860"/>
            <a:ext cx="1885453" cy="369332"/>
          </a:xfrm>
          <a:prstGeom prst="rect">
            <a:avLst/>
          </a:prstGeom>
          <a:noFill/>
        </p:spPr>
        <p:txBody>
          <a:bodyPr wrap="none" rtlCol="0">
            <a:spAutoFit/>
          </a:bodyPr>
          <a:lstStyle/>
          <a:p>
            <a:r>
              <a:rPr lang="en-US" altLang="ko-KR" b="1" dirty="0" smtClean="0"/>
              <a:t>|  </a:t>
            </a:r>
            <a:r>
              <a:rPr lang="ko-KR" altLang="en-US" b="1" dirty="0" smtClean="0"/>
              <a:t>설문조사 제목</a:t>
            </a:r>
            <a:endParaRPr lang="ko-KR" altLang="en-US" b="1" dirty="0"/>
          </a:p>
        </p:txBody>
      </p:sp>
      <p:sp>
        <p:nvSpPr>
          <p:cNvPr id="13" name="TextBox 12"/>
          <p:cNvSpPr txBox="1"/>
          <p:nvPr/>
        </p:nvSpPr>
        <p:spPr>
          <a:xfrm>
            <a:off x="1129953" y="2081298"/>
            <a:ext cx="1111202" cy="369332"/>
          </a:xfrm>
          <a:prstGeom prst="rect">
            <a:avLst/>
          </a:prstGeom>
          <a:noFill/>
        </p:spPr>
        <p:txBody>
          <a:bodyPr wrap="none" rtlCol="0">
            <a:spAutoFit/>
          </a:bodyPr>
          <a:lstStyle/>
          <a:p>
            <a:r>
              <a:rPr lang="en-US" altLang="ko-KR" b="1" dirty="0" smtClean="0"/>
              <a:t>|  </a:t>
            </a:r>
            <a:r>
              <a:rPr lang="ko-KR" altLang="en-US" b="1" dirty="0" smtClean="0"/>
              <a:t>작성자</a:t>
            </a:r>
            <a:endParaRPr lang="ko-KR" altLang="en-US" b="1" dirty="0"/>
          </a:p>
        </p:txBody>
      </p:sp>
      <p:sp>
        <p:nvSpPr>
          <p:cNvPr id="14" name="TextBox 13"/>
          <p:cNvSpPr txBox="1"/>
          <p:nvPr/>
        </p:nvSpPr>
        <p:spPr>
          <a:xfrm>
            <a:off x="1129953" y="1683579"/>
            <a:ext cx="1423788" cy="369332"/>
          </a:xfrm>
          <a:prstGeom prst="rect">
            <a:avLst/>
          </a:prstGeom>
          <a:noFill/>
        </p:spPr>
        <p:txBody>
          <a:bodyPr wrap="none" rtlCol="0">
            <a:spAutoFit/>
          </a:bodyPr>
          <a:lstStyle/>
          <a:p>
            <a:r>
              <a:rPr lang="en-US" altLang="ko-KR" b="1" dirty="0" smtClean="0"/>
              <a:t>|  </a:t>
            </a:r>
            <a:r>
              <a:rPr lang="ko-KR" altLang="en-US" b="1" dirty="0" smtClean="0"/>
              <a:t>마감 기한</a:t>
            </a:r>
            <a:endParaRPr lang="ko-KR" altLang="en-US" b="1" dirty="0"/>
          </a:p>
        </p:txBody>
      </p:sp>
      <p:sp>
        <p:nvSpPr>
          <p:cNvPr id="17" name="직사각형 16"/>
          <p:cNvSpPr/>
          <p:nvPr/>
        </p:nvSpPr>
        <p:spPr>
          <a:xfrm>
            <a:off x="3597248" y="1295481"/>
            <a:ext cx="6773117" cy="35719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3597248" y="1724108"/>
            <a:ext cx="6773117" cy="35719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a:off x="3597248" y="2152737"/>
            <a:ext cx="6773117" cy="35719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solidFill>
                  <a:schemeClr val="bg1">
                    <a:lumMod val="75000"/>
                  </a:schemeClr>
                </a:solidFill>
              </a:rPr>
              <a:t>Diane</a:t>
            </a:r>
            <a:endParaRPr lang="ko-KR" altLang="en-US" dirty="0">
              <a:solidFill>
                <a:schemeClr val="bg1">
                  <a:lumMod val="75000"/>
                </a:schemeClr>
              </a:solidFill>
            </a:endParaRPr>
          </a:p>
        </p:txBody>
      </p:sp>
      <p:sp>
        <p:nvSpPr>
          <p:cNvPr id="20" name="직사각형 19"/>
          <p:cNvSpPr/>
          <p:nvPr/>
        </p:nvSpPr>
        <p:spPr>
          <a:xfrm>
            <a:off x="9886571" y="1795546"/>
            <a:ext cx="362845"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241283" y="3214686"/>
            <a:ext cx="2160801"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err="1" smtClean="0">
                <a:solidFill>
                  <a:schemeClr val="tx1"/>
                </a:solidFill>
              </a:rPr>
              <a:t>선</a:t>
            </a:r>
            <a:r>
              <a:rPr lang="ko-KR" altLang="en-US" b="1" dirty="0" err="1">
                <a:solidFill>
                  <a:schemeClr val="tx1"/>
                </a:solidFill>
              </a:rPr>
              <a:t>택</a:t>
            </a:r>
            <a:r>
              <a:rPr lang="ko-KR" altLang="en-US" b="1" dirty="0" err="1" smtClean="0">
                <a:solidFill>
                  <a:schemeClr val="tx1"/>
                </a:solidFill>
              </a:rPr>
              <a:t>형</a:t>
            </a:r>
            <a:r>
              <a:rPr lang="ko-KR" altLang="en-US" b="1" dirty="0" smtClean="0">
                <a:solidFill>
                  <a:schemeClr val="tx1"/>
                </a:solidFill>
              </a:rPr>
              <a:t> 추가</a:t>
            </a:r>
            <a:endParaRPr lang="ko-KR" altLang="en-US" b="1" dirty="0">
              <a:solidFill>
                <a:schemeClr val="tx1"/>
              </a:solidFill>
            </a:endParaRPr>
          </a:p>
        </p:txBody>
      </p:sp>
      <p:sp>
        <p:nvSpPr>
          <p:cNvPr id="23" name="직사각형 22"/>
          <p:cNvSpPr/>
          <p:nvPr/>
        </p:nvSpPr>
        <p:spPr>
          <a:xfrm>
            <a:off x="3651025" y="3214686"/>
            <a:ext cx="2160801"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solidFill>
              </a:rPr>
              <a:t>서</a:t>
            </a:r>
            <a:r>
              <a:rPr lang="ko-KR" altLang="en-US" b="1" dirty="0">
                <a:solidFill>
                  <a:schemeClr val="tx1"/>
                </a:solidFill>
              </a:rPr>
              <a:t>술</a:t>
            </a:r>
            <a:r>
              <a:rPr lang="ko-KR" altLang="en-US" b="1" dirty="0" smtClean="0">
                <a:solidFill>
                  <a:schemeClr val="tx1"/>
                </a:solidFill>
              </a:rPr>
              <a:t>형 추가</a:t>
            </a:r>
            <a:endParaRPr lang="ko-KR" altLang="en-US" b="1" dirty="0">
              <a:solidFill>
                <a:schemeClr val="tx1"/>
              </a:solidFill>
            </a:endParaRPr>
          </a:p>
        </p:txBody>
      </p:sp>
      <p:sp>
        <p:nvSpPr>
          <p:cNvPr id="25" name="직사각형 24"/>
          <p:cNvSpPr/>
          <p:nvPr/>
        </p:nvSpPr>
        <p:spPr>
          <a:xfrm>
            <a:off x="11884056" y="3214686"/>
            <a:ext cx="2160801"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solidFill>
              </a:rPr>
              <a:t>삭제</a:t>
            </a:r>
            <a:endParaRPr lang="ko-KR" altLang="en-US" b="1" dirty="0">
              <a:solidFill>
                <a:schemeClr val="tx1"/>
              </a:solidFill>
            </a:endParaRPr>
          </a:p>
        </p:txBody>
      </p:sp>
      <p:sp>
        <p:nvSpPr>
          <p:cNvPr id="26" name="TextBox 25"/>
          <p:cNvSpPr txBox="1"/>
          <p:nvPr/>
        </p:nvSpPr>
        <p:spPr>
          <a:xfrm>
            <a:off x="1239792" y="4143380"/>
            <a:ext cx="4439036" cy="369332"/>
          </a:xfrm>
          <a:prstGeom prst="rect">
            <a:avLst/>
          </a:prstGeom>
          <a:noFill/>
        </p:spPr>
        <p:txBody>
          <a:bodyPr wrap="none" rtlCol="0">
            <a:spAutoFit/>
          </a:bodyPr>
          <a:lstStyle/>
          <a:p>
            <a:r>
              <a:rPr lang="en-US" altLang="ko-KR" dirty="0" smtClean="0"/>
              <a:t>Question 1. </a:t>
            </a:r>
            <a:r>
              <a:rPr lang="ko-KR" altLang="en-US" dirty="0" smtClean="0"/>
              <a:t>어떤 과일을 좋아하시나요</a:t>
            </a:r>
            <a:r>
              <a:rPr lang="en-US" altLang="ko-KR" dirty="0" smtClean="0"/>
              <a:t>?  </a:t>
            </a:r>
            <a:endParaRPr lang="ko-KR" altLang="en-US" b="1" dirty="0"/>
          </a:p>
        </p:txBody>
      </p:sp>
      <p:sp>
        <p:nvSpPr>
          <p:cNvPr id="27" name="직사각형 26"/>
          <p:cNvSpPr/>
          <p:nvPr/>
        </p:nvSpPr>
        <p:spPr>
          <a:xfrm>
            <a:off x="1311230" y="4714884"/>
            <a:ext cx="12715964" cy="7858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1741031" y="4917056"/>
            <a:ext cx="1909882" cy="369332"/>
          </a:xfrm>
          <a:prstGeom prst="rect">
            <a:avLst/>
          </a:prstGeom>
          <a:noFill/>
        </p:spPr>
        <p:txBody>
          <a:bodyPr wrap="none" rtlCol="0">
            <a:spAutoFit/>
          </a:bodyPr>
          <a:lstStyle/>
          <a:p>
            <a:r>
              <a:rPr lang="en-US" altLang="ko-KR" dirty="0" smtClean="0"/>
              <a:t>Answer 1.  </a:t>
            </a:r>
            <a:r>
              <a:rPr lang="ko-KR" altLang="en-US" dirty="0" smtClean="0"/>
              <a:t>사</a:t>
            </a:r>
            <a:r>
              <a:rPr lang="ko-KR" altLang="en-US" dirty="0"/>
              <a:t>과</a:t>
            </a:r>
            <a:r>
              <a:rPr lang="en-US" altLang="ko-KR" dirty="0" smtClean="0"/>
              <a:t> </a:t>
            </a:r>
            <a:endParaRPr lang="ko-KR" altLang="en-US" dirty="0"/>
          </a:p>
        </p:txBody>
      </p:sp>
      <p:sp>
        <p:nvSpPr>
          <p:cNvPr id="33" name="직사각형 32"/>
          <p:cNvSpPr/>
          <p:nvPr/>
        </p:nvSpPr>
        <p:spPr>
          <a:xfrm>
            <a:off x="1311230" y="5643578"/>
            <a:ext cx="12715964" cy="7858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p:cNvSpPr txBox="1"/>
          <p:nvPr/>
        </p:nvSpPr>
        <p:spPr>
          <a:xfrm>
            <a:off x="1741031" y="5845750"/>
            <a:ext cx="2140714" cy="369332"/>
          </a:xfrm>
          <a:prstGeom prst="rect">
            <a:avLst/>
          </a:prstGeom>
          <a:noFill/>
        </p:spPr>
        <p:txBody>
          <a:bodyPr wrap="none" rtlCol="0">
            <a:spAutoFit/>
          </a:bodyPr>
          <a:lstStyle/>
          <a:p>
            <a:r>
              <a:rPr lang="en-US" altLang="ko-KR" dirty="0" smtClean="0"/>
              <a:t>Answer 2.  </a:t>
            </a:r>
            <a:r>
              <a:rPr lang="ko-KR" altLang="en-US" dirty="0" smtClean="0"/>
              <a:t>바나나</a:t>
            </a:r>
            <a:r>
              <a:rPr lang="en-US" altLang="ko-KR" dirty="0" smtClean="0"/>
              <a:t> </a:t>
            </a:r>
            <a:endParaRPr lang="ko-KR" altLang="en-US" dirty="0"/>
          </a:p>
        </p:txBody>
      </p:sp>
      <p:sp>
        <p:nvSpPr>
          <p:cNvPr id="40" name="직사각형 39"/>
          <p:cNvSpPr/>
          <p:nvPr/>
        </p:nvSpPr>
        <p:spPr>
          <a:xfrm>
            <a:off x="11561491" y="4071942"/>
            <a:ext cx="1179819"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답변추가</a:t>
            </a:r>
            <a:endParaRPr lang="ko-KR" altLang="en-US" dirty="0">
              <a:solidFill>
                <a:schemeClr val="tx1"/>
              </a:solidFill>
            </a:endParaRPr>
          </a:p>
        </p:txBody>
      </p:sp>
      <p:sp>
        <p:nvSpPr>
          <p:cNvPr id="41" name="직사각형 40"/>
          <p:cNvSpPr/>
          <p:nvPr/>
        </p:nvSpPr>
        <p:spPr>
          <a:xfrm>
            <a:off x="12865036" y="4071942"/>
            <a:ext cx="1179819"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답변삭제</a:t>
            </a:r>
            <a:endParaRPr lang="ko-KR" alt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1241283" y="357166"/>
            <a:ext cx="2160801"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err="1" smtClean="0">
                <a:solidFill>
                  <a:schemeClr val="tx1"/>
                </a:solidFill>
              </a:rPr>
              <a:t>선</a:t>
            </a:r>
            <a:r>
              <a:rPr lang="ko-KR" altLang="en-US" b="1" dirty="0" err="1">
                <a:solidFill>
                  <a:schemeClr val="tx1"/>
                </a:solidFill>
              </a:rPr>
              <a:t>택</a:t>
            </a:r>
            <a:r>
              <a:rPr lang="ko-KR" altLang="en-US" b="1" dirty="0" err="1" smtClean="0">
                <a:solidFill>
                  <a:schemeClr val="tx1"/>
                </a:solidFill>
              </a:rPr>
              <a:t>형</a:t>
            </a:r>
            <a:r>
              <a:rPr lang="ko-KR" altLang="en-US" b="1" dirty="0" smtClean="0">
                <a:solidFill>
                  <a:schemeClr val="tx1"/>
                </a:solidFill>
              </a:rPr>
              <a:t> 추가</a:t>
            </a:r>
            <a:endParaRPr lang="ko-KR" altLang="en-US" b="1" dirty="0">
              <a:solidFill>
                <a:schemeClr val="tx1"/>
              </a:solidFill>
            </a:endParaRPr>
          </a:p>
        </p:txBody>
      </p:sp>
      <p:sp>
        <p:nvSpPr>
          <p:cNvPr id="23" name="직사각형 22"/>
          <p:cNvSpPr/>
          <p:nvPr/>
        </p:nvSpPr>
        <p:spPr>
          <a:xfrm>
            <a:off x="3651025" y="357166"/>
            <a:ext cx="2160801"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solidFill>
              </a:rPr>
              <a:t>서</a:t>
            </a:r>
            <a:r>
              <a:rPr lang="ko-KR" altLang="en-US" b="1" dirty="0">
                <a:solidFill>
                  <a:schemeClr val="tx1"/>
                </a:solidFill>
              </a:rPr>
              <a:t>술</a:t>
            </a:r>
            <a:r>
              <a:rPr lang="ko-KR" altLang="en-US" b="1" dirty="0" smtClean="0">
                <a:solidFill>
                  <a:schemeClr val="tx1"/>
                </a:solidFill>
              </a:rPr>
              <a:t>형 추가</a:t>
            </a:r>
            <a:endParaRPr lang="ko-KR" altLang="en-US" b="1" dirty="0">
              <a:solidFill>
                <a:schemeClr val="tx1"/>
              </a:solidFill>
            </a:endParaRPr>
          </a:p>
        </p:txBody>
      </p:sp>
      <p:sp>
        <p:nvSpPr>
          <p:cNvPr id="25" name="직사각형 24"/>
          <p:cNvSpPr/>
          <p:nvPr/>
        </p:nvSpPr>
        <p:spPr>
          <a:xfrm>
            <a:off x="11884056" y="357166"/>
            <a:ext cx="2160801"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solidFill>
              </a:rPr>
              <a:t>삭제</a:t>
            </a:r>
            <a:endParaRPr lang="ko-KR" altLang="en-US" b="1" dirty="0">
              <a:solidFill>
                <a:schemeClr val="tx1"/>
              </a:solidFill>
            </a:endParaRPr>
          </a:p>
        </p:txBody>
      </p:sp>
      <p:sp>
        <p:nvSpPr>
          <p:cNvPr id="26" name="TextBox 25"/>
          <p:cNvSpPr txBox="1"/>
          <p:nvPr/>
        </p:nvSpPr>
        <p:spPr>
          <a:xfrm>
            <a:off x="1239792" y="1428736"/>
            <a:ext cx="4439036" cy="369332"/>
          </a:xfrm>
          <a:prstGeom prst="rect">
            <a:avLst/>
          </a:prstGeom>
          <a:noFill/>
        </p:spPr>
        <p:txBody>
          <a:bodyPr wrap="none" rtlCol="0">
            <a:spAutoFit/>
          </a:bodyPr>
          <a:lstStyle/>
          <a:p>
            <a:r>
              <a:rPr lang="en-US" altLang="ko-KR" dirty="0" smtClean="0"/>
              <a:t>Question 1. </a:t>
            </a:r>
            <a:r>
              <a:rPr lang="ko-KR" altLang="en-US" dirty="0" smtClean="0"/>
              <a:t>어떤 과일을 좋아하시나요</a:t>
            </a:r>
            <a:r>
              <a:rPr lang="en-US" altLang="ko-KR" dirty="0" smtClean="0"/>
              <a:t>?  </a:t>
            </a:r>
            <a:endParaRPr lang="ko-KR" altLang="en-US" b="1" dirty="0"/>
          </a:p>
        </p:txBody>
      </p:sp>
      <p:sp>
        <p:nvSpPr>
          <p:cNvPr id="27" name="직사각형 26"/>
          <p:cNvSpPr/>
          <p:nvPr/>
        </p:nvSpPr>
        <p:spPr>
          <a:xfrm>
            <a:off x="1311230" y="2000240"/>
            <a:ext cx="12715964" cy="7858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1741031" y="2202412"/>
            <a:ext cx="1909882" cy="369332"/>
          </a:xfrm>
          <a:prstGeom prst="rect">
            <a:avLst/>
          </a:prstGeom>
          <a:noFill/>
        </p:spPr>
        <p:txBody>
          <a:bodyPr wrap="none" rtlCol="0">
            <a:spAutoFit/>
          </a:bodyPr>
          <a:lstStyle/>
          <a:p>
            <a:r>
              <a:rPr lang="en-US" altLang="ko-KR" dirty="0" smtClean="0"/>
              <a:t>Answer 1.  </a:t>
            </a:r>
            <a:r>
              <a:rPr lang="ko-KR" altLang="en-US" dirty="0" smtClean="0"/>
              <a:t>사</a:t>
            </a:r>
            <a:r>
              <a:rPr lang="ko-KR" altLang="en-US" dirty="0"/>
              <a:t>과</a:t>
            </a:r>
            <a:r>
              <a:rPr lang="en-US" altLang="ko-KR" dirty="0" smtClean="0"/>
              <a:t> </a:t>
            </a:r>
            <a:endParaRPr lang="ko-KR" altLang="en-US" dirty="0"/>
          </a:p>
        </p:txBody>
      </p:sp>
      <p:sp>
        <p:nvSpPr>
          <p:cNvPr id="33" name="직사각형 32"/>
          <p:cNvSpPr/>
          <p:nvPr/>
        </p:nvSpPr>
        <p:spPr>
          <a:xfrm>
            <a:off x="1311230" y="2928934"/>
            <a:ext cx="12715964" cy="7858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p:cNvSpPr txBox="1"/>
          <p:nvPr/>
        </p:nvSpPr>
        <p:spPr>
          <a:xfrm>
            <a:off x="1741031" y="3131106"/>
            <a:ext cx="2140714" cy="369332"/>
          </a:xfrm>
          <a:prstGeom prst="rect">
            <a:avLst/>
          </a:prstGeom>
          <a:noFill/>
        </p:spPr>
        <p:txBody>
          <a:bodyPr wrap="none" rtlCol="0">
            <a:spAutoFit/>
          </a:bodyPr>
          <a:lstStyle/>
          <a:p>
            <a:r>
              <a:rPr lang="en-US" altLang="ko-KR" dirty="0" smtClean="0"/>
              <a:t>Answer 2.  </a:t>
            </a:r>
            <a:r>
              <a:rPr lang="ko-KR" altLang="en-US" dirty="0" smtClean="0"/>
              <a:t>바나나</a:t>
            </a:r>
            <a:r>
              <a:rPr lang="en-US" altLang="ko-KR" dirty="0" smtClean="0"/>
              <a:t> </a:t>
            </a:r>
            <a:endParaRPr lang="ko-KR" altLang="en-US" dirty="0"/>
          </a:p>
        </p:txBody>
      </p:sp>
      <p:sp>
        <p:nvSpPr>
          <p:cNvPr id="40" name="직사각형 39"/>
          <p:cNvSpPr/>
          <p:nvPr/>
        </p:nvSpPr>
        <p:spPr>
          <a:xfrm>
            <a:off x="11561491" y="1357298"/>
            <a:ext cx="1179819"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답변추가</a:t>
            </a:r>
            <a:endParaRPr lang="ko-KR" altLang="en-US" dirty="0">
              <a:solidFill>
                <a:schemeClr val="tx1"/>
              </a:solidFill>
            </a:endParaRPr>
          </a:p>
        </p:txBody>
      </p:sp>
      <p:sp>
        <p:nvSpPr>
          <p:cNvPr id="41" name="직사각형 40"/>
          <p:cNvSpPr/>
          <p:nvPr/>
        </p:nvSpPr>
        <p:spPr>
          <a:xfrm>
            <a:off x="12865036" y="1357298"/>
            <a:ext cx="1179819"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답변삭제</a:t>
            </a:r>
            <a:endParaRPr lang="ko-KR" altLang="en-US" dirty="0">
              <a:solidFill>
                <a:schemeClr val="tx1"/>
              </a:solidFill>
            </a:endParaRPr>
          </a:p>
        </p:txBody>
      </p:sp>
      <p:sp>
        <p:nvSpPr>
          <p:cNvPr id="24" name="TextBox 23"/>
          <p:cNvSpPr txBox="1"/>
          <p:nvPr/>
        </p:nvSpPr>
        <p:spPr>
          <a:xfrm>
            <a:off x="1311230" y="4286256"/>
            <a:ext cx="4044697" cy="369332"/>
          </a:xfrm>
          <a:prstGeom prst="rect">
            <a:avLst/>
          </a:prstGeom>
          <a:noFill/>
        </p:spPr>
        <p:txBody>
          <a:bodyPr wrap="none" rtlCol="0">
            <a:spAutoFit/>
          </a:bodyPr>
          <a:lstStyle/>
          <a:p>
            <a:r>
              <a:rPr lang="en-US" altLang="ko-KR" dirty="0" smtClean="0"/>
              <a:t>Question 2. </a:t>
            </a:r>
            <a:r>
              <a:rPr lang="ko-KR" altLang="en-US" dirty="0" smtClean="0"/>
              <a:t>과일을 왜 싫어하시나요</a:t>
            </a:r>
            <a:r>
              <a:rPr lang="en-US" altLang="ko-KR" dirty="0" smtClean="0"/>
              <a:t>?</a:t>
            </a:r>
            <a:endParaRPr lang="ko-KR" altLang="en-US" b="1" dirty="0"/>
          </a:p>
        </p:txBody>
      </p:sp>
      <p:sp>
        <p:nvSpPr>
          <p:cNvPr id="29" name="직사각형 28"/>
          <p:cNvSpPr/>
          <p:nvPr/>
        </p:nvSpPr>
        <p:spPr>
          <a:xfrm>
            <a:off x="1382668" y="4857760"/>
            <a:ext cx="12715964" cy="7858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812469" y="5059932"/>
            <a:ext cx="2217787" cy="369332"/>
          </a:xfrm>
          <a:prstGeom prst="rect">
            <a:avLst/>
          </a:prstGeom>
          <a:noFill/>
        </p:spPr>
        <p:txBody>
          <a:bodyPr wrap="none" rtlCol="0">
            <a:spAutoFit/>
          </a:bodyPr>
          <a:lstStyle/>
          <a:p>
            <a:r>
              <a:rPr lang="en-US" dirty="0" smtClean="0"/>
              <a:t>Descriptive a</a:t>
            </a:r>
            <a:r>
              <a:rPr lang="en-US" altLang="ko-KR" dirty="0" smtClean="0"/>
              <a:t>nswer </a:t>
            </a:r>
            <a:endParaRPr lang="ko-KR" altLang="en-US" dirty="0"/>
          </a:p>
        </p:txBody>
      </p:sp>
      <p:sp>
        <p:nvSpPr>
          <p:cNvPr id="37" name="직사각형 36"/>
          <p:cNvSpPr/>
          <p:nvPr/>
        </p:nvSpPr>
        <p:spPr>
          <a:xfrm>
            <a:off x="2549489" y="6000768"/>
            <a:ext cx="2160801"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solidFill>
              </a:rPr>
              <a:t>설문양식 등록</a:t>
            </a:r>
            <a:endParaRPr lang="ko-KR" altLang="en-US" b="1" dirty="0">
              <a:solidFill>
                <a:schemeClr val="tx1"/>
              </a:solidFill>
            </a:endParaRPr>
          </a:p>
        </p:txBody>
      </p:sp>
      <p:sp>
        <p:nvSpPr>
          <p:cNvPr id="38" name="직사각형 37"/>
          <p:cNvSpPr/>
          <p:nvPr/>
        </p:nvSpPr>
        <p:spPr>
          <a:xfrm>
            <a:off x="5097444" y="6000768"/>
            <a:ext cx="2160801"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solidFill>
              </a:rPr>
              <a:t>제출하기</a:t>
            </a:r>
            <a:endParaRPr lang="ko-KR" altLang="en-US" b="1" dirty="0">
              <a:solidFill>
                <a:schemeClr val="tx1"/>
              </a:solidFill>
            </a:endParaRPr>
          </a:p>
        </p:txBody>
      </p:sp>
      <p:sp>
        <p:nvSpPr>
          <p:cNvPr id="39" name="직사각형 38"/>
          <p:cNvSpPr/>
          <p:nvPr/>
        </p:nvSpPr>
        <p:spPr>
          <a:xfrm>
            <a:off x="7645399" y="6000768"/>
            <a:ext cx="2160801"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solidFill>
              </a:rPr>
              <a:t>수정하기</a:t>
            </a:r>
            <a:endParaRPr lang="ko-KR" altLang="en-US" b="1" dirty="0">
              <a:solidFill>
                <a:schemeClr val="tx1"/>
              </a:solidFill>
            </a:endParaRPr>
          </a:p>
        </p:txBody>
      </p:sp>
      <p:sp>
        <p:nvSpPr>
          <p:cNvPr id="42" name="직사각형 41"/>
          <p:cNvSpPr/>
          <p:nvPr/>
        </p:nvSpPr>
        <p:spPr>
          <a:xfrm>
            <a:off x="10193355" y="6000768"/>
            <a:ext cx="2160801"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solidFill>
              </a:rPr>
              <a:t>삭제하기</a:t>
            </a:r>
            <a:endParaRPr lang="ko-KR" altLang="en-US" b="1"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382536" y="273590"/>
            <a:ext cx="3023712" cy="941385"/>
          </a:xfrm>
        </p:spPr>
        <p:txBody>
          <a:bodyPr>
            <a:normAutofit/>
          </a:bodyPr>
          <a:lstStyle/>
          <a:p>
            <a:r>
              <a:rPr lang="ko-KR" altLang="en-US" sz="3000" b="1" dirty="0" smtClean="0"/>
              <a:t>공지사</a:t>
            </a:r>
            <a:r>
              <a:rPr lang="ko-KR" altLang="en-US" sz="3000" b="1" dirty="0"/>
              <a:t>항</a:t>
            </a:r>
          </a:p>
        </p:txBody>
      </p:sp>
      <p:cxnSp>
        <p:nvCxnSpPr>
          <p:cNvPr id="6" name="직선 연결선 5"/>
          <p:cNvCxnSpPr/>
          <p:nvPr/>
        </p:nvCxnSpPr>
        <p:spPr>
          <a:xfrm>
            <a:off x="739726" y="2000240"/>
            <a:ext cx="13788130" cy="1588"/>
          </a:xfrm>
          <a:prstGeom prst="line">
            <a:avLst/>
          </a:prstGeom>
          <a:ln w="12700"/>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4025874" y="2273850"/>
            <a:ext cx="646331" cy="369332"/>
          </a:xfrm>
          <a:prstGeom prst="rect">
            <a:avLst/>
          </a:prstGeom>
          <a:noFill/>
        </p:spPr>
        <p:txBody>
          <a:bodyPr wrap="none" rtlCol="0">
            <a:spAutoFit/>
          </a:bodyPr>
          <a:lstStyle/>
          <a:p>
            <a:r>
              <a:rPr lang="ko-KR" altLang="en-US" b="1" dirty="0" smtClean="0"/>
              <a:t>제목</a:t>
            </a:r>
            <a:endParaRPr lang="ko-KR" altLang="en-US" b="1" dirty="0"/>
          </a:p>
        </p:txBody>
      </p:sp>
      <p:sp>
        <p:nvSpPr>
          <p:cNvPr id="22" name="TextBox 21"/>
          <p:cNvSpPr txBox="1"/>
          <p:nvPr/>
        </p:nvSpPr>
        <p:spPr>
          <a:xfrm>
            <a:off x="1025478" y="1202280"/>
            <a:ext cx="3031599" cy="400110"/>
          </a:xfrm>
          <a:prstGeom prst="rect">
            <a:avLst/>
          </a:prstGeom>
          <a:noFill/>
        </p:spPr>
        <p:txBody>
          <a:bodyPr wrap="none" rtlCol="0">
            <a:spAutoFit/>
          </a:bodyPr>
          <a:lstStyle/>
          <a:p>
            <a:r>
              <a:rPr lang="ko-KR" altLang="en-US" sz="2000" dirty="0" smtClean="0"/>
              <a:t>사내 공지사항입니다</a:t>
            </a:r>
            <a:r>
              <a:rPr lang="en-US" altLang="ko-KR" sz="2000" dirty="0"/>
              <a:t> </a:t>
            </a:r>
            <a:r>
              <a:rPr lang="en-US" altLang="ko-KR" sz="2000" dirty="0" smtClean="0"/>
              <a:t>~~</a:t>
            </a:r>
            <a:endParaRPr lang="ko-KR" altLang="en-US" sz="2000" dirty="0"/>
          </a:p>
        </p:txBody>
      </p:sp>
      <p:sp>
        <p:nvSpPr>
          <p:cNvPr id="29" name="TextBox 28"/>
          <p:cNvSpPr txBox="1"/>
          <p:nvPr/>
        </p:nvSpPr>
        <p:spPr>
          <a:xfrm>
            <a:off x="9169410" y="2273850"/>
            <a:ext cx="646331" cy="369332"/>
          </a:xfrm>
          <a:prstGeom prst="rect">
            <a:avLst/>
          </a:prstGeom>
          <a:noFill/>
        </p:spPr>
        <p:txBody>
          <a:bodyPr wrap="none" rtlCol="0">
            <a:spAutoFit/>
          </a:bodyPr>
          <a:lstStyle/>
          <a:p>
            <a:r>
              <a:rPr lang="ko-KR" altLang="en-US" b="1" dirty="0" smtClean="0"/>
              <a:t>날짜</a:t>
            </a:r>
            <a:endParaRPr lang="ko-KR" altLang="en-US" b="1" dirty="0"/>
          </a:p>
        </p:txBody>
      </p:sp>
      <p:sp>
        <p:nvSpPr>
          <p:cNvPr id="30" name="TextBox 29"/>
          <p:cNvSpPr txBox="1"/>
          <p:nvPr/>
        </p:nvSpPr>
        <p:spPr>
          <a:xfrm>
            <a:off x="11312550" y="2273850"/>
            <a:ext cx="877163" cy="369332"/>
          </a:xfrm>
          <a:prstGeom prst="rect">
            <a:avLst/>
          </a:prstGeom>
          <a:noFill/>
        </p:spPr>
        <p:txBody>
          <a:bodyPr wrap="none" rtlCol="0">
            <a:spAutoFit/>
          </a:bodyPr>
          <a:lstStyle/>
          <a:p>
            <a:r>
              <a:rPr lang="ko-KR" altLang="en-US" b="1" dirty="0" smtClean="0"/>
              <a:t>작성</a:t>
            </a:r>
            <a:r>
              <a:rPr lang="ko-KR" altLang="en-US" b="1" dirty="0"/>
              <a:t>자</a:t>
            </a:r>
          </a:p>
        </p:txBody>
      </p:sp>
      <p:sp>
        <p:nvSpPr>
          <p:cNvPr id="31" name="TextBox 30"/>
          <p:cNvSpPr txBox="1"/>
          <p:nvPr/>
        </p:nvSpPr>
        <p:spPr>
          <a:xfrm>
            <a:off x="13241376" y="2273850"/>
            <a:ext cx="877163" cy="369332"/>
          </a:xfrm>
          <a:prstGeom prst="rect">
            <a:avLst/>
          </a:prstGeom>
          <a:noFill/>
        </p:spPr>
        <p:txBody>
          <a:bodyPr wrap="none" rtlCol="0">
            <a:spAutoFit/>
          </a:bodyPr>
          <a:lstStyle/>
          <a:p>
            <a:r>
              <a:rPr lang="ko-KR" altLang="en-US" b="1" dirty="0" smtClean="0"/>
              <a:t>조회수</a:t>
            </a:r>
            <a:endParaRPr lang="ko-KR" altLang="en-US" b="1" dirty="0"/>
          </a:p>
        </p:txBody>
      </p:sp>
      <p:cxnSp>
        <p:nvCxnSpPr>
          <p:cNvPr id="35" name="직선 연결선 34"/>
          <p:cNvCxnSpPr/>
          <p:nvPr/>
        </p:nvCxnSpPr>
        <p:spPr>
          <a:xfrm>
            <a:off x="739726" y="2928934"/>
            <a:ext cx="13787534" cy="158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54040" y="3143248"/>
            <a:ext cx="1107996" cy="369332"/>
          </a:xfrm>
          <a:prstGeom prst="rect">
            <a:avLst/>
          </a:prstGeom>
          <a:noFill/>
        </p:spPr>
        <p:txBody>
          <a:bodyPr wrap="none" rtlCol="0">
            <a:spAutoFit/>
          </a:bodyPr>
          <a:lstStyle/>
          <a:p>
            <a:r>
              <a:rPr lang="ko-KR" altLang="en-US" dirty="0" smtClean="0">
                <a:solidFill>
                  <a:schemeClr val="tx1">
                    <a:lumMod val="75000"/>
                    <a:lumOff val="25000"/>
                  </a:schemeClr>
                </a:solidFill>
              </a:rPr>
              <a:t>공지사항</a:t>
            </a:r>
            <a:endParaRPr lang="ko-KR" altLang="en-US" dirty="0">
              <a:solidFill>
                <a:schemeClr val="tx1">
                  <a:lumMod val="75000"/>
                  <a:lumOff val="25000"/>
                </a:schemeClr>
              </a:solidFill>
            </a:endParaRPr>
          </a:p>
        </p:txBody>
      </p:sp>
      <p:sp>
        <p:nvSpPr>
          <p:cNvPr id="44" name="TextBox 43"/>
          <p:cNvSpPr txBox="1"/>
          <p:nvPr/>
        </p:nvSpPr>
        <p:spPr>
          <a:xfrm>
            <a:off x="8782624" y="3143248"/>
            <a:ext cx="1386918" cy="369332"/>
          </a:xfrm>
          <a:prstGeom prst="rect">
            <a:avLst/>
          </a:prstGeom>
          <a:noFill/>
        </p:spPr>
        <p:txBody>
          <a:bodyPr wrap="none" rtlCol="0">
            <a:spAutoFit/>
          </a:bodyPr>
          <a:lstStyle/>
          <a:p>
            <a:r>
              <a:rPr lang="en-US" altLang="ko-KR" dirty="0" smtClean="0">
                <a:solidFill>
                  <a:schemeClr val="tx1">
                    <a:lumMod val="75000"/>
                    <a:lumOff val="25000"/>
                  </a:schemeClr>
                </a:solidFill>
              </a:rPr>
              <a:t>2019-07-17</a:t>
            </a:r>
            <a:endParaRPr lang="ko-KR" altLang="en-US" dirty="0">
              <a:solidFill>
                <a:schemeClr val="tx1">
                  <a:lumMod val="75000"/>
                  <a:lumOff val="25000"/>
                </a:schemeClr>
              </a:solidFill>
            </a:endParaRPr>
          </a:p>
        </p:txBody>
      </p:sp>
      <p:sp>
        <p:nvSpPr>
          <p:cNvPr id="45" name="TextBox 44"/>
          <p:cNvSpPr txBox="1"/>
          <p:nvPr/>
        </p:nvSpPr>
        <p:spPr>
          <a:xfrm>
            <a:off x="11312550" y="3143248"/>
            <a:ext cx="782587" cy="369332"/>
          </a:xfrm>
          <a:prstGeom prst="rect">
            <a:avLst/>
          </a:prstGeom>
          <a:noFill/>
        </p:spPr>
        <p:txBody>
          <a:bodyPr wrap="none" rtlCol="0">
            <a:spAutoFit/>
          </a:bodyPr>
          <a:lstStyle/>
          <a:p>
            <a:r>
              <a:rPr lang="en-US" altLang="ko-KR" dirty="0" smtClean="0">
                <a:solidFill>
                  <a:schemeClr val="tx1">
                    <a:lumMod val="75000"/>
                    <a:lumOff val="25000"/>
                  </a:schemeClr>
                </a:solidFill>
              </a:rPr>
              <a:t>Diane</a:t>
            </a:r>
            <a:endParaRPr lang="ko-KR" altLang="en-US" dirty="0">
              <a:solidFill>
                <a:schemeClr val="tx1">
                  <a:lumMod val="75000"/>
                  <a:lumOff val="25000"/>
                </a:schemeClr>
              </a:solidFill>
            </a:endParaRPr>
          </a:p>
        </p:txBody>
      </p:sp>
      <p:sp>
        <p:nvSpPr>
          <p:cNvPr id="46" name="TextBox 45"/>
          <p:cNvSpPr txBox="1"/>
          <p:nvPr/>
        </p:nvSpPr>
        <p:spPr>
          <a:xfrm>
            <a:off x="13384252" y="3143248"/>
            <a:ext cx="437940" cy="369332"/>
          </a:xfrm>
          <a:prstGeom prst="rect">
            <a:avLst/>
          </a:prstGeom>
          <a:noFill/>
        </p:spPr>
        <p:txBody>
          <a:bodyPr wrap="none" rtlCol="0">
            <a:spAutoFit/>
          </a:bodyPr>
          <a:lstStyle/>
          <a:p>
            <a:r>
              <a:rPr lang="en-US" altLang="ko-KR" dirty="0" smtClean="0">
                <a:solidFill>
                  <a:schemeClr val="tx1">
                    <a:lumMod val="75000"/>
                    <a:lumOff val="25000"/>
                  </a:schemeClr>
                </a:solidFill>
              </a:rPr>
              <a:t>23</a:t>
            </a:r>
            <a:endParaRPr lang="ko-KR" altLang="en-US" dirty="0">
              <a:solidFill>
                <a:schemeClr val="tx1">
                  <a:lumMod val="75000"/>
                  <a:lumOff val="25000"/>
                </a:schemeClr>
              </a:solidFill>
            </a:endParaRPr>
          </a:p>
        </p:txBody>
      </p:sp>
      <p:cxnSp>
        <p:nvCxnSpPr>
          <p:cNvPr id="47" name="직선 연결선 46"/>
          <p:cNvCxnSpPr/>
          <p:nvPr/>
        </p:nvCxnSpPr>
        <p:spPr>
          <a:xfrm>
            <a:off x="739726" y="3714752"/>
            <a:ext cx="13787534" cy="158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54040" y="3927478"/>
            <a:ext cx="1107996" cy="369332"/>
          </a:xfrm>
          <a:prstGeom prst="rect">
            <a:avLst/>
          </a:prstGeom>
          <a:noFill/>
        </p:spPr>
        <p:txBody>
          <a:bodyPr wrap="none" rtlCol="0">
            <a:spAutoFit/>
          </a:bodyPr>
          <a:lstStyle/>
          <a:p>
            <a:r>
              <a:rPr lang="ko-KR" altLang="en-US" dirty="0" smtClean="0">
                <a:solidFill>
                  <a:schemeClr val="tx1">
                    <a:lumMod val="75000"/>
                    <a:lumOff val="25000"/>
                  </a:schemeClr>
                </a:solidFill>
              </a:rPr>
              <a:t>공지사항</a:t>
            </a:r>
            <a:endParaRPr lang="ko-KR" altLang="en-US" dirty="0">
              <a:solidFill>
                <a:schemeClr val="tx1">
                  <a:lumMod val="75000"/>
                  <a:lumOff val="25000"/>
                </a:schemeClr>
              </a:solidFill>
            </a:endParaRPr>
          </a:p>
        </p:txBody>
      </p:sp>
      <p:sp>
        <p:nvSpPr>
          <p:cNvPr id="49" name="TextBox 48"/>
          <p:cNvSpPr txBox="1"/>
          <p:nvPr/>
        </p:nvSpPr>
        <p:spPr>
          <a:xfrm>
            <a:off x="8782624" y="3927478"/>
            <a:ext cx="1386918" cy="369332"/>
          </a:xfrm>
          <a:prstGeom prst="rect">
            <a:avLst/>
          </a:prstGeom>
          <a:noFill/>
        </p:spPr>
        <p:txBody>
          <a:bodyPr wrap="none" rtlCol="0">
            <a:spAutoFit/>
          </a:bodyPr>
          <a:lstStyle/>
          <a:p>
            <a:r>
              <a:rPr lang="en-US" altLang="ko-KR" dirty="0" smtClean="0">
                <a:solidFill>
                  <a:schemeClr val="tx1">
                    <a:lumMod val="75000"/>
                    <a:lumOff val="25000"/>
                  </a:schemeClr>
                </a:solidFill>
              </a:rPr>
              <a:t>2019-07-17</a:t>
            </a:r>
            <a:endParaRPr lang="ko-KR" altLang="en-US" dirty="0">
              <a:solidFill>
                <a:schemeClr val="tx1">
                  <a:lumMod val="75000"/>
                  <a:lumOff val="25000"/>
                </a:schemeClr>
              </a:solidFill>
            </a:endParaRPr>
          </a:p>
        </p:txBody>
      </p:sp>
      <p:sp>
        <p:nvSpPr>
          <p:cNvPr id="50" name="TextBox 49"/>
          <p:cNvSpPr txBox="1"/>
          <p:nvPr/>
        </p:nvSpPr>
        <p:spPr>
          <a:xfrm>
            <a:off x="11431895" y="3927478"/>
            <a:ext cx="595035" cy="369332"/>
          </a:xfrm>
          <a:prstGeom prst="rect">
            <a:avLst/>
          </a:prstGeom>
          <a:noFill/>
        </p:spPr>
        <p:txBody>
          <a:bodyPr wrap="none" rtlCol="0">
            <a:spAutoFit/>
          </a:bodyPr>
          <a:lstStyle/>
          <a:p>
            <a:r>
              <a:rPr lang="en-US" altLang="ko-KR" dirty="0" smtClean="0">
                <a:solidFill>
                  <a:schemeClr val="tx1">
                    <a:lumMod val="75000"/>
                    <a:lumOff val="25000"/>
                  </a:schemeClr>
                </a:solidFill>
              </a:rPr>
              <a:t>Id 1</a:t>
            </a:r>
            <a:endParaRPr lang="ko-KR" altLang="en-US" dirty="0">
              <a:solidFill>
                <a:schemeClr val="tx1">
                  <a:lumMod val="75000"/>
                  <a:lumOff val="25000"/>
                </a:schemeClr>
              </a:solidFill>
            </a:endParaRPr>
          </a:p>
        </p:txBody>
      </p:sp>
      <p:sp>
        <p:nvSpPr>
          <p:cNvPr id="51" name="TextBox 50"/>
          <p:cNvSpPr txBox="1"/>
          <p:nvPr/>
        </p:nvSpPr>
        <p:spPr>
          <a:xfrm>
            <a:off x="13430138" y="3927478"/>
            <a:ext cx="311304" cy="369332"/>
          </a:xfrm>
          <a:prstGeom prst="rect">
            <a:avLst/>
          </a:prstGeom>
          <a:noFill/>
        </p:spPr>
        <p:txBody>
          <a:bodyPr wrap="none" rtlCol="0">
            <a:spAutoFit/>
          </a:bodyPr>
          <a:lstStyle/>
          <a:p>
            <a:r>
              <a:rPr lang="en-US" altLang="ko-KR" dirty="0" smtClean="0">
                <a:solidFill>
                  <a:schemeClr val="tx1">
                    <a:lumMod val="75000"/>
                    <a:lumOff val="25000"/>
                  </a:schemeClr>
                </a:solidFill>
              </a:rPr>
              <a:t>3</a:t>
            </a:r>
            <a:endParaRPr lang="ko-KR" altLang="en-US" dirty="0">
              <a:solidFill>
                <a:schemeClr val="tx1">
                  <a:lumMod val="75000"/>
                  <a:lumOff val="25000"/>
                </a:schemeClr>
              </a:solidFill>
            </a:endParaRPr>
          </a:p>
        </p:txBody>
      </p:sp>
      <p:cxnSp>
        <p:nvCxnSpPr>
          <p:cNvPr id="52" name="직선 연결선 51"/>
          <p:cNvCxnSpPr/>
          <p:nvPr/>
        </p:nvCxnSpPr>
        <p:spPr>
          <a:xfrm>
            <a:off x="739726" y="4498982"/>
            <a:ext cx="13787534" cy="158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54040" y="4713296"/>
            <a:ext cx="1107996" cy="369332"/>
          </a:xfrm>
          <a:prstGeom prst="rect">
            <a:avLst/>
          </a:prstGeom>
          <a:noFill/>
        </p:spPr>
        <p:txBody>
          <a:bodyPr wrap="none" rtlCol="0">
            <a:spAutoFit/>
          </a:bodyPr>
          <a:lstStyle/>
          <a:p>
            <a:r>
              <a:rPr lang="ko-KR" altLang="en-US" dirty="0" smtClean="0">
                <a:solidFill>
                  <a:schemeClr val="tx1">
                    <a:lumMod val="75000"/>
                    <a:lumOff val="25000"/>
                  </a:schemeClr>
                </a:solidFill>
              </a:rPr>
              <a:t>공지사항</a:t>
            </a:r>
            <a:endParaRPr lang="ko-KR" altLang="en-US" dirty="0">
              <a:solidFill>
                <a:schemeClr val="tx1">
                  <a:lumMod val="75000"/>
                  <a:lumOff val="25000"/>
                </a:schemeClr>
              </a:solidFill>
            </a:endParaRPr>
          </a:p>
        </p:txBody>
      </p:sp>
      <p:sp>
        <p:nvSpPr>
          <p:cNvPr id="54" name="TextBox 53"/>
          <p:cNvSpPr txBox="1"/>
          <p:nvPr/>
        </p:nvSpPr>
        <p:spPr>
          <a:xfrm>
            <a:off x="8782624" y="4713296"/>
            <a:ext cx="1386918" cy="369332"/>
          </a:xfrm>
          <a:prstGeom prst="rect">
            <a:avLst/>
          </a:prstGeom>
          <a:noFill/>
        </p:spPr>
        <p:txBody>
          <a:bodyPr wrap="none" rtlCol="0">
            <a:spAutoFit/>
          </a:bodyPr>
          <a:lstStyle/>
          <a:p>
            <a:r>
              <a:rPr lang="en-US" altLang="ko-KR" dirty="0" smtClean="0">
                <a:solidFill>
                  <a:schemeClr val="tx1">
                    <a:lumMod val="75000"/>
                    <a:lumOff val="25000"/>
                  </a:schemeClr>
                </a:solidFill>
              </a:rPr>
              <a:t>2019-07-17</a:t>
            </a:r>
            <a:endParaRPr lang="ko-KR" altLang="en-US" dirty="0">
              <a:solidFill>
                <a:schemeClr val="tx1">
                  <a:lumMod val="75000"/>
                  <a:lumOff val="25000"/>
                </a:schemeClr>
              </a:solidFill>
            </a:endParaRPr>
          </a:p>
        </p:txBody>
      </p:sp>
      <p:sp>
        <p:nvSpPr>
          <p:cNvPr id="55" name="TextBox 54"/>
          <p:cNvSpPr txBox="1"/>
          <p:nvPr/>
        </p:nvSpPr>
        <p:spPr>
          <a:xfrm>
            <a:off x="11312550" y="4713296"/>
            <a:ext cx="782587" cy="369332"/>
          </a:xfrm>
          <a:prstGeom prst="rect">
            <a:avLst/>
          </a:prstGeom>
          <a:noFill/>
        </p:spPr>
        <p:txBody>
          <a:bodyPr wrap="none" rtlCol="0">
            <a:spAutoFit/>
          </a:bodyPr>
          <a:lstStyle/>
          <a:p>
            <a:r>
              <a:rPr lang="en-US" altLang="ko-KR" dirty="0" smtClean="0">
                <a:solidFill>
                  <a:schemeClr val="tx1">
                    <a:lumMod val="75000"/>
                    <a:lumOff val="25000"/>
                  </a:schemeClr>
                </a:solidFill>
              </a:rPr>
              <a:t>Diane</a:t>
            </a:r>
            <a:endParaRPr lang="ko-KR" altLang="en-US" dirty="0">
              <a:solidFill>
                <a:schemeClr val="tx1">
                  <a:lumMod val="75000"/>
                  <a:lumOff val="25000"/>
                </a:schemeClr>
              </a:solidFill>
            </a:endParaRPr>
          </a:p>
        </p:txBody>
      </p:sp>
      <p:sp>
        <p:nvSpPr>
          <p:cNvPr id="56" name="TextBox 55"/>
          <p:cNvSpPr txBox="1"/>
          <p:nvPr/>
        </p:nvSpPr>
        <p:spPr>
          <a:xfrm>
            <a:off x="13384252" y="4713296"/>
            <a:ext cx="437940" cy="369332"/>
          </a:xfrm>
          <a:prstGeom prst="rect">
            <a:avLst/>
          </a:prstGeom>
          <a:noFill/>
        </p:spPr>
        <p:txBody>
          <a:bodyPr wrap="none" rtlCol="0">
            <a:spAutoFit/>
          </a:bodyPr>
          <a:lstStyle/>
          <a:p>
            <a:r>
              <a:rPr lang="en-US" altLang="ko-KR" dirty="0" smtClean="0">
                <a:solidFill>
                  <a:schemeClr val="tx1">
                    <a:lumMod val="75000"/>
                    <a:lumOff val="25000"/>
                  </a:schemeClr>
                </a:solidFill>
              </a:rPr>
              <a:t>23</a:t>
            </a:r>
            <a:endParaRPr lang="ko-KR" altLang="en-US" dirty="0">
              <a:solidFill>
                <a:schemeClr val="tx1">
                  <a:lumMod val="75000"/>
                  <a:lumOff val="25000"/>
                </a:schemeClr>
              </a:solidFill>
            </a:endParaRPr>
          </a:p>
        </p:txBody>
      </p:sp>
      <p:cxnSp>
        <p:nvCxnSpPr>
          <p:cNvPr id="57" name="직선 연결선 56"/>
          <p:cNvCxnSpPr/>
          <p:nvPr/>
        </p:nvCxnSpPr>
        <p:spPr>
          <a:xfrm>
            <a:off x="739726" y="5284800"/>
            <a:ext cx="13787534" cy="158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54040" y="5499114"/>
            <a:ext cx="1107996" cy="369332"/>
          </a:xfrm>
          <a:prstGeom prst="rect">
            <a:avLst/>
          </a:prstGeom>
          <a:noFill/>
        </p:spPr>
        <p:txBody>
          <a:bodyPr wrap="none" rtlCol="0">
            <a:spAutoFit/>
          </a:bodyPr>
          <a:lstStyle/>
          <a:p>
            <a:r>
              <a:rPr lang="ko-KR" altLang="en-US" dirty="0" smtClean="0">
                <a:solidFill>
                  <a:schemeClr val="tx1">
                    <a:lumMod val="75000"/>
                    <a:lumOff val="25000"/>
                  </a:schemeClr>
                </a:solidFill>
              </a:rPr>
              <a:t>공지사항</a:t>
            </a:r>
            <a:endParaRPr lang="ko-KR" altLang="en-US" dirty="0">
              <a:solidFill>
                <a:schemeClr val="tx1">
                  <a:lumMod val="75000"/>
                  <a:lumOff val="25000"/>
                </a:schemeClr>
              </a:solidFill>
            </a:endParaRPr>
          </a:p>
        </p:txBody>
      </p:sp>
      <p:sp>
        <p:nvSpPr>
          <p:cNvPr id="59" name="TextBox 58"/>
          <p:cNvSpPr txBox="1"/>
          <p:nvPr/>
        </p:nvSpPr>
        <p:spPr>
          <a:xfrm>
            <a:off x="8782624" y="5499114"/>
            <a:ext cx="1386918" cy="369332"/>
          </a:xfrm>
          <a:prstGeom prst="rect">
            <a:avLst/>
          </a:prstGeom>
          <a:noFill/>
        </p:spPr>
        <p:txBody>
          <a:bodyPr wrap="none" rtlCol="0">
            <a:spAutoFit/>
          </a:bodyPr>
          <a:lstStyle/>
          <a:p>
            <a:r>
              <a:rPr lang="en-US" altLang="ko-KR" dirty="0" smtClean="0">
                <a:solidFill>
                  <a:schemeClr val="tx1">
                    <a:lumMod val="75000"/>
                    <a:lumOff val="25000"/>
                  </a:schemeClr>
                </a:solidFill>
              </a:rPr>
              <a:t>2019-07-17</a:t>
            </a:r>
            <a:endParaRPr lang="ko-KR" altLang="en-US" dirty="0">
              <a:solidFill>
                <a:schemeClr val="tx1">
                  <a:lumMod val="75000"/>
                  <a:lumOff val="25000"/>
                </a:schemeClr>
              </a:solidFill>
            </a:endParaRPr>
          </a:p>
        </p:txBody>
      </p:sp>
      <p:sp>
        <p:nvSpPr>
          <p:cNvPr id="60" name="TextBox 59"/>
          <p:cNvSpPr txBox="1"/>
          <p:nvPr/>
        </p:nvSpPr>
        <p:spPr>
          <a:xfrm>
            <a:off x="11312550" y="5499114"/>
            <a:ext cx="782587" cy="369332"/>
          </a:xfrm>
          <a:prstGeom prst="rect">
            <a:avLst/>
          </a:prstGeom>
          <a:noFill/>
        </p:spPr>
        <p:txBody>
          <a:bodyPr wrap="none" rtlCol="0">
            <a:spAutoFit/>
          </a:bodyPr>
          <a:lstStyle/>
          <a:p>
            <a:r>
              <a:rPr lang="en-US" altLang="ko-KR" dirty="0" smtClean="0">
                <a:solidFill>
                  <a:schemeClr val="tx1">
                    <a:lumMod val="75000"/>
                    <a:lumOff val="25000"/>
                  </a:schemeClr>
                </a:solidFill>
              </a:rPr>
              <a:t>Diane</a:t>
            </a:r>
            <a:endParaRPr lang="ko-KR" altLang="en-US" dirty="0">
              <a:solidFill>
                <a:schemeClr val="tx1">
                  <a:lumMod val="75000"/>
                  <a:lumOff val="25000"/>
                </a:schemeClr>
              </a:solidFill>
            </a:endParaRPr>
          </a:p>
        </p:txBody>
      </p:sp>
      <p:sp>
        <p:nvSpPr>
          <p:cNvPr id="61" name="TextBox 60"/>
          <p:cNvSpPr txBox="1"/>
          <p:nvPr/>
        </p:nvSpPr>
        <p:spPr>
          <a:xfrm>
            <a:off x="13384252" y="5499114"/>
            <a:ext cx="437940" cy="369332"/>
          </a:xfrm>
          <a:prstGeom prst="rect">
            <a:avLst/>
          </a:prstGeom>
          <a:noFill/>
        </p:spPr>
        <p:txBody>
          <a:bodyPr wrap="none" rtlCol="0">
            <a:spAutoFit/>
          </a:bodyPr>
          <a:lstStyle/>
          <a:p>
            <a:r>
              <a:rPr lang="en-US" altLang="ko-KR" dirty="0" smtClean="0">
                <a:solidFill>
                  <a:schemeClr val="tx1">
                    <a:lumMod val="75000"/>
                    <a:lumOff val="25000"/>
                  </a:schemeClr>
                </a:solidFill>
              </a:rPr>
              <a:t>23</a:t>
            </a:r>
            <a:endParaRPr lang="ko-KR" altLang="en-US" dirty="0">
              <a:solidFill>
                <a:schemeClr val="tx1">
                  <a:lumMod val="75000"/>
                  <a:lumOff val="25000"/>
                </a:schemeClr>
              </a:solidFill>
            </a:endParaRPr>
          </a:p>
        </p:txBody>
      </p:sp>
      <p:cxnSp>
        <p:nvCxnSpPr>
          <p:cNvPr id="62" name="직선 연결선 61"/>
          <p:cNvCxnSpPr/>
          <p:nvPr/>
        </p:nvCxnSpPr>
        <p:spPr>
          <a:xfrm>
            <a:off x="739726" y="6070618"/>
            <a:ext cx="13787534" cy="158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직사각형 62"/>
          <p:cNvSpPr/>
          <p:nvPr/>
        </p:nvSpPr>
        <p:spPr>
          <a:xfrm>
            <a:off x="11669740" y="785794"/>
            <a:ext cx="2517991" cy="50006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solidFill>
              </a:rPr>
              <a:t>공지사항 작성하기</a:t>
            </a:r>
            <a:endParaRPr lang="ko-KR" altLang="en-US"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5346" y="142852"/>
            <a:ext cx="6929486" cy="941385"/>
          </a:xfrm>
        </p:spPr>
        <p:txBody>
          <a:bodyPr>
            <a:normAutofit/>
          </a:bodyPr>
          <a:lstStyle/>
          <a:p>
            <a:r>
              <a:rPr lang="ko-KR" altLang="en-US" sz="3000" b="1" dirty="0" smtClean="0"/>
              <a:t>공지사항입니다 </a:t>
            </a:r>
            <a:r>
              <a:rPr lang="en-US" altLang="ko-KR" sz="3000" b="1" dirty="0" smtClean="0"/>
              <a:t>it is </a:t>
            </a:r>
            <a:r>
              <a:rPr lang="en-US" altLang="ko-KR" sz="3000" b="1" dirty="0" err="1" smtClean="0"/>
              <a:t>noice</a:t>
            </a:r>
            <a:r>
              <a:rPr lang="en-US" altLang="ko-KR" sz="3000" b="1" dirty="0" smtClean="0"/>
              <a:t> title</a:t>
            </a:r>
            <a:endParaRPr lang="ko-KR" altLang="en-US" sz="3000" b="1" dirty="0"/>
          </a:p>
        </p:txBody>
      </p:sp>
      <p:cxnSp>
        <p:nvCxnSpPr>
          <p:cNvPr id="6" name="직선 연결선 5"/>
          <p:cNvCxnSpPr/>
          <p:nvPr/>
        </p:nvCxnSpPr>
        <p:spPr>
          <a:xfrm>
            <a:off x="739726" y="1142984"/>
            <a:ext cx="13788130" cy="1588"/>
          </a:xfrm>
          <a:prstGeom prst="line">
            <a:avLst/>
          </a:prstGeom>
          <a:ln w="12700"/>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8597906" y="416462"/>
            <a:ext cx="5819222" cy="369332"/>
          </a:xfrm>
          <a:prstGeom prst="rect">
            <a:avLst/>
          </a:prstGeom>
          <a:noFill/>
        </p:spPr>
        <p:txBody>
          <a:bodyPr wrap="none" rtlCol="0">
            <a:spAutoFit/>
          </a:bodyPr>
          <a:lstStyle/>
          <a:p>
            <a:r>
              <a:rPr lang="ko-KR" altLang="en-US" dirty="0" smtClean="0"/>
              <a:t>날짜 </a:t>
            </a:r>
            <a:r>
              <a:rPr lang="en-US" altLang="ko-KR" dirty="0" smtClean="0"/>
              <a:t>: 2019-07-17   |   </a:t>
            </a:r>
            <a:r>
              <a:rPr lang="ko-KR" altLang="en-US" dirty="0" smtClean="0"/>
              <a:t>작성자 </a:t>
            </a:r>
            <a:r>
              <a:rPr lang="en-US" altLang="ko-KR" dirty="0" smtClean="0"/>
              <a:t>: Diane   |   </a:t>
            </a:r>
            <a:r>
              <a:rPr lang="ko-KR" altLang="en-US" dirty="0" smtClean="0"/>
              <a:t>조회수 </a:t>
            </a:r>
            <a:r>
              <a:rPr lang="en-US" altLang="ko-KR" dirty="0" smtClean="0"/>
              <a:t>: 23</a:t>
            </a:r>
            <a:endParaRPr lang="ko-KR" altLang="en-US" dirty="0"/>
          </a:p>
        </p:txBody>
      </p:sp>
      <p:sp>
        <p:nvSpPr>
          <p:cNvPr id="58" name="TextBox 57"/>
          <p:cNvSpPr txBox="1"/>
          <p:nvPr/>
        </p:nvSpPr>
        <p:spPr>
          <a:xfrm>
            <a:off x="1168354" y="1714488"/>
            <a:ext cx="5955476" cy="1477328"/>
          </a:xfrm>
          <a:prstGeom prst="rect">
            <a:avLst/>
          </a:prstGeom>
          <a:noFill/>
        </p:spPr>
        <p:txBody>
          <a:bodyPr wrap="none" rtlCol="0">
            <a:spAutoFit/>
          </a:bodyPr>
          <a:lstStyle/>
          <a:p>
            <a:r>
              <a:rPr lang="ko-KR" altLang="en-US" dirty="0" err="1" smtClean="0">
                <a:solidFill>
                  <a:schemeClr val="tx1">
                    <a:lumMod val="75000"/>
                    <a:lumOff val="25000"/>
                  </a:schemeClr>
                </a:solidFill>
              </a:rPr>
              <a:t>ㅇㅇㅇㅇㅇㅇㅇㅇㅇㅇㅇㅇㅇㅇㅇㅇㅇㅇㅇㅇㅇㅇㅇㅇㅇ</a:t>
            </a:r>
            <a:endParaRPr lang="en-US" altLang="ko-KR" dirty="0" smtClean="0">
              <a:solidFill>
                <a:schemeClr val="tx1">
                  <a:lumMod val="75000"/>
                  <a:lumOff val="25000"/>
                </a:schemeClr>
              </a:solidFill>
            </a:endParaRPr>
          </a:p>
          <a:p>
            <a:r>
              <a:rPr lang="ko-KR" altLang="en-US" dirty="0" err="1" smtClean="0">
                <a:solidFill>
                  <a:schemeClr val="tx1">
                    <a:lumMod val="75000"/>
                    <a:lumOff val="25000"/>
                  </a:schemeClr>
                </a:solidFill>
              </a:rPr>
              <a:t>ㅇㅇㅇㅇㅇㅇㅇㅇㅇㅇㅇㅇㅅㅇㅇㅇㅇㅇㅇㅇㅇㅇㅇㅇㅇ</a:t>
            </a:r>
            <a:endParaRPr lang="en-US" altLang="ko-KR" dirty="0" smtClean="0">
              <a:solidFill>
                <a:schemeClr val="tx1">
                  <a:lumMod val="75000"/>
                  <a:lumOff val="25000"/>
                </a:schemeClr>
              </a:solidFill>
            </a:endParaRPr>
          </a:p>
          <a:p>
            <a:r>
              <a:rPr lang="ko-KR" altLang="en-US" dirty="0" err="1" smtClean="0">
                <a:solidFill>
                  <a:schemeClr val="tx1">
                    <a:lumMod val="75000"/>
                    <a:lumOff val="25000"/>
                  </a:schemeClr>
                </a:solidFill>
              </a:rPr>
              <a:t>ㅇㅇㅇㅇㅇㅇㅇㅇㅇㅇㅇㅅㅅㅅㅇㅇㅇㅇㅇㅇㅇㅇㅇㅇㅇ</a:t>
            </a:r>
            <a:endParaRPr lang="en-US" altLang="ko-KR" dirty="0" smtClean="0">
              <a:solidFill>
                <a:schemeClr val="tx1">
                  <a:lumMod val="75000"/>
                  <a:lumOff val="25000"/>
                </a:schemeClr>
              </a:solidFill>
            </a:endParaRPr>
          </a:p>
          <a:p>
            <a:r>
              <a:rPr lang="ko-KR" altLang="en-US" dirty="0" err="1" smtClean="0">
                <a:solidFill>
                  <a:schemeClr val="tx1">
                    <a:lumMod val="75000"/>
                    <a:lumOff val="25000"/>
                  </a:schemeClr>
                </a:solidFill>
              </a:rPr>
              <a:t>ㅇㅇㅇㅇㅇㅇㅇㅇㅇㅇㅅㅅㅅㅅㅅㅇㅇㅇㅇㅇㅇㅇㅇㅇㅇ</a:t>
            </a:r>
            <a:endParaRPr lang="en-US" altLang="ko-KR" dirty="0" smtClean="0">
              <a:solidFill>
                <a:schemeClr val="tx1">
                  <a:lumMod val="75000"/>
                  <a:lumOff val="25000"/>
                </a:schemeClr>
              </a:solidFill>
            </a:endParaRPr>
          </a:p>
          <a:p>
            <a:r>
              <a:rPr lang="ko-KR" altLang="en-US" dirty="0" err="1" smtClean="0">
                <a:solidFill>
                  <a:schemeClr val="tx1">
                    <a:lumMod val="75000"/>
                    <a:lumOff val="25000"/>
                  </a:schemeClr>
                </a:solidFill>
              </a:rPr>
              <a:t>ㅇㅇㅇㅇㅇㅇㅇㅇㅇㅇㅇㅇㅇㅇㅇㅇㅇㅇㅇㅇㅇㅇㅇㅇ</a:t>
            </a:r>
            <a:r>
              <a:rPr lang="ko-KR" altLang="en-US" dirty="0" err="1">
                <a:solidFill>
                  <a:schemeClr val="tx1">
                    <a:lumMod val="75000"/>
                    <a:lumOff val="25000"/>
                  </a:schemeClr>
                </a:solidFill>
              </a:rPr>
              <a:t>ㅇ</a:t>
            </a:r>
            <a:endParaRPr lang="ko-KR" altLang="en-US" dirty="0">
              <a:solidFill>
                <a:schemeClr val="tx1">
                  <a:lumMod val="75000"/>
                  <a:lumOff val="25000"/>
                </a:schemeClr>
              </a:solidFill>
            </a:endParaRPr>
          </a:p>
        </p:txBody>
      </p:sp>
      <p:sp>
        <p:nvSpPr>
          <p:cNvPr id="33" name="직사각형 32"/>
          <p:cNvSpPr/>
          <p:nvPr/>
        </p:nvSpPr>
        <p:spPr>
          <a:xfrm>
            <a:off x="811164" y="3786190"/>
            <a:ext cx="13644658" cy="30718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37" name="직선 연결선 36"/>
          <p:cNvCxnSpPr/>
          <p:nvPr/>
        </p:nvCxnSpPr>
        <p:spPr>
          <a:xfrm>
            <a:off x="882602" y="4356106"/>
            <a:ext cx="1350178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직사각형 37"/>
          <p:cNvSpPr/>
          <p:nvPr/>
        </p:nvSpPr>
        <p:spPr>
          <a:xfrm>
            <a:off x="1096916" y="4643446"/>
            <a:ext cx="13073154" cy="85725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p:cNvSpPr txBox="1"/>
          <p:nvPr/>
        </p:nvSpPr>
        <p:spPr>
          <a:xfrm>
            <a:off x="1168354" y="4714884"/>
            <a:ext cx="1189749" cy="369332"/>
          </a:xfrm>
          <a:prstGeom prst="rect">
            <a:avLst/>
          </a:prstGeom>
          <a:noFill/>
        </p:spPr>
        <p:txBody>
          <a:bodyPr wrap="none" rtlCol="0">
            <a:spAutoFit/>
          </a:bodyPr>
          <a:lstStyle/>
          <a:p>
            <a:r>
              <a:rPr lang="ko-KR" altLang="en-US" dirty="0" err="1" smtClean="0"/>
              <a:t>댓글</a:t>
            </a:r>
            <a:r>
              <a:rPr lang="ko-KR" altLang="en-US" dirty="0" smtClean="0"/>
              <a:t> 달기</a:t>
            </a:r>
            <a:endParaRPr lang="ko-KR" altLang="en-US" dirty="0"/>
          </a:p>
        </p:txBody>
      </p:sp>
      <p:sp>
        <p:nvSpPr>
          <p:cNvPr id="41" name="TextBox 40"/>
          <p:cNvSpPr txBox="1"/>
          <p:nvPr/>
        </p:nvSpPr>
        <p:spPr>
          <a:xfrm>
            <a:off x="1096916" y="3857628"/>
            <a:ext cx="1167307" cy="369332"/>
          </a:xfrm>
          <a:prstGeom prst="rect">
            <a:avLst/>
          </a:prstGeom>
          <a:noFill/>
        </p:spPr>
        <p:txBody>
          <a:bodyPr wrap="none" rtlCol="0">
            <a:spAutoFit/>
          </a:bodyPr>
          <a:lstStyle/>
          <a:p>
            <a:r>
              <a:rPr lang="ko-KR" altLang="en-US" dirty="0" err="1" smtClean="0"/>
              <a:t>댓글</a:t>
            </a:r>
            <a:r>
              <a:rPr lang="ko-KR" altLang="en-US" dirty="0" smtClean="0"/>
              <a:t> </a:t>
            </a:r>
            <a:r>
              <a:rPr lang="ko-KR" altLang="en-US" dirty="0" smtClean="0"/>
              <a:t>수 </a:t>
            </a:r>
            <a:r>
              <a:rPr lang="en-US" altLang="ko-KR" dirty="0">
                <a:solidFill>
                  <a:schemeClr val="accent6"/>
                </a:solidFill>
              </a:rPr>
              <a:t>1</a:t>
            </a:r>
            <a:endParaRPr lang="ko-KR" altLang="en-US" dirty="0">
              <a:solidFill>
                <a:schemeClr val="accent6"/>
              </a:solidFill>
            </a:endParaRPr>
          </a:p>
        </p:txBody>
      </p:sp>
      <p:sp>
        <p:nvSpPr>
          <p:cNvPr id="42" name="타원 41"/>
          <p:cNvSpPr/>
          <p:nvPr/>
        </p:nvSpPr>
        <p:spPr>
          <a:xfrm>
            <a:off x="1239792" y="5786454"/>
            <a:ext cx="857256" cy="857256"/>
          </a:xfrm>
          <a:prstGeom prst="ellipse">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TextBox 62"/>
          <p:cNvSpPr txBox="1"/>
          <p:nvPr/>
        </p:nvSpPr>
        <p:spPr>
          <a:xfrm>
            <a:off x="2239924" y="5786454"/>
            <a:ext cx="2435282" cy="369332"/>
          </a:xfrm>
          <a:prstGeom prst="rect">
            <a:avLst/>
          </a:prstGeom>
          <a:noFill/>
        </p:spPr>
        <p:txBody>
          <a:bodyPr wrap="none" rtlCol="0">
            <a:spAutoFit/>
          </a:bodyPr>
          <a:lstStyle/>
          <a:p>
            <a:r>
              <a:rPr lang="en-US" altLang="ko-KR" b="1" dirty="0" smtClean="0"/>
              <a:t>Diane | </a:t>
            </a:r>
            <a:r>
              <a:rPr lang="ko-KR" altLang="en-US" b="1" dirty="0" smtClean="0"/>
              <a:t>인사부 </a:t>
            </a:r>
            <a:r>
              <a:rPr lang="en-US" altLang="ko-KR" b="1" dirty="0"/>
              <a:t>|</a:t>
            </a:r>
            <a:r>
              <a:rPr lang="en-US" altLang="ko-KR" b="1" dirty="0" smtClean="0"/>
              <a:t> </a:t>
            </a:r>
            <a:r>
              <a:rPr lang="ko-KR" altLang="en-US" b="1" dirty="0" smtClean="0"/>
              <a:t>사원</a:t>
            </a:r>
            <a:endParaRPr lang="ko-KR" altLang="en-US" b="1" dirty="0"/>
          </a:p>
        </p:txBody>
      </p:sp>
      <p:sp>
        <p:nvSpPr>
          <p:cNvPr id="64" name="TextBox 63"/>
          <p:cNvSpPr txBox="1"/>
          <p:nvPr/>
        </p:nvSpPr>
        <p:spPr>
          <a:xfrm>
            <a:off x="2239924" y="6143644"/>
            <a:ext cx="10110460" cy="646331"/>
          </a:xfrm>
          <a:prstGeom prst="rect">
            <a:avLst/>
          </a:prstGeom>
          <a:noFill/>
        </p:spPr>
        <p:txBody>
          <a:bodyPr wrap="none" rtlCol="0">
            <a:spAutoFit/>
          </a:bodyPr>
          <a:lstStyle/>
          <a:p>
            <a:r>
              <a:rPr lang="ko-KR" altLang="en-US" dirty="0" err="1" smtClean="0"/>
              <a:t>야ㅑㅑㅑㅑㅑㅑㅑㅑㅑㅑㅑㅑ이ㅣㅣㅣㅣㅣㅣㅣㅣ놈ㅁㅁㅁㅁ들ㄹㄹㄹㄹㄹㄹ아ㅏㅏㅏㅏㅏㅏㅏㅏ</a:t>
            </a:r>
            <a:endParaRPr lang="en-US" altLang="ko-KR" dirty="0" smtClean="0"/>
          </a:p>
          <a:p>
            <a:r>
              <a:rPr lang="ko-KR" altLang="en-US" dirty="0" smtClean="0"/>
              <a:t>어떻게 </a:t>
            </a:r>
            <a:r>
              <a:rPr lang="ko-KR" altLang="en-US" dirty="0" err="1" smtClean="0"/>
              <a:t>할꺼야앙</a:t>
            </a:r>
            <a:r>
              <a:rPr lang="en-US" altLang="ko-KR" dirty="0" smtClean="0"/>
              <a:t>~~~~~~~~~~~</a:t>
            </a:r>
            <a:endParaRPr lang="ko-KR" altLang="en-US" dirty="0"/>
          </a:p>
        </p:txBody>
      </p:sp>
      <p:sp>
        <p:nvSpPr>
          <p:cNvPr id="65" name="TextBox 64"/>
          <p:cNvSpPr txBox="1"/>
          <p:nvPr/>
        </p:nvSpPr>
        <p:spPr>
          <a:xfrm>
            <a:off x="12669872" y="5786454"/>
            <a:ext cx="1441420" cy="369332"/>
          </a:xfrm>
          <a:prstGeom prst="rect">
            <a:avLst/>
          </a:prstGeom>
          <a:noFill/>
        </p:spPr>
        <p:txBody>
          <a:bodyPr wrap="none" rtlCol="0">
            <a:spAutoFit/>
          </a:bodyPr>
          <a:lstStyle/>
          <a:p>
            <a:r>
              <a:rPr lang="en-US" altLang="ko-KR" dirty="0" smtClean="0"/>
              <a:t>2019-07-17</a:t>
            </a:r>
            <a:endParaRPr lang="ko-KR" altLang="en-US" dirty="0"/>
          </a:p>
        </p:txBody>
      </p:sp>
      <p:sp>
        <p:nvSpPr>
          <p:cNvPr id="67" name="TextBox 66"/>
          <p:cNvSpPr txBox="1"/>
          <p:nvPr/>
        </p:nvSpPr>
        <p:spPr>
          <a:xfrm>
            <a:off x="11419000" y="3857628"/>
            <a:ext cx="1107996" cy="369332"/>
          </a:xfrm>
          <a:prstGeom prst="rect">
            <a:avLst/>
          </a:prstGeom>
          <a:noFill/>
        </p:spPr>
        <p:txBody>
          <a:bodyPr wrap="none" rtlCol="0">
            <a:spAutoFit/>
          </a:bodyPr>
          <a:lstStyle/>
          <a:p>
            <a:r>
              <a:rPr lang="ko-KR" altLang="en-US" dirty="0" smtClean="0"/>
              <a:t>비밀번호</a:t>
            </a:r>
            <a:endParaRPr lang="ko-KR" altLang="en-US" dirty="0"/>
          </a:p>
        </p:txBody>
      </p:sp>
      <p:sp>
        <p:nvSpPr>
          <p:cNvPr id="68" name="직사각형 67"/>
          <p:cNvSpPr/>
          <p:nvPr/>
        </p:nvSpPr>
        <p:spPr>
          <a:xfrm>
            <a:off x="12526996" y="3929066"/>
            <a:ext cx="1581160" cy="28575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직사각형 68"/>
          <p:cNvSpPr/>
          <p:nvPr/>
        </p:nvSpPr>
        <p:spPr>
          <a:xfrm>
            <a:off x="13098500" y="4643446"/>
            <a:ext cx="1071570" cy="8572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입력</a:t>
            </a:r>
            <a:endParaRPr lang="ko-KR" altLang="en-US" dirty="0">
              <a:solidFill>
                <a:schemeClr val="tx1"/>
              </a:solidFill>
            </a:endParaRPr>
          </a:p>
        </p:txBody>
      </p:sp>
      <p:sp>
        <p:nvSpPr>
          <p:cNvPr id="71" name="직사각형 70"/>
          <p:cNvSpPr/>
          <p:nvPr/>
        </p:nvSpPr>
        <p:spPr>
          <a:xfrm>
            <a:off x="11884054" y="3143248"/>
            <a:ext cx="1179819"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수정</a:t>
            </a:r>
            <a:endParaRPr lang="ko-KR" altLang="en-US" dirty="0">
              <a:solidFill>
                <a:schemeClr val="tx1"/>
              </a:solidFill>
            </a:endParaRPr>
          </a:p>
        </p:txBody>
      </p:sp>
      <p:sp>
        <p:nvSpPr>
          <p:cNvPr id="72" name="직사각형 71"/>
          <p:cNvSpPr/>
          <p:nvPr/>
        </p:nvSpPr>
        <p:spPr>
          <a:xfrm>
            <a:off x="13187599" y="3143248"/>
            <a:ext cx="1179819"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삭제</a:t>
            </a:r>
            <a:endParaRPr lang="ko-KR" alt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68222" y="273590"/>
            <a:ext cx="3023712" cy="941385"/>
          </a:xfrm>
        </p:spPr>
        <p:txBody>
          <a:bodyPr>
            <a:normAutofit/>
          </a:bodyPr>
          <a:lstStyle/>
          <a:p>
            <a:r>
              <a:rPr lang="ko-KR" altLang="en-US" sz="3000" b="1" dirty="0" smtClean="0"/>
              <a:t>갤러</a:t>
            </a:r>
            <a:r>
              <a:rPr lang="ko-KR" altLang="en-US" sz="3000" b="1" dirty="0"/>
              <a:t>리</a:t>
            </a:r>
          </a:p>
        </p:txBody>
      </p:sp>
      <p:cxnSp>
        <p:nvCxnSpPr>
          <p:cNvPr id="6" name="직선 연결선 5"/>
          <p:cNvCxnSpPr/>
          <p:nvPr/>
        </p:nvCxnSpPr>
        <p:spPr>
          <a:xfrm>
            <a:off x="739726" y="2000240"/>
            <a:ext cx="13788130" cy="1588"/>
          </a:xfrm>
          <a:prstGeom prst="line">
            <a:avLst/>
          </a:prstGeom>
          <a:ln w="12700"/>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1025478" y="1202280"/>
            <a:ext cx="3005951" cy="400110"/>
          </a:xfrm>
          <a:prstGeom prst="rect">
            <a:avLst/>
          </a:prstGeom>
          <a:noFill/>
        </p:spPr>
        <p:txBody>
          <a:bodyPr wrap="none" rtlCol="0">
            <a:spAutoFit/>
          </a:bodyPr>
          <a:lstStyle/>
          <a:p>
            <a:r>
              <a:rPr lang="ko-KR" altLang="en-US" sz="2000" dirty="0" err="1" smtClean="0"/>
              <a:t>갤러리입니당다라당당당</a:t>
            </a:r>
            <a:endParaRPr lang="ko-KR" altLang="en-US" sz="2000" dirty="0"/>
          </a:p>
        </p:txBody>
      </p:sp>
      <p:pic>
        <p:nvPicPr>
          <p:cNvPr id="1026" name="Picture 2"/>
          <p:cNvPicPr>
            <a:picLocks noChangeAspect="1" noChangeArrowheads="1"/>
          </p:cNvPicPr>
          <p:nvPr/>
        </p:nvPicPr>
        <p:blipFill>
          <a:blip r:embed="rId3"/>
          <a:srcRect/>
          <a:stretch>
            <a:fillRect/>
          </a:stretch>
        </p:blipFill>
        <p:spPr bwMode="auto">
          <a:xfrm>
            <a:off x="1011923" y="2571744"/>
            <a:ext cx="3228265" cy="3429024"/>
          </a:xfrm>
          <a:prstGeom prst="rect">
            <a:avLst/>
          </a:prstGeom>
          <a:noFill/>
          <a:ln w="9525">
            <a:noFill/>
            <a:miter lim="800000"/>
            <a:headEnd/>
            <a:tailEnd/>
          </a:ln>
          <a:effectLst/>
        </p:spPr>
      </p:pic>
      <p:pic>
        <p:nvPicPr>
          <p:cNvPr id="32" name="Picture 2"/>
          <p:cNvPicPr>
            <a:picLocks noChangeAspect="1" noChangeArrowheads="1"/>
          </p:cNvPicPr>
          <p:nvPr/>
        </p:nvPicPr>
        <p:blipFill>
          <a:blip r:embed="rId3"/>
          <a:srcRect/>
          <a:stretch>
            <a:fillRect/>
          </a:stretch>
        </p:blipFill>
        <p:spPr bwMode="auto">
          <a:xfrm>
            <a:off x="4369509" y="2571744"/>
            <a:ext cx="3228265" cy="3429024"/>
          </a:xfrm>
          <a:prstGeom prst="rect">
            <a:avLst/>
          </a:prstGeom>
          <a:noFill/>
          <a:ln w="9525">
            <a:noFill/>
            <a:miter lim="800000"/>
            <a:headEnd/>
            <a:tailEnd/>
          </a:ln>
          <a:effectLst/>
        </p:spPr>
      </p:pic>
      <p:pic>
        <p:nvPicPr>
          <p:cNvPr id="33" name="Picture 2"/>
          <p:cNvPicPr>
            <a:picLocks noChangeAspect="1" noChangeArrowheads="1"/>
          </p:cNvPicPr>
          <p:nvPr/>
        </p:nvPicPr>
        <p:blipFill>
          <a:blip r:embed="rId3"/>
          <a:srcRect/>
          <a:stretch>
            <a:fillRect/>
          </a:stretch>
        </p:blipFill>
        <p:spPr bwMode="auto">
          <a:xfrm>
            <a:off x="7727095" y="2571744"/>
            <a:ext cx="3228265" cy="3429024"/>
          </a:xfrm>
          <a:prstGeom prst="rect">
            <a:avLst/>
          </a:prstGeom>
          <a:noFill/>
          <a:ln w="9525">
            <a:noFill/>
            <a:miter lim="800000"/>
            <a:headEnd/>
            <a:tailEnd/>
          </a:ln>
          <a:effectLst/>
        </p:spPr>
      </p:pic>
      <p:pic>
        <p:nvPicPr>
          <p:cNvPr id="34" name="Picture 2"/>
          <p:cNvPicPr>
            <a:picLocks noChangeAspect="1" noChangeArrowheads="1"/>
          </p:cNvPicPr>
          <p:nvPr/>
        </p:nvPicPr>
        <p:blipFill>
          <a:blip r:embed="rId3"/>
          <a:srcRect/>
          <a:stretch>
            <a:fillRect/>
          </a:stretch>
        </p:blipFill>
        <p:spPr bwMode="auto">
          <a:xfrm>
            <a:off x="11084681" y="2571744"/>
            <a:ext cx="3228265" cy="3429024"/>
          </a:xfrm>
          <a:prstGeom prst="rect">
            <a:avLst/>
          </a:prstGeom>
          <a:noFill/>
          <a:ln w="9525">
            <a:noFill/>
            <a:miter lim="800000"/>
            <a:headEnd/>
            <a:tailEnd/>
          </a:ln>
          <a:effectLst/>
        </p:spPr>
      </p:pic>
      <p:sp>
        <p:nvSpPr>
          <p:cNvPr id="36" name="직사각형 35"/>
          <p:cNvSpPr/>
          <p:nvPr/>
        </p:nvSpPr>
        <p:spPr>
          <a:xfrm>
            <a:off x="11669740" y="785794"/>
            <a:ext cx="2517991" cy="50006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chemeClr val="tx1"/>
                </a:solidFill>
              </a:rPr>
              <a:t>사진 올리기</a:t>
            </a:r>
            <a:endParaRPr lang="ko-KR" altLang="en-US"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직사각형 22"/>
          <p:cNvSpPr/>
          <p:nvPr/>
        </p:nvSpPr>
        <p:spPr>
          <a:xfrm>
            <a:off x="668288" y="5572140"/>
            <a:ext cx="13787534" cy="12858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p:cNvSpPr>
            <a:spLocks noGrp="1"/>
          </p:cNvSpPr>
          <p:nvPr>
            <p:ph type="ctrTitle"/>
          </p:nvPr>
        </p:nvSpPr>
        <p:spPr>
          <a:xfrm>
            <a:off x="-1046224" y="142852"/>
            <a:ext cx="6929486" cy="941385"/>
          </a:xfrm>
        </p:spPr>
        <p:txBody>
          <a:bodyPr>
            <a:normAutofit/>
          </a:bodyPr>
          <a:lstStyle/>
          <a:p>
            <a:r>
              <a:rPr lang="ko-KR" altLang="en-US" sz="3000" b="1" dirty="0" smtClean="0"/>
              <a:t>갤러리 </a:t>
            </a:r>
            <a:r>
              <a:rPr lang="ko-KR" altLang="en-US" sz="3000" b="1" smtClean="0"/>
              <a:t>타이틀</a:t>
            </a:r>
            <a:r>
              <a:rPr lang="en-US" altLang="ko-KR" sz="3000" b="1" dirty="0" smtClean="0"/>
              <a:t>..</a:t>
            </a:r>
            <a:r>
              <a:rPr lang="ko-KR" altLang="en-US" sz="3000" b="1" dirty="0" err="1" smtClean="0"/>
              <a:t>ㅎㅎ</a:t>
            </a:r>
            <a:endParaRPr lang="ko-KR" altLang="en-US" sz="3000" b="1" dirty="0"/>
          </a:p>
        </p:txBody>
      </p:sp>
      <p:cxnSp>
        <p:nvCxnSpPr>
          <p:cNvPr id="6" name="직선 연결선 5"/>
          <p:cNvCxnSpPr/>
          <p:nvPr/>
        </p:nvCxnSpPr>
        <p:spPr>
          <a:xfrm>
            <a:off x="739726" y="1142984"/>
            <a:ext cx="13788130" cy="1588"/>
          </a:xfrm>
          <a:prstGeom prst="line">
            <a:avLst/>
          </a:prstGeom>
          <a:ln w="12700"/>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8597906" y="416462"/>
            <a:ext cx="5819222" cy="369332"/>
          </a:xfrm>
          <a:prstGeom prst="rect">
            <a:avLst/>
          </a:prstGeom>
          <a:noFill/>
        </p:spPr>
        <p:txBody>
          <a:bodyPr wrap="none" rtlCol="0">
            <a:spAutoFit/>
          </a:bodyPr>
          <a:lstStyle/>
          <a:p>
            <a:r>
              <a:rPr lang="ko-KR" altLang="en-US" dirty="0" smtClean="0"/>
              <a:t>날짜 </a:t>
            </a:r>
            <a:r>
              <a:rPr lang="en-US" altLang="ko-KR" dirty="0" smtClean="0"/>
              <a:t>: 2019-07-17   |   </a:t>
            </a:r>
            <a:r>
              <a:rPr lang="ko-KR" altLang="en-US" dirty="0" smtClean="0"/>
              <a:t>작성자 </a:t>
            </a:r>
            <a:r>
              <a:rPr lang="en-US" altLang="ko-KR" dirty="0" smtClean="0"/>
              <a:t>: Diane   |   </a:t>
            </a:r>
            <a:r>
              <a:rPr lang="ko-KR" altLang="en-US" dirty="0" smtClean="0"/>
              <a:t>조회수 </a:t>
            </a:r>
            <a:r>
              <a:rPr lang="en-US" altLang="ko-KR" dirty="0" smtClean="0"/>
              <a:t>: 23</a:t>
            </a:r>
            <a:endParaRPr lang="ko-KR" altLang="en-US" dirty="0"/>
          </a:p>
        </p:txBody>
      </p:sp>
      <p:sp>
        <p:nvSpPr>
          <p:cNvPr id="58" name="TextBox 57"/>
          <p:cNvSpPr txBox="1"/>
          <p:nvPr/>
        </p:nvSpPr>
        <p:spPr>
          <a:xfrm>
            <a:off x="739726" y="4714884"/>
            <a:ext cx="979435" cy="369332"/>
          </a:xfrm>
          <a:prstGeom prst="rect">
            <a:avLst/>
          </a:prstGeom>
          <a:noFill/>
        </p:spPr>
        <p:txBody>
          <a:bodyPr wrap="none" rtlCol="0">
            <a:spAutoFit/>
          </a:bodyPr>
          <a:lstStyle/>
          <a:p>
            <a:r>
              <a:rPr lang="en-US" altLang="ko-KR" dirty="0" smtClean="0">
                <a:solidFill>
                  <a:schemeClr val="tx1">
                    <a:lumMod val="75000"/>
                    <a:lumOff val="25000"/>
                  </a:schemeClr>
                </a:solidFill>
              </a:rPr>
              <a:t>content</a:t>
            </a:r>
            <a:endParaRPr lang="ko-KR" altLang="en-US" dirty="0">
              <a:solidFill>
                <a:schemeClr val="tx1">
                  <a:lumMod val="75000"/>
                  <a:lumOff val="25000"/>
                </a:schemeClr>
              </a:solidFill>
            </a:endParaRPr>
          </a:p>
        </p:txBody>
      </p:sp>
      <p:pic>
        <p:nvPicPr>
          <p:cNvPr id="2050" name="Picture 2" descr="C:\Users\Public\Pictures\Sample Pictures\Tulips.jpg"/>
          <p:cNvPicPr>
            <a:picLocks noChangeAspect="1" noChangeArrowheads="1"/>
          </p:cNvPicPr>
          <p:nvPr/>
        </p:nvPicPr>
        <p:blipFill>
          <a:blip r:embed="rId3" cstate="print"/>
          <a:srcRect/>
          <a:stretch>
            <a:fillRect/>
          </a:stretch>
        </p:blipFill>
        <p:spPr bwMode="auto">
          <a:xfrm>
            <a:off x="739726" y="1500174"/>
            <a:ext cx="3905277" cy="2928958"/>
          </a:xfrm>
          <a:prstGeom prst="rect">
            <a:avLst/>
          </a:prstGeom>
          <a:noFill/>
        </p:spPr>
      </p:pic>
      <p:sp>
        <p:nvSpPr>
          <p:cNvPr id="20" name="하트 19"/>
          <p:cNvSpPr/>
          <p:nvPr/>
        </p:nvSpPr>
        <p:spPr>
          <a:xfrm>
            <a:off x="7097708" y="5857892"/>
            <a:ext cx="571504" cy="571504"/>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p:cNvSpPr txBox="1"/>
          <p:nvPr/>
        </p:nvSpPr>
        <p:spPr>
          <a:xfrm>
            <a:off x="7169146" y="6488692"/>
            <a:ext cx="450764" cy="369332"/>
          </a:xfrm>
          <a:prstGeom prst="rect">
            <a:avLst/>
          </a:prstGeom>
          <a:noFill/>
        </p:spPr>
        <p:txBody>
          <a:bodyPr wrap="none" rtlCol="0">
            <a:spAutoFit/>
          </a:bodyPr>
          <a:lstStyle/>
          <a:p>
            <a:r>
              <a:rPr lang="en-US" altLang="ko-KR" b="1" dirty="0" smtClean="0"/>
              <a:t>28</a:t>
            </a:r>
            <a:endParaRPr lang="ko-KR" altLang="en-US" b="1" dirty="0"/>
          </a:p>
        </p:txBody>
      </p:sp>
      <p:sp>
        <p:nvSpPr>
          <p:cNvPr id="25" name="직사각형 24"/>
          <p:cNvSpPr/>
          <p:nvPr/>
        </p:nvSpPr>
        <p:spPr>
          <a:xfrm>
            <a:off x="11937831" y="4929198"/>
            <a:ext cx="1179819"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수정</a:t>
            </a:r>
            <a:endParaRPr lang="ko-KR" altLang="en-US" dirty="0">
              <a:solidFill>
                <a:schemeClr val="tx1"/>
              </a:solidFill>
            </a:endParaRPr>
          </a:p>
        </p:txBody>
      </p:sp>
      <p:sp>
        <p:nvSpPr>
          <p:cNvPr id="26" name="직사각형 25"/>
          <p:cNvSpPr/>
          <p:nvPr/>
        </p:nvSpPr>
        <p:spPr>
          <a:xfrm>
            <a:off x="13241376" y="4929198"/>
            <a:ext cx="1179819" cy="428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삭제</a:t>
            </a:r>
            <a:endParaRPr lang="ko-KR" altLang="en-US" dirty="0">
              <a:solidFill>
                <a:schemeClr val="tx1"/>
              </a:solidFill>
            </a:endParaRPr>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205</Words>
  <Application>Microsoft Office PowerPoint</Application>
  <PresentationFormat>사용자 지정</PresentationFormat>
  <Paragraphs>111</Paragraphs>
  <Slides>7</Slides>
  <Notes>7</Notes>
  <HiddenSlides>0</HiddenSlides>
  <MMClips>0</MMClips>
  <ScaleCrop>false</ScaleCrop>
  <HeadingPairs>
    <vt:vector size="4" baseType="variant">
      <vt:variant>
        <vt:lpstr>테마</vt:lpstr>
      </vt:variant>
      <vt:variant>
        <vt:i4>1</vt:i4>
      </vt:variant>
      <vt:variant>
        <vt:lpstr>슬라이드 제목</vt:lpstr>
      </vt:variant>
      <vt:variant>
        <vt:i4>7</vt:i4>
      </vt:variant>
    </vt:vector>
  </HeadingPairs>
  <TitlesOfParts>
    <vt:vector size="8" baseType="lpstr">
      <vt:lpstr>Office 테마</vt:lpstr>
      <vt:lpstr>설문조사</vt:lpstr>
      <vt:lpstr>설문조사</vt:lpstr>
      <vt:lpstr>슬라이드 3</vt:lpstr>
      <vt:lpstr>공지사항</vt:lpstr>
      <vt:lpstr>공지사항입니다 it is noice title</vt:lpstr>
      <vt:lpstr>갤러리</vt:lpstr>
      <vt:lpstr>갤러리 타이틀..ㅎㅎ</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설문조사</dc:title>
  <dc:creator>soldesk</dc:creator>
  <cp:lastModifiedBy>soldesk</cp:lastModifiedBy>
  <cp:revision>8</cp:revision>
  <dcterms:created xsi:type="dcterms:W3CDTF">2019-07-17T08:10:55Z</dcterms:created>
  <dcterms:modified xsi:type="dcterms:W3CDTF">2019-07-17T09:28:50Z</dcterms:modified>
</cp:coreProperties>
</file>