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1DEA8-DBE2-4D59-A058-5262E9ADD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96CF99-3CEA-4C19-938B-82EF4292E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00F3F4-12D9-422B-BF26-B645D3EA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2E0B-5FDE-4522-8756-3F41B41BAF26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3D3167-BF21-4FAB-84CF-25E0F367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5FCEF1-8F9C-40C0-80DF-A97BF820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119C-9188-4FC2-8B8D-0620283B7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81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EE1CD-3BBE-4D52-BEAE-7E625A89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9F0259-F4F8-409F-9E1C-A2CFD7ABE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80A4D3-2DA2-42A0-84FC-59B267B4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2E0B-5FDE-4522-8756-3F41B41BAF26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BCE563-6711-4C73-8E52-1F7AE1C1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4FC073-E431-4B3B-969D-9ED1EB68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119C-9188-4FC2-8B8D-0620283B7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35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E63121E-2B7B-4750-B456-FE9E66349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27F642-35FD-43BB-B53A-C9FD4D120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181D19-D563-4CFB-99E1-72A3307B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2E0B-5FDE-4522-8756-3F41B41BAF26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E950F4-0024-406D-97BE-0D544F5C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35FD74-077E-4689-8707-888DFA28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119C-9188-4FC2-8B8D-0620283B7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94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DF8D6B-346E-473B-B464-E8D5E3F9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94DCC6-AE5A-4444-8E74-12DDFDF5C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469085-5007-4089-8761-ACEEA881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2E0B-5FDE-4522-8756-3F41B41BAF26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777B84-54A0-4CE9-A046-A49B97BE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6BE233-9D2B-4FB4-9A1F-B3F7068C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119C-9188-4FC2-8B8D-0620283B7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94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0155BD-4E74-4688-B955-A6F01B92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D94B3D-F147-4568-9321-71722D645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0814E9-80E2-4EE9-BB13-57ABC662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2E0B-5FDE-4522-8756-3F41B41BAF26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CEFC2A-8E24-443F-9335-E9CA11CE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62D3AE-A880-4119-ABB0-A682D154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119C-9188-4FC2-8B8D-0620283B7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90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D2703-1655-464B-8DB3-87192E19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B906A1-FA64-4D34-ABAE-250F876C0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AFB835-C03C-4FA6-B243-97E6889C4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AA5C6C-C513-416F-8A8F-EC9E303B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2E0B-5FDE-4522-8756-3F41B41BAF26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5DB9AE-2B10-4153-83D4-F23FB3EB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3BEC9C-2CF8-44FB-867B-9A228753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119C-9188-4FC2-8B8D-0620283B7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85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122EAC-7049-4066-81DB-ADBD0729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44978A-22F0-48F2-84B6-3E611E59E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8427B2-0C06-4061-B95F-7C61DDD14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C46905F-188B-4D91-B1FD-5A5895BC1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AD1F554-60DD-42D1-9A40-897FCC1CB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F515A1-B630-4AF3-8641-D5049740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2E0B-5FDE-4522-8756-3F41B41BAF26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318614D-9EA3-41E2-AA6A-B9B820E3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461946F-AD2A-4F51-85AE-BD7A780F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119C-9188-4FC2-8B8D-0620283B7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57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F7E7ED-9829-4596-A4C2-0864BFD9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E49E6E2-4BE2-48F9-ADDE-946D2EA1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2E0B-5FDE-4522-8756-3F41B41BAF26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C552FB1-AC2D-4C93-BBF2-0E2134BA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587A82-115F-4410-A354-889BE497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119C-9188-4FC2-8B8D-0620283B7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53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73DE0E-0AB0-42EC-8C07-2E60DA74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2E0B-5FDE-4522-8756-3F41B41BAF26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8AC769B-4802-41BF-B052-3E0169DE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488920-0743-4FDA-986C-C1D513D4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119C-9188-4FC2-8B8D-0620283B7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6BB630-07B5-4F21-AB15-77BEFA811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2297D8-F571-4E07-BCF6-EA12407E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CDD2FD-99C0-4CF0-992E-0E0B597C6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9ABF6F-A7EC-4823-A70F-1B4152D2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2E0B-5FDE-4522-8756-3F41B41BAF26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356C92-696C-40A3-9BC7-95A2EC3A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48A2AB-43C7-4F94-9BFF-E40E864F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119C-9188-4FC2-8B8D-0620283B7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52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35D6B-1C0C-43EE-B191-A8253C2A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93C0B6-F068-4CD5-AFFC-7C22E4BDC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FACA9F-8E17-4B30-A6DE-02E1C6AAF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985766-2FE8-4580-9C38-53638038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2E0B-5FDE-4522-8756-3F41B41BAF26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B7E837-9857-40EB-AFED-9B430C43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674837-3F49-4762-BE3E-E3EB2EDD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119C-9188-4FC2-8B8D-0620283B7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86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57B0DAB-141C-4243-9093-C925DA872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A3F1B0-6E08-4A6E-95F0-C1DB8E169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277A28-584D-409C-BE83-1901FEBE0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22E0B-5FDE-4522-8756-3F41B41BAF26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C81B41-4D1A-4379-89D2-43C210F02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4DD10A-E13C-48EF-B1DA-648CF617B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A119C-9188-4FC2-8B8D-0620283B7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66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形 2" descr="暫停">
            <a:extLst>
              <a:ext uri="{FF2B5EF4-FFF2-40B4-BE49-F238E27FC236}">
                <a16:creationId xmlns:a16="http://schemas.microsoft.com/office/drawing/2014/main" id="{8C98AFE9-3A74-429C-8FF2-90165414D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7234" y="435034"/>
            <a:ext cx="914400" cy="914400"/>
          </a:xfrm>
          <a:prstGeom prst="rect">
            <a:avLst/>
          </a:prstGeom>
        </p:spPr>
      </p:pic>
      <p:pic>
        <p:nvPicPr>
          <p:cNvPr id="5" name="圖形 4" descr="播放">
            <a:extLst>
              <a:ext uri="{FF2B5EF4-FFF2-40B4-BE49-F238E27FC236}">
                <a16:creationId xmlns:a16="http://schemas.microsoft.com/office/drawing/2014/main" id="{FB218EC1-58D1-4C39-B254-63530E021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1338" y="435034"/>
            <a:ext cx="914400" cy="914400"/>
          </a:xfrm>
          <a:prstGeom prst="rect">
            <a:avLst/>
          </a:prstGeom>
        </p:spPr>
      </p:pic>
      <p:pic>
        <p:nvPicPr>
          <p:cNvPr id="7" name="圖形 6" descr="停止">
            <a:extLst>
              <a:ext uri="{FF2B5EF4-FFF2-40B4-BE49-F238E27FC236}">
                <a16:creationId xmlns:a16="http://schemas.microsoft.com/office/drawing/2014/main" id="{8A4CFC37-B3E8-461C-A507-8C38E808EC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15442" y="435034"/>
            <a:ext cx="914400" cy="914400"/>
          </a:xfrm>
          <a:prstGeom prst="rect">
            <a:avLst/>
          </a:prstGeom>
        </p:spPr>
      </p:pic>
      <p:pic>
        <p:nvPicPr>
          <p:cNvPr id="9" name="圖形 8" descr="音量">
            <a:extLst>
              <a:ext uri="{FF2B5EF4-FFF2-40B4-BE49-F238E27FC236}">
                <a16:creationId xmlns:a16="http://schemas.microsoft.com/office/drawing/2014/main" id="{352DA6D6-197E-45D9-B051-1DAA498E95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67234" y="1593000"/>
            <a:ext cx="914400" cy="914400"/>
          </a:xfrm>
          <a:prstGeom prst="rect">
            <a:avLst/>
          </a:prstGeom>
        </p:spPr>
      </p:pic>
      <p:pic>
        <p:nvPicPr>
          <p:cNvPr id="11" name="圖形 10" descr="將喇叭設為靜音">
            <a:extLst>
              <a:ext uri="{FF2B5EF4-FFF2-40B4-BE49-F238E27FC236}">
                <a16:creationId xmlns:a16="http://schemas.microsoft.com/office/drawing/2014/main" id="{2B25450C-A6AA-450E-A3C7-8F8C9EFA28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7644" y="1593000"/>
            <a:ext cx="914400" cy="914400"/>
          </a:xfrm>
          <a:prstGeom prst="rect">
            <a:avLst/>
          </a:prstGeom>
        </p:spPr>
      </p:pic>
      <p:pic>
        <p:nvPicPr>
          <p:cNvPr id="13" name="圖形 12" descr="結束">
            <a:extLst>
              <a:ext uri="{FF2B5EF4-FFF2-40B4-BE49-F238E27FC236}">
                <a16:creationId xmlns:a16="http://schemas.microsoft.com/office/drawing/2014/main" id="{9C00757E-16C2-4BFE-87C6-78B8EBF73A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33542" y="422199"/>
            <a:ext cx="914400" cy="914400"/>
          </a:xfrm>
          <a:prstGeom prst="rect">
            <a:avLst/>
          </a:prstGeom>
        </p:spPr>
      </p:pic>
      <p:pic>
        <p:nvPicPr>
          <p:cNvPr id="15" name="圖形 14" descr="上旬">
            <a:extLst>
              <a:ext uri="{FF2B5EF4-FFF2-40B4-BE49-F238E27FC236}">
                <a16:creationId xmlns:a16="http://schemas.microsoft.com/office/drawing/2014/main" id="{B8FB320C-E713-445B-A564-43E2AF30E2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7644" y="435034"/>
            <a:ext cx="914400" cy="914400"/>
          </a:xfrm>
          <a:prstGeom prst="rect">
            <a:avLst/>
          </a:prstGeom>
        </p:spPr>
      </p:pic>
      <p:pic>
        <p:nvPicPr>
          <p:cNvPr id="17" name="圖形 16" descr="新增">
            <a:extLst>
              <a:ext uri="{FF2B5EF4-FFF2-40B4-BE49-F238E27FC236}">
                <a16:creationId xmlns:a16="http://schemas.microsoft.com/office/drawing/2014/main" id="{D382BD68-B0A4-4173-9A1A-9079721C9A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67234" y="2749026"/>
            <a:ext cx="914400" cy="914400"/>
          </a:xfrm>
          <a:prstGeom prst="rect">
            <a:avLst/>
          </a:prstGeom>
        </p:spPr>
      </p:pic>
      <p:pic>
        <p:nvPicPr>
          <p:cNvPr id="19" name="圖形 18" descr="關閉">
            <a:extLst>
              <a:ext uri="{FF2B5EF4-FFF2-40B4-BE49-F238E27FC236}">
                <a16:creationId xmlns:a16="http://schemas.microsoft.com/office/drawing/2014/main" id="{4F6E8488-B182-4D3E-8856-114001B4D6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36824" y="2749026"/>
            <a:ext cx="914400" cy="914400"/>
          </a:xfrm>
          <a:prstGeom prst="rect">
            <a:avLst/>
          </a:prstGeom>
        </p:spPr>
      </p:pic>
      <p:pic>
        <p:nvPicPr>
          <p:cNvPr id="4" name="圖形 3" descr="鉛筆">
            <a:extLst>
              <a:ext uri="{FF2B5EF4-FFF2-40B4-BE49-F238E27FC236}">
                <a16:creationId xmlns:a16="http://schemas.microsoft.com/office/drawing/2014/main" id="{7EEB515B-CF51-4B35-8CE4-922E340C3A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7644" y="2749026"/>
            <a:ext cx="914400" cy="914400"/>
          </a:xfrm>
          <a:prstGeom prst="rect">
            <a:avLst/>
          </a:prstGeom>
        </p:spPr>
      </p:pic>
      <p:pic>
        <p:nvPicPr>
          <p:cNvPr id="6" name="圖形 5" descr="高音譜記號">
            <a:extLst>
              <a:ext uri="{FF2B5EF4-FFF2-40B4-BE49-F238E27FC236}">
                <a16:creationId xmlns:a16="http://schemas.microsoft.com/office/drawing/2014/main" id="{85FDD46F-5AF0-4B03-A3E6-19238FE18ED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7644" y="39050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94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張詠翔</dc:creator>
  <cp:lastModifiedBy>張詠翔</cp:lastModifiedBy>
  <cp:revision>5</cp:revision>
  <dcterms:created xsi:type="dcterms:W3CDTF">2021-10-23T16:08:24Z</dcterms:created>
  <dcterms:modified xsi:type="dcterms:W3CDTF">2021-10-26T12:46:25Z</dcterms:modified>
</cp:coreProperties>
</file>