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5" r:id="rId7"/>
    <p:sldId id="262" r:id="rId8"/>
    <p:sldId id="263" r:id="rId9"/>
    <p:sldId id="264" r:id="rId10"/>
    <p:sldId id="266" r:id="rId11"/>
    <p:sldId id="267" r:id="rId12"/>
    <p:sldId id="268" r:id="rId13"/>
    <p:sldId id="269" r:id="rId14"/>
    <p:sldId id="271" r:id="rId15"/>
    <p:sldId id="270"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BBBAB6-5B4E-4FC6-878C-402D86FC994F}" v="2" dt="2024-11-18T22:33:47.893"/>
    <p1510:client id="{BE43ED58-0BB3-4020-AEF8-5D95D32C96EA}" v="81" dt="2024-11-19T20:33:34.233"/>
    <p1510:client id="{C8121610-981A-453B-9BA8-554504CF8F40}" v="876" dt="2024-11-19T06:17:14.2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68" d="100"/>
          <a:sy n="68" d="100"/>
        </p:scale>
        <p:origin x="-400" y="-2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Oghinan" userId="e3fec2b2a6f17eb0" providerId="Windows Live" clId="Web-{47D5F312-0B6D-4C15-93A8-61FAC9B90FB9}"/>
    <pc:docChg chg="addSld delSld modSld sldOrd">
      <pc:chgData name="Daniel Oghinan" userId="e3fec2b2a6f17eb0" providerId="Windows Live" clId="Web-{47D5F312-0B6D-4C15-93A8-61FAC9B90FB9}" dt="2024-10-12T12:51:22.418" v="63"/>
      <pc:docMkLst>
        <pc:docMk/>
      </pc:docMkLst>
      <pc:sldChg chg="modSp">
        <pc:chgData name="Daniel Oghinan" userId="e3fec2b2a6f17eb0" providerId="Windows Live" clId="Web-{47D5F312-0B6D-4C15-93A8-61FAC9B90FB9}" dt="2024-10-12T11:55:32.192" v="10" actId="20577"/>
        <pc:sldMkLst>
          <pc:docMk/>
          <pc:sldMk cId="1303670965" sldId="257"/>
        </pc:sldMkLst>
        <pc:spChg chg="mod">
          <ac:chgData name="Daniel Oghinan" userId="e3fec2b2a6f17eb0" providerId="Windows Live" clId="Web-{47D5F312-0B6D-4C15-93A8-61FAC9B90FB9}" dt="2024-10-12T11:55:32.192" v="10" actId="20577"/>
          <ac:spMkLst>
            <pc:docMk/>
            <pc:sldMk cId="1303670965" sldId="257"/>
            <ac:spMk id="3" creationId="{189CF55B-09A1-7BD6-BD45-CFEF02F1E661}"/>
          </ac:spMkLst>
        </pc:spChg>
      </pc:sldChg>
      <pc:sldChg chg="addSp delSp modSp ord">
        <pc:chgData name="Daniel Oghinan" userId="e3fec2b2a6f17eb0" providerId="Windows Live" clId="Web-{47D5F312-0B6D-4C15-93A8-61FAC9B90FB9}" dt="2024-10-12T12:03:28.276" v="55" actId="14100"/>
        <pc:sldMkLst>
          <pc:docMk/>
          <pc:sldMk cId="1758886476" sldId="260"/>
        </pc:sldMkLst>
        <pc:spChg chg="del">
          <ac:chgData name="Daniel Oghinan" userId="e3fec2b2a6f17eb0" providerId="Windows Live" clId="Web-{47D5F312-0B6D-4C15-93A8-61FAC9B90FB9}" dt="2024-10-12T12:03:12.084" v="51"/>
          <ac:spMkLst>
            <pc:docMk/>
            <pc:sldMk cId="1758886476" sldId="260"/>
            <ac:spMk id="2" creationId="{B1166212-FCFF-8ACA-2CDB-BDA49A0D045D}"/>
          </ac:spMkLst>
        </pc:spChg>
        <pc:spChg chg="del">
          <ac:chgData name="Daniel Oghinan" userId="e3fec2b2a6f17eb0" providerId="Windows Live" clId="Web-{47D5F312-0B6D-4C15-93A8-61FAC9B90FB9}" dt="2024-10-12T12:02:48.646" v="46"/>
          <ac:spMkLst>
            <pc:docMk/>
            <pc:sldMk cId="1758886476" sldId="260"/>
            <ac:spMk id="3" creationId="{EE629AAC-EEF3-C0B8-D0E4-1E52CE8E14F2}"/>
          </ac:spMkLst>
        </pc:spChg>
        <pc:picChg chg="add mod ord">
          <ac:chgData name="Daniel Oghinan" userId="e3fec2b2a6f17eb0" providerId="Windows Live" clId="Web-{47D5F312-0B6D-4C15-93A8-61FAC9B90FB9}" dt="2024-10-12T12:03:28.276" v="55" actId="14100"/>
          <ac:picMkLst>
            <pc:docMk/>
            <pc:sldMk cId="1758886476" sldId="260"/>
            <ac:picMk id="4" creationId="{802785B8-7636-38ED-2784-7F18C356FDAD}"/>
          </ac:picMkLst>
        </pc:picChg>
      </pc:sldChg>
      <pc:sldChg chg="new del">
        <pc:chgData name="Daniel Oghinan" userId="e3fec2b2a6f17eb0" providerId="Windows Live" clId="Web-{47D5F312-0B6D-4C15-93A8-61FAC9B90FB9}" dt="2024-10-12T11:56:32.679" v="12"/>
        <pc:sldMkLst>
          <pc:docMk/>
          <pc:sldMk cId="696989763" sldId="262"/>
        </pc:sldMkLst>
      </pc:sldChg>
      <pc:sldChg chg="modSp new">
        <pc:chgData name="Daniel Oghinan" userId="e3fec2b2a6f17eb0" providerId="Windows Live" clId="Web-{47D5F312-0B6D-4C15-93A8-61FAC9B90FB9}" dt="2024-10-12T11:57:16.633" v="45" actId="14100"/>
        <pc:sldMkLst>
          <pc:docMk/>
          <pc:sldMk cId="2386015379" sldId="262"/>
        </pc:sldMkLst>
        <pc:spChg chg="mod">
          <ac:chgData name="Daniel Oghinan" userId="e3fec2b2a6f17eb0" providerId="Windows Live" clId="Web-{47D5F312-0B6D-4C15-93A8-61FAC9B90FB9}" dt="2024-10-12T11:57:16.633" v="45" actId="14100"/>
          <ac:spMkLst>
            <pc:docMk/>
            <pc:sldMk cId="2386015379" sldId="262"/>
            <ac:spMk id="2" creationId="{79E416A7-7620-C20A-5B9F-53E8B4F4836D}"/>
          </ac:spMkLst>
        </pc:spChg>
      </pc:sldChg>
      <pc:sldChg chg="addSp delSp modSp new">
        <pc:chgData name="Daniel Oghinan" userId="e3fec2b2a6f17eb0" providerId="Windows Live" clId="Web-{47D5F312-0B6D-4C15-93A8-61FAC9B90FB9}" dt="2024-10-12T12:51:22.418" v="63"/>
        <pc:sldMkLst>
          <pc:docMk/>
          <pc:sldMk cId="2598463371" sldId="263"/>
        </pc:sldMkLst>
        <pc:spChg chg="del mod">
          <ac:chgData name="Daniel Oghinan" userId="e3fec2b2a6f17eb0" providerId="Windows Live" clId="Web-{47D5F312-0B6D-4C15-93A8-61FAC9B90FB9}" dt="2024-10-12T12:46:46.752" v="61"/>
          <ac:spMkLst>
            <pc:docMk/>
            <pc:sldMk cId="2598463371" sldId="263"/>
            <ac:spMk id="3" creationId="{51451D52-DCED-A77C-C757-D93A92392632}"/>
          </ac:spMkLst>
        </pc:spChg>
        <pc:spChg chg="add mod">
          <ac:chgData name="Daniel Oghinan" userId="e3fec2b2a6f17eb0" providerId="Windows Live" clId="Web-{47D5F312-0B6D-4C15-93A8-61FAC9B90FB9}" dt="2024-10-12T12:51:22.418" v="63"/>
          <ac:spMkLst>
            <pc:docMk/>
            <pc:sldMk cId="2598463371" sldId="263"/>
            <ac:spMk id="6" creationId="{A4751236-330A-5E8B-3DF9-272C7D88D86A}"/>
          </ac:spMkLst>
        </pc:spChg>
        <pc:picChg chg="add del mod ord">
          <ac:chgData name="Daniel Oghinan" userId="e3fec2b2a6f17eb0" providerId="Windows Live" clId="Web-{47D5F312-0B6D-4C15-93A8-61FAC9B90FB9}" dt="2024-10-12T12:51:22.418" v="63"/>
          <ac:picMkLst>
            <pc:docMk/>
            <pc:sldMk cId="2598463371" sldId="263"/>
            <ac:picMk id="4" creationId="{9F91C0EA-2945-B773-DC3D-A5108A19CE28}"/>
          </ac:picMkLst>
        </pc:picChg>
      </pc:sldChg>
    </pc:docChg>
  </pc:docChgLst>
  <pc:docChgLst>
    <pc:chgData name="Daniel Oghinan" userId="e3fec2b2a6f17eb0" providerId="Windows Live" clId="Web-{C8121610-981A-453B-9BA8-554504CF8F40}"/>
    <pc:docChg chg="addSld modSld addMainMaster delMainMaster">
      <pc:chgData name="Daniel Oghinan" userId="e3fec2b2a6f17eb0" providerId="Windows Live" clId="Web-{C8121610-981A-453B-9BA8-554504CF8F40}" dt="2024-11-19T06:17:14.221" v="532" actId="20577"/>
      <pc:docMkLst>
        <pc:docMk/>
      </pc:docMkLst>
      <pc:sldChg chg="modSp mod modClrScheme chgLayout">
        <pc:chgData name="Daniel Oghinan" userId="e3fec2b2a6f17eb0" providerId="Windows Live" clId="Web-{C8121610-981A-453B-9BA8-554504CF8F40}" dt="2024-11-19T04:58:03.435" v="1"/>
        <pc:sldMkLst>
          <pc:docMk/>
          <pc:sldMk cId="109857222" sldId="256"/>
        </pc:sldMkLst>
        <pc:spChg chg="mod ord">
          <ac:chgData name="Daniel Oghinan" userId="e3fec2b2a6f17eb0" providerId="Windows Live" clId="Web-{C8121610-981A-453B-9BA8-554504CF8F40}" dt="2024-11-19T04:58:03.435" v="1"/>
          <ac:spMkLst>
            <pc:docMk/>
            <pc:sldMk cId="109857222" sldId="256"/>
            <ac:spMk id="2" creationId="{00000000-0000-0000-0000-000000000000}"/>
          </ac:spMkLst>
        </pc:spChg>
        <pc:spChg chg="mod ord">
          <ac:chgData name="Daniel Oghinan" userId="e3fec2b2a6f17eb0" providerId="Windows Live" clId="Web-{C8121610-981A-453B-9BA8-554504CF8F40}" dt="2024-11-19T04:58:03.435" v="1"/>
          <ac:spMkLst>
            <pc:docMk/>
            <pc:sldMk cId="109857222" sldId="256"/>
            <ac:spMk id="3" creationId="{00000000-0000-0000-0000-000000000000}"/>
          </ac:spMkLst>
        </pc:spChg>
      </pc:sldChg>
      <pc:sldChg chg="modSp mod modClrScheme chgLayout">
        <pc:chgData name="Daniel Oghinan" userId="e3fec2b2a6f17eb0" providerId="Windows Live" clId="Web-{C8121610-981A-453B-9BA8-554504CF8F40}" dt="2024-11-19T04:58:03.435" v="1"/>
        <pc:sldMkLst>
          <pc:docMk/>
          <pc:sldMk cId="1303670965" sldId="257"/>
        </pc:sldMkLst>
        <pc:spChg chg="mod ord">
          <ac:chgData name="Daniel Oghinan" userId="e3fec2b2a6f17eb0" providerId="Windows Live" clId="Web-{C8121610-981A-453B-9BA8-554504CF8F40}" dt="2024-11-19T04:58:03.435" v="1"/>
          <ac:spMkLst>
            <pc:docMk/>
            <pc:sldMk cId="1303670965" sldId="257"/>
            <ac:spMk id="2" creationId="{B48714D6-B710-4DFB-3193-7F8626647A65}"/>
          </ac:spMkLst>
        </pc:spChg>
        <pc:spChg chg="mod ord">
          <ac:chgData name="Daniel Oghinan" userId="e3fec2b2a6f17eb0" providerId="Windows Live" clId="Web-{C8121610-981A-453B-9BA8-554504CF8F40}" dt="2024-11-19T04:58:03.435" v="1"/>
          <ac:spMkLst>
            <pc:docMk/>
            <pc:sldMk cId="1303670965" sldId="257"/>
            <ac:spMk id="3" creationId="{189CF55B-09A1-7BD6-BD45-CFEF02F1E661}"/>
          </ac:spMkLst>
        </pc:spChg>
      </pc:sldChg>
      <pc:sldChg chg="modSp mod modClrScheme chgLayout">
        <pc:chgData name="Daniel Oghinan" userId="e3fec2b2a6f17eb0" providerId="Windows Live" clId="Web-{C8121610-981A-453B-9BA8-554504CF8F40}" dt="2024-11-19T04:58:03.435" v="1"/>
        <pc:sldMkLst>
          <pc:docMk/>
          <pc:sldMk cId="1898416690" sldId="258"/>
        </pc:sldMkLst>
        <pc:spChg chg="mod ord">
          <ac:chgData name="Daniel Oghinan" userId="e3fec2b2a6f17eb0" providerId="Windows Live" clId="Web-{C8121610-981A-453B-9BA8-554504CF8F40}" dt="2024-11-19T04:58:03.435" v="1"/>
          <ac:spMkLst>
            <pc:docMk/>
            <pc:sldMk cId="1898416690" sldId="258"/>
            <ac:spMk id="2" creationId="{6BCE1D05-CF4A-B986-A9C2-F4DC6844AB8D}"/>
          </ac:spMkLst>
        </pc:spChg>
        <pc:spChg chg="mod ord">
          <ac:chgData name="Daniel Oghinan" userId="e3fec2b2a6f17eb0" providerId="Windows Live" clId="Web-{C8121610-981A-453B-9BA8-554504CF8F40}" dt="2024-11-19T04:58:03.435" v="1"/>
          <ac:spMkLst>
            <pc:docMk/>
            <pc:sldMk cId="1898416690" sldId="258"/>
            <ac:spMk id="3" creationId="{02BC6A02-EE41-5B71-AB97-E3703AF64367}"/>
          </ac:spMkLst>
        </pc:spChg>
      </pc:sldChg>
      <pc:sldChg chg="modSp mod modClrScheme chgLayout">
        <pc:chgData name="Daniel Oghinan" userId="e3fec2b2a6f17eb0" providerId="Windows Live" clId="Web-{C8121610-981A-453B-9BA8-554504CF8F40}" dt="2024-11-19T04:58:03.435" v="1"/>
        <pc:sldMkLst>
          <pc:docMk/>
          <pc:sldMk cId="3258690311" sldId="259"/>
        </pc:sldMkLst>
        <pc:spChg chg="mod ord">
          <ac:chgData name="Daniel Oghinan" userId="e3fec2b2a6f17eb0" providerId="Windows Live" clId="Web-{C8121610-981A-453B-9BA8-554504CF8F40}" dt="2024-11-19T04:58:03.435" v="1"/>
          <ac:spMkLst>
            <pc:docMk/>
            <pc:sldMk cId="3258690311" sldId="259"/>
            <ac:spMk id="2" creationId="{60833133-3FB4-790C-F2EC-8BD4735956A5}"/>
          </ac:spMkLst>
        </pc:spChg>
        <pc:spChg chg="mod ord">
          <ac:chgData name="Daniel Oghinan" userId="e3fec2b2a6f17eb0" providerId="Windows Live" clId="Web-{C8121610-981A-453B-9BA8-554504CF8F40}" dt="2024-11-19T04:58:03.435" v="1"/>
          <ac:spMkLst>
            <pc:docMk/>
            <pc:sldMk cId="3258690311" sldId="259"/>
            <ac:spMk id="3" creationId="{CA9E4B81-DC19-E73E-30CC-B8A43A295064}"/>
          </ac:spMkLst>
        </pc:spChg>
      </pc:sldChg>
      <pc:sldChg chg="modSp mod modClrScheme chgLayout">
        <pc:chgData name="Daniel Oghinan" userId="e3fec2b2a6f17eb0" providerId="Windows Live" clId="Web-{C8121610-981A-453B-9BA8-554504CF8F40}" dt="2024-11-19T04:58:03.435" v="1"/>
        <pc:sldMkLst>
          <pc:docMk/>
          <pc:sldMk cId="755829604" sldId="261"/>
        </pc:sldMkLst>
        <pc:spChg chg="mod ord">
          <ac:chgData name="Daniel Oghinan" userId="e3fec2b2a6f17eb0" providerId="Windows Live" clId="Web-{C8121610-981A-453B-9BA8-554504CF8F40}" dt="2024-11-19T04:58:03.435" v="1"/>
          <ac:spMkLst>
            <pc:docMk/>
            <pc:sldMk cId="755829604" sldId="261"/>
            <ac:spMk id="2" creationId="{AC5DDDD4-CCB0-4324-5729-2F55A05FD62E}"/>
          </ac:spMkLst>
        </pc:spChg>
        <pc:spChg chg="mod ord">
          <ac:chgData name="Daniel Oghinan" userId="e3fec2b2a6f17eb0" providerId="Windows Live" clId="Web-{C8121610-981A-453B-9BA8-554504CF8F40}" dt="2024-11-19T04:58:03.435" v="1"/>
          <ac:spMkLst>
            <pc:docMk/>
            <pc:sldMk cId="755829604" sldId="261"/>
            <ac:spMk id="3" creationId="{7CD6D43C-D7D9-B33C-2528-A5A34FDBE3B6}"/>
          </ac:spMkLst>
        </pc:spChg>
      </pc:sldChg>
      <pc:sldChg chg="modSp mod modClrScheme chgLayout">
        <pc:chgData name="Daniel Oghinan" userId="e3fec2b2a6f17eb0" providerId="Windows Live" clId="Web-{C8121610-981A-453B-9BA8-554504CF8F40}" dt="2024-11-19T04:58:03.435" v="1"/>
        <pc:sldMkLst>
          <pc:docMk/>
          <pc:sldMk cId="2386015379" sldId="262"/>
        </pc:sldMkLst>
        <pc:spChg chg="mod ord">
          <ac:chgData name="Daniel Oghinan" userId="e3fec2b2a6f17eb0" providerId="Windows Live" clId="Web-{C8121610-981A-453B-9BA8-554504CF8F40}" dt="2024-11-19T04:58:03.435" v="1"/>
          <ac:spMkLst>
            <pc:docMk/>
            <pc:sldMk cId="2386015379" sldId="262"/>
            <ac:spMk id="2" creationId="{79E416A7-7620-C20A-5B9F-53E8B4F4836D}"/>
          </ac:spMkLst>
        </pc:spChg>
      </pc:sldChg>
      <pc:sldChg chg="addSp delSp modSp mod modClrScheme delDesignElem chgLayout">
        <pc:chgData name="Daniel Oghinan" userId="e3fec2b2a6f17eb0" providerId="Windows Live" clId="Web-{C8121610-981A-453B-9BA8-554504CF8F40}" dt="2024-11-19T06:08:03.254" v="322"/>
        <pc:sldMkLst>
          <pc:docMk/>
          <pc:sldMk cId="2966562147" sldId="263"/>
        </pc:sldMkLst>
        <pc:spChg chg="mod ord">
          <ac:chgData name="Daniel Oghinan" userId="e3fec2b2a6f17eb0" providerId="Windows Live" clId="Web-{C8121610-981A-453B-9BA8-554504CF8F40}" dt="2024-11-19T06:08:03.254" v="322"/>
          <ac:spMkLst>
            <pc:docMk/>
            <pc:sldMk cId="2966562147" sldId="263"/>
            <ac:spMk id="2" creationId="{4D5782D5-30F4-A63F-E2EB-52AEF0358B41}"/>
          </ac:spMkLst>
        </pc:spChg>
        <pc:spChg chg="mod">
          <ac:chgData name="Daniel Oghinan" userId="e3fec2b2a6f17eb0" providerId="Windows Live" clId="Web-{C8121610-981A-453B-9BA8-554504CF8F40}" dt="2024-11-19T06:08:03.254" v="322"/>
          <ac:spMkLst>
            <pc:docMk/>
            <pc:sldMk cId="2966562147" sldId="263"/>
            <ac:spMk id="5" creationId="{811B304C-ACC0-0CCF-8A0A-C23C02987765}"/>
          </ac:spMkLst>
        </pc:spChg>
        <pc:grpChg chg="add del">
          <ac:chgData name="Daniel Oghinan" userId="e3fec2b2a6f17eb0" providerId="Windows Live" clId="Web-{C8121610-981A-453B-9BA8-554504CF8F40}" dt="2024-11-19T06:08:03.254" v="322"/>
          <ac:grpSpMkLst>
            <pc:docMk/>
            <pc:sldMk cId="2966562147" sldId="263"/>
            <ac:grpSpMk id="10" creationId="{6258F736-B256-8039-9DC6-F4E49A5C5AD5}"/>
          </ac:grpSpMkLst>
        </pc:grpChg>
        <pc:grpChg chg="add del">
          <ac:chgData name="Daniel Oghinan" userId="e3fec2b2a6f17eb0" providerId="Windows Live" clId="Web-{C8121610-981A-453B-9BA8-554504CF8F40}" dt="2024-11-19T06:08:03.254" v="322"/>
          <ac:grpSpMkLst>
            <pc:docMk/>
            <pc:sldMk cId="2966562147" sldId="263"/>
            <ac:grpSpMk id="14" creationId="{F2221BB3-7B5D-C899-7745-66D7AC3232A7}"/>
          </ac:grpSpMkLst>
        </pc:grpChg>
        <pc:picChg chg="mod ord">
          <ac:chgData name="Daniel Oghinan" userId="e3fec2b2a6f17eb0" providerId="Windows Live" clId="Web-{C8121610-981A-453B-9BA8-554504CF8F40}" dt="2024-11-19T06:08:03.254" v="322"/>
          <ac:picMkLst>
            <pc:docMk/>
            <pc:sldMk cId="2966562147" sldId="263"/>
            <ac:picMk id="4" creationId="{8B765189-25A6-0F53-2E36-DC04C11A69E9}"/>
          </ac:picMkLst>
        </pc:picChg>
      </pc:sldChg>
      <pc:sldChg chg="addSp delSp modSp mod setBg modClrScheme chgLayout">
        <pc:chgData name="Daniel Oghinan" userId="e3fec2b2a6f17eb0" providerId="Windows Live" clId="Web-{C8121610-981A-453B-9BA8-554504CF8F40}" dt="2024-11-19T05:43:09.230" v="256" actId="1076"/>
        <pc:sldMkLst>
          <pc:docMk/>
          <pc:sldMk cId="1069289149" sldId="264"/>
        </pc:sldMkLst>
        <pc:spChg chg="del mod ord">
          <ac:chgData name="Daniel Oghinan" userId="e3fec2b2a6f17eb0" providerId="Windows Live" clId="Web-{C8121610-981A-453B-9BA8-554504CF8F40}" dt="2024-11-19T05:35:43.562" v="237"/>
          <ac:spMkLst>
            <pc:docMk/>
            <pc:sldMk cId="1069289149" sldId="264"/>
            <ac:spMk id="2" creationId="{922C226B-DD16-7D34-768F-D7123AC6551F}"/>
          </ac:spMkLst>
        </pc:spChg>
        <pc:spChg chg="add del">
          <ac:chgData name="Daniel Oghinan" userId="e3fec2b2a6f17eb0" providerId="Windows Live" clId="Web-{C8121610-981A-453B-9BA8-554504CF8F40}" dt="2024-11-19T05:13:55.556" v="5"/>
          <ac:spMkLst>
            <pc:docMk/>
            <pc:sldMk cId="1069289149" sldId="264"/>
            <ac:spMk id="3" creationId="{0058607E-FD94-05B0-6DD3-59C6C1F3BB39}"/>
          </ac:spMkLst>
        </pc:spChg>
        <pc:spChg chg="add mod">
          <ac:chgData name="Daniel Oghinan" userId="e3fec2b2a6f17eb0" providerId="Windows Live" clId="Web-{C8121610-981A-453B-9BA8-554504CF8F40}" dt="2024-11-19T05:43:09.230" v="256" actId="1076"/>
          <ac:spMkLst>
            <pc:docMk/>
            <pc:sldMk cId="1069289149" sldId="264"/>
            <ac:spMk id="5" creationId="{0696661C-ECE2-57D6-9DD3-024A7F4E3CB6}"/>
          </ac:spMkLst>
        </pc:spChg>
        <pc:spChg chg="add del mod">
          <ac:chgData name="Daniel Oghinan" userId="e3fec2b2a6f17eb0" providerId="Windows Live" clId="Web-{C8121610-981A-453B-9BA8-554504CF8F40}" dt="2024-11-19T05:36:01.407" v="241"/>
          <ac:spMkLst>
            <pc:docMk/>
            <pc:sldMk cId="1069289149" sldId="264"/>
            <ac:spMk id="7" creationId="{BA90727B-A91E-004B-7AAA-F4429803FB77}"/>
          </ac:spMkLst>
        </pc:spChg>
        <pc:spChg chg="add mod">
          <ac:chgData name="Daniel Oghinan" userId="e3fec2b2a6f17eb0" providerId="Windows Live" clId="Web-{C8121610-981A-453B-9BA8-554504CF8F40}" dt="2024-11-19T05:36:43.220" v="246" actId="1076"/>
          <ac:spMkLst>
            <pc:docMk/>
            <pc:sldMk cId="1069289149" sldId="264"/>
            <ac:spMk id="9" creationId="{FB4B533F-7FEC-BFB1-B045-22EACBD462EA}"/>
          </ac:spMkLst>
        </pc:spChg>
        <pc:spChg chg="add del">
          <ac:chgData name="Daniel Oghinan" userId="e3fec2b2a6f17eb0" providerId="Windows Live" clId="Web-{C8121610-981A-453B-9BA8-554504CF8F40}" dt="2024-11-19T05:35:56.063" v="240"/>
          <ac:spMkLst>
            <pc:docMk/>
            <pc:sldMk cId="1069289149" sldId="264"/>
            <ac:spMk id="14" creationId="{F6664717-F43B-249A-7802-DAA8556D0CED}"/>
          </ac:spMkLst>
        </pc:spChg>
        <pc:grpChg chg="add">
          <ac:chgData name="Daniel Oghinan" userId="e3fec2b2a6f17eb0" providerId="Windows Live" clId="Web-{C8121610-981A-453B-9BA8-554504CF8F40}" dt="2024-11-19T05:35:28.218" v="234"/>
          <ac:grpSpMkLst>
            <pc:docMk/>
            <pc:sldMk cId="1069289149" sldId="264"/>
            <ac:grpSpMk id="10" creationId="{6258F736-B256-8039-9DC6-F4E49A5C5AD5}"/>
          </ac:grpSpMkLst>
        </pc:grpChg>
        <pc:picChg chg="mod ord">
          <ac:chgData name="Daniel Oghinan" userId="e3fec2b2a6f17eb0" providerId="Windows Live" clId="Web-{C8121610-981A-453B-9BA8-554504CF8F40}" dt="2024-11-19T05:37:11.112" v="255" actId="1076"/>
          <ac:picMkLst>
            <pc:docMk/>
            <pc:sldMk cId="1069289149" sldId="264"/>
            <ac:picMk id="4" creationId="{604AC820-E760-2718-A834-9652D29F18DD}"/>
          </ac:picMkLst>
        </pc:picChg>
      </pc:sldChg>
      <pc:sldChg chg="mod modClrScheme chgLayout">
        <pc:chgData name="Daniel Oghinan" userId="e3fec2b2a6f17eb0" providerId="Windows Live" clId="Web-{C8121610-981A-453B-9BA8-554504CF8F40}" dt="2024-11-19T04:58:03.435" v="1"/>
        <pc:sldMkLst>
          <pc:docMk/>
          <pc:sldMk cId="2965847922" sldId="265"/>
        </pc:sldMkLst>
      </pc:sldChg>
      <pc:sldChg chg="addSp delSp modSp new mod setBg">
        <pc:chgData name="Daniel Oghinan" userId="e3fec2b2a6f17eb0" providerId="Windows Live" clId="Web-{C8121610-981A-453B-9BA8-554504CF8F40}" dt="2024-11-19T06:08:12.848" v="323" actId="1076"/>
        <pc:sldMkLst>
          <pc:docMk/>
          <pc:sldMk cId="3547487216" sldId="266"/>
        </pc:sldMkLst>
        <pc:spChg chg="mod">
          <ac:chgData name="Daniel Oghinan" userId="e3fec2b2a6f17eb0" providerId="Windows Live" clId="Web-{C8121610-981A-453B-9BA8-554504CF8F40}" dt="2024-11-19T06:05:59.344" v="299"/>
          <ac:spMkLst>
            <pc:docMk/>
            <pc:sldMk cId="3547487216" sldId="266"/>
            <ac:spMk id="2" creationId="{B7D82D86-9F45-757F-4E75-F4ECFEEEEFE8}"/>
          </ac:spMkLst>
        </pc:spChg>
        <pc:spChg chg="del">
          <ac:chgData name="Daniel Oghinan" userId="e3fec2b2a6f17eb0" providerId="Windows Live" clId="Web-{C8121610-981A-453B-9BA8-554504CF8F40}" dt="2024-11-19T06:03:36.731" v="278"/>
          <ac:spMkLst>
            <pc:docMk/>
            <pc:sldMk cId="3547487216" sldId="266"/>
            <ac:spMk id="3" creationId="{FA680431-1123-B20B-76EF-EBD92A782989}"/>
          </ac:spMkLst>
        </pc:spChg>
        <pc:spChg chg="add mod">
          <ac:chgData name="Daniel Oghinan" userId="e3fec2b2a6f17eb0" providerId="Windows Live" clId="Web-{C8121610-981A-453B-9BA8-554504CF8F40}" dt="2024-11-19T06:06:16.501" v="302" actId="20577"/>
          <ac:spMkLst>
            <pc:docMk/>
            <pc:sldMk cId="3547487216" sldId="266"/>
            <ac:spMk id="5" creationId="{F5CB7254-C877-F291-6777-FF81BE3F95F9}"/>
          </ac:spMkLst>
        </pc:spChg>
        <pc:grpChg chg="add">
          <ac:chgData name="Daniel Oghinan" userId="e3fec2b2a6f17eb0" providerId="Windows Live" clId="Web-{C8121610-981A-453B-9BA8-554504CF8F40}" dt="2024-11-19T06:05:59.344" v="299"/>
          <ac:grpSpMkLst>
            <pc:docMk/>
            <pc:sldMk cId="3547487216" sldId="266"/>
            <ac:grpSpMk id="10" creationId="{F2221BB3-7B5D-C899-7745-66D7AC3232A7}"/>
          </ac:grpSpMkLst>
        </pc:grpChg>
        <pc:picChg chg="add mod ord">
          <ac:chgData name="Daniel Oghinan" userId="e3fec2b2a6f17eb0" providerId="Windows Live" clId="Web-{C8121610-981A-453B-9BA8-554504CF8F40}" dt="2024-11-19T06:08:12.848" v="323" actId="1076"/>
          <ac:picMkLst>
            <pc:docMk/>
            <pc:sldMk cId="3547487216" sldId="266"/>
            <ac:picMk id="4" creationId="{63DE0A72-3C4B-80EA-EFA6-1CA9141A1C49}"/>
          </ac:picMkLst>
        </pc:picChg>
      </pc:sldChg>
      <pc:sldChg chg="addSp delSp modSp new">
        <pc:chgData name="Daniel Oghinan" userId="e3fec2b2a6f17eb0" providerId="Windows Live" clId="Web-{C8121610-981A-453B-9BA8-554504CF8F40}" dt="2024-11-19T06:17:14.221" v="532" actId="20577"/>
        <pc:sldMkLst>
          <pc:docMk/>
          <pc:sldMk cId="3003819980" sldId="267"/>
        </pc:sldMkLst>
        <pc:spChg chg="mod">
          <ac:chgData name="Daniel Oghinan" userId="e3fec2b2a6f17eb0" providerId="Windows Live" clId="Web-{C8121610-981A-453B-9BA8-554504CF8F40}" dt="2024-11-19T06:09:20.224" v="347" actId="20577"/>
          <ac:spMkLst>
            <pc:docMk/>
            <pc:sldMk cId="3003819980" sldId="267"/>
            <ac:spMk id="2" creationId="{1A257836-02C8-3AC8-D07E-9689DA7431A2}"/>
          </ac:spMkLst>
        </pc:spChg>
        <pc:spChg chg="del">
          <ac:chgData name="Daniel Oghinan" userId="e3fec2b2a6f17eb0" providerId="Windows Live" clId="Web-{C8121610-981A-453B-9BA8-554504CF8F40}" dt="2024-11-19T06:09:24.568" v="348"/>
          <ac:spMkLst>
            <pc:docMk/>
            <pc:sldMk cId="3003819980" sldId="267"/>
            <ac:spMk id="3" creationId="{6143E8F2-5AC5-AA4F-60CD-6C3972C897D8}"/>
          </ac:spMkLst>
        </pc:spChg>
        <pc:spChg chg="add mod">
          <ac:chgData name="Daniel Oghinan" userId="e3fec2b2a6f17eb0" providerId="Windows Live" clId="Web-{C8121610-981A-453B-9BA8-554504CF8F40}" dt="2024-11-19T06:17:14.221" v="532" actId="20577"/>
          <ac:spMkLst>
            <pc:docMk/>
            <pc:sldMk cId="3003819980" sldId="267"/>
            <ac:spMk id="5" creationId="{9EE3A8DA-4215-305C-B5E4-0B9376C5218C}"/>
          </ac:spMkLst>
        </pc:spChg>
        <pc:picChg chg="add mod">
          <ac:chgData name="Daniel Oghinan" userId="e3fec2b2a6f17eb0" providerId="Windows Live" clId="Web-{C8121610-981A-453B-9BA8-554504CF8F40}" dt="2024-11-19T06:09:51.632" v="353" actId="1076"/>
          <ac:picMkLst>
            <pc:docMk/>
            <pc:sldMk cId="3003819980" sldId="267"/>
            <ac:picMk id="4" creationId="{AF41FFC8-BC59-7AE8-8FFC-20983B27CC77}"/>
          </ac:picMkLst>
        </pc:picChg>
      </pc:sldChg>
      <pc:sldMasterChg chg="add del addSldLayout delSldLayout">
        <pc:chgData name="Daniel Oghinan" userId="e3fec2b2a6f17eb0" providerId="Windows Live" clId="Web-{C8121610-981A-453B-9BA8-554504CF8F40}" dt="2024-11-19T04:58:03.435" v="1"/>
        <pc:sldMasterMkLst>
          <pc:docMk/>
          <pc:sldMasterMk cId="2460954070" sldId="2147483660"/>
        </pc:sldMasterMkLst>
        <pc:sldLayoutChg chg="add del">
          <pc:chgData name="Daniel Oghinan" userId="e3fec2b2a6f17eb0" providerId="Windows Live" clId="Web-{C8121610-981A-453B-9BA8-554504CF8F40}" dt="2024-11-19T04:58:03.435" v="1"/>
          <pc:sldLayoutMkLst>
            <pc:docMk/>
            <pc:sldMasterMk cId="2460954070" sldId="2147483660"/>
            <pc:sldLayoutMk cId="2385387890" sldId="2147483661"/>
          </pc:sldLayoutMkLst>
        </pc:sldLayoutChg>
        <pc:sldLayoutChg chg="add del">
          <pc:chgData name="Daniel Oghinan" userId="e3fec2b2a6f17eb0" providerId="Windows Live" clId="Web-{C8121610-981A-453B-9BA8-554504CF8F40}" dt="2024-11-19T04:58:03.435" v="1"/>
          <pc:sldLayoutMkLst>
            <pc:docMk/>
            <pc:sldMasterMk cId="2460954070" sldId="2147483660"/>
            <pc:sldLayoutMk cId="949138452" sldId="2147483662"/>
          </pc:sldLayoutMkLst>
        </pc:sldLayoutChg>
        <pc:sldLayoutChg chg="add del">
          <pc:chgData name="Daniel Oghinan" userId="e3fec2b2a6f17eb0" providerId="Windows Live" clId="Web-{C8121610-981A-453B-9BA8-554504CF8F40}" dt="2024-11-19T04:58:03.435" v="1"/>
          <pc:sldLayoutMkLst>
            <pc:docMk/>
            <pc:sldMasterMk cId="2460954070" sldId="2147483660"/>
            <pc:sldLayoutMk cId="2591524520" sldId="2147483663"/>
          </pc:sldLayoutMkLst>
        </pc:sldLayoutChg>
        <pc:sldLayoutChg chg="add del">
          <pc:chgData name="Daniel Oghinan" userId="e3fec2b2a6f17eb0" providerId="Windows Live" clId="Web-{C8121610-981A-453B-9BA8-554504CF8F40}" dt="2024-11-19T04:58:03.435" v="1"/>
          <pc:sldLayoutMkLst>
            <pc:docMk/>
            <pc:sldMasterMk cId="2460954070" sldId="2147483660"/>
            <pc:sldLayoutMk cId="1203092039" sldId="2147483664"/>
          </pc:sldLayoutMkLst>
        </pc:sldLayoutChg>
        <pc:sldLayoutChg chg="add del">
          <pc:chgData name="Daniel Oghinan" userId="e3fec2b2a6f17eb0" providerId="Windows Live" clId="Web-{C8121610-981A-453B-9BA8-554504CF8F40}" dt="2024-11-19T04:58:03.435" v="1"/>
          <pc:sldLayoutMkLst>
            <pc:docMk/>
            <pc:sldMasterMk cId="2460954070" sldId="2147483660"/>
            <pc:sldLayoutMk cId="3733172339" sldId="2147483665"/>
          </pc:sldLayoutMkLst>
        </pc:sldLayoutChg>
        <pc:sldLayoutChg chg="add del">
          <pc:chgData name="Daniel Oghinan" userId="e3fec2b2a6f17eb0" providerId="Windows Live" clId="Web-{C8121610-981A-453B-9BA8-554504CF8F40}" dt="2024-11-19T04:58:03.435" v="1"/>
          <pc:sldLayoutMkLst>
            <pc:docMk/>
            <pc:sldMasterMk cId="2460954070" sldId="2147483660"/>
            <pc:sldLayoutMk cId="3210312558" sldId="2147483666"/>
          </pc:sldLayoutMkLst>
        </pc:sldLayoutChg>
        <pc:sldLayoutChg chg="add del">
          <pc:chgData name="Daniel Oghinan" userId="e3fec2b2a6f17eb0" providerId="Windows Live" clId="Web-{C8121610-981A-453B-9BA8-554504CF8F40}" dt="2024-11-19T04:58:03.435" v="1"/>
          <pc:sldLayoutMkLst>
            <pc:docMk/>
            <pc:sldMasterMk cId="2460954070" sldId="2147483660"/>
            <pc:sldLayoutMk cId="3146388984" sldId="2147483667"/>
          </pc:sldLayoutMkLst>
        </pc:sldLayoutChg>
        <pc:sldLayoutChg chg="add del">
          <pc:chgData name="Daniel Oghinan" userId="e3fec2b2a6f17eb0" providerId="Windows Live" clId="Web-{C8121610-981A-453B-9BA8-554504CF8F40}" dt="2024-11-19T04:58:03.435" v="1"/>
          <pc:sldLayoutMkLst>
            <pc:docMk/>
            <pc:sldMasterMk cId="2460954070" sldId="2147483660"/>
            <pc:sldLayoutMk cId="3171841454" sldId="2147483668"/>
          </pc:sldLayoutMkLst>
        </pc:sldLayoutChg>
        <pc:sldLayoutChg chg="add del">
          <pc:chgData name="Daniel Oghinan" userId="e3fec2b2a6f17eb0" providerId="Windows Live" clId="Web-{C8121610-981A-453B-9BA8-554504CF8F40}" dt="2024-11-19T04:58:03.435" v="1"/>
          <pc:sldLayoutMkLst>
            <pc:docMk/>
            <pc:sldMasterMk cId="2460954070" sldId="2147483660"/>
            <pc:sldLayoutMk cId="1718958274" sldId="2147483669"/>
          </pc:sldLayoutMkLst>
        </pc:sldLayoutChg>
        <pc:sldLayoutChg chg="add del">
          <pc:chgData name="Daniel Oghinan" userId="e3fec2b2a6f17eb0" providerId="Windows Live" clId="Web-{C8121610-981A-453B-9BA8-554504CF8F40}" dt="2024-11-19T04:58:03.435" v="1"/>
          <pc:sldLayoutMkLst>
            <pc:docMk/>
            <pc:sldMasterMk cId="2460954070" sldId="2147483660"/>
            <pc:sldLayoutMk cId="2202905451" sldId="2147483670"/>
          </pc:sldLayoutMkLst>
        </pc:sldLayoutChg>
        <pc:sldLayoutChg chg="add del">
          <pc:chgData name="Daniel Oghinan" userId="e3fec2b2a6f17eb0" providerId="Windows Live" clId="Web-{C8121610-981A-453B-9BA8-554504CF8F40}" dt="2024-11-19T04:58:03.435" v="1"/>
          <pc:sldLayoutMkLst>
            <pc:docMk/>
            <pc:sldMasterMk cId="2460954070" sldId="2147483660"/>
            <pc:sldLayoutMk cId="3479445657" sldId="2147483671"/>
          </pc:sldLayoutMkLst>
        </pc:sldLayoutChg>
      </pc:sldMasterChg>
      <pc:sldMasterChg chg="add del addSldLayout delSldLayout modSldLayout">
        <pc:chgData name="Daniel Oghinan" userId="e3fec2b2a6f17eb0" providerId="Windows Live" clId="Web-{C8121610-981A-453B-9BA8-554504CF8F40}" dt="2024-11-19T04:58:03.435" v="1"/>
        <pc:sldMasterMkLst>
          <pc:docMk/>
          <pc:sldMasterMk cId="809505492" sldId="2147483672"/>
        </pc:sldMasterMkLst>
        <pc:sldLayoutChg chg="add del mod replId">
          <pc:chgData name="Daniel Oghinan" userId="e3fec2b2a6f17eb0" providerId="Windows Live" clId="Web-{C8121610-981A-453B-9BA8-554504CF8F40}" dt="2024-11-19T04:58:03.435" v="1"/>
          <pc:sldLayoutMkLst>
            <pc:docMk/>
            <pc:sldMasterMk cId="809505492" sldId="2147483672"/>
            <pc:sldLayoutMk cId="3785625168" sldId="2147483673"/>
          </pc:sldLayoutMkLst>
        </pc:sldLayoutChg>
        <pc:sldLayoutChg chg="add del mod replId">
          <pc:chgData name="Daniel Oghinan" userId="e3fec2b2a6f17eb0" providerId="Windows Live" clId="Web-{C8121610-981A-453B-9BA8-554504CF8F40}" dt="2024-11-19T04:58:03.435" v="1"/>
          <pc:sldLayoutMkLst>
            <pc:docMk/>
            <pc:sldMasterMk cId="809505492" sldId="2147483672"/>
            <pc:sldLayoutMk cId="1576018099" sldId="2147483674"/>
          </pc:sldLayoutMkLst>
        </pc:sldLayoutChg>
        <pc:sldLayoutChg chg="add del mod replId">
          <pc:chgData name="Daniel Oghinan" userId="e3fec2b2a6f17eb0" providerId="Windows Live" clId="Web-{C8121610-981A-453B-9BA8-554504CF8F40}" dt="2024-11-19T04:58:03.435" v="1"/>
          <pc:sldLayoutMkLst>
            <pc:docMk/>
            <pc:sldMasterMk cId="809505492" sldId="2147483672"/>
            <pc:sldLayoutMk cId="863257898" sldId="2147483675"/>
          </pc:sldLayoutMkLst>
        </pc:sldLayoutChg>
        <pc:sldLayoutChg chg="add del mod replId">
          <pc:chgData name="Daniel Oghinan" userId="e3fec2b2a6f17eb0" providerId="Windows Live" clId="Web-{C8121610-981A-453B-9BA8-554504CF8F40}" dt="2024-11-19T04:58:03.435" v="1"/>
          <pc:sldLayoutMkLst>
            <pc:docMk/>
            <pc:sldMasterMk cId="809505492" sldId="2147483672"/>
            <pc:sldLayoutMk cId="3067943412" sldId="2147483676"/>
          </pc:sldLayoutMkLst>
        </pc:sldLayoutChg>
        <pc:sldLayoutChg chg="add del mod replId">
          <pc:chgData name="Daniel Oghinan" userId="e3fec2b2a6f17eb0" providerId="Windows Live" clId="Web-{C8121610-981A-453B-9BA8-554504CF8F40}" dt="2024-11-19T04:58:03.435" v="1"/>
          <pc:sldLayoutMkLst>
            <pc:docMk/>
            <pc:sldMasterMk cId="809505492" sldId="2147483672"/>
            <pc:sldLayoutMk cId="1232439817" sldId="2147483677"/>
          </pc:sldLayoutMkLst>
        </pc:sldLayoutChg>
        <pc:sldLayoutChg chg="add del mod replId">
          <pc:chgData name="Daniel Oghinan" userId="e3fec2b2a6f17eb0" providerId="Windows Live" clId="Web-{C8121610-981A-453B-9BA8-554504CF8F40}" dt="2024-11-19T04:58:03.435" v="1"/>
          <pc:sldLayoutMkLst>
            <pc:docMk/>
            <pc:sldMasterMk cId="809505492" sldId="2147483672"/>
            <pc:sldLayoutMk cId="3256601944" sldId="2147483678"/>
          </pc:sldLayoutMkLst>
        </pc:sldLayoutChg>
        <pc:sldLayoutChg chg="add del mod replId">
          <pc:chgData name="Daniel Oghinan" userId="e3fec2b2a6f17eb0" providerId="Windows Live" clId="Web-{C8121610-981A-453B-9BA8-554504CF8F40}" dt="2024-11-19T04:58:03.435" v="1"/>
          <pc:sldLayoutMkLst>
            <pc:docMk/>
            <pc:sldMasterMk cId="809505492" sldId="2147483672"/>
            <pc:sldLayoutMk cId="1302169428" sldId="2147483679"/>
          </pc:sldLayoutMkLst>
        </pc:sldLayoutChg>
        <pc:sldLayoutChg chg="add del mod replId">
          <pc:chgData name="Daniel Oghinan" userId="e3fec2b2a6f17eb0" providerId="Windows Live" clId="Web-{C8121610-981A-453B-9BA8-554504CF8F40}" dt="2024-11-19T04:58:03.435" v="1"/>
          <pc:sldLayoutMkLst>
            <pc:docMk/>
            <pc:sldMasterMk cId="809505492" sldId="2147483672"/>
            <pc:sldLayoutMk cId="2390268384" sldId="2147483680"/>
          </pc:sldLayoutMkLst>
        </pc:sldLayoutChg>
        <pc:sldLayoutChg chg="add del mod replId">
          <pc:chgData name="Daniel Oghinan" userId="e3fec2b2a6f17eb0" providerId="Windows Live" clId="Web-{C8121610-981A-453B-9BA8-554504CF8F40}" dt="2024-11-19T04:58:03.435" v="1"/>
          <pc:sldLayoutMkLst>
            <pc:docMk/>
            <pc:sldMasterMk cId="809505492" sldId="2147483672"/>
            <pc:sldLayoutMk cId="2038834190" sldId="2147483681"/>
          </pc:sldLayoutMkLst>
        </pc:sldLayoutChg>
        <pc:sldLayoutChg chg="add del mod replId">
          <pc:chgData name="Daniel Oghinan" userId="e3fec2b2a6f17eb0" providerId="Windows Live" clId="Web-{C8121610-981A-453B-9BA8-554504CF8F40}" dt="2024-11-19T04:58:03.435" v="1"/>
          <pc:sldLayoutMkLst>
            <pc:docMk/>
            <pc:sldMasterMk cId="809505492" sldId="2147483672"/>
            <pc:sldLayoutMk cId="1848444362" sldId="2147483682"/>
          </pc:sldLayoutMkLst>
        </pc:sldLayoutChg>
        <pc:sldLayoutChg chg="add del mod replId">
          <pc:chgData name="Daniel Oghinan" userId="e3fec2b2a6f17eb0" providerId="Windows Live" clId="Web-{C8121610-981A-453B-9BA8-554504CF8F40}" dt="2024-11-19T04:58:03.435" v="1"/>
          <pc:sldLayoutMkLst>
            <pc:docMk/>
            <pc:sldMasterMk cId="809505492" sldId="2147483672"/>
            <pc:sldLayoutMk cId="2915215269" sldId="2147483683"/>
          </pc:sldLayoutMkLst>
        </pc:sldLayoutChg>
      </pc:sldMasterChg>
    </pc:docChg>
  </pc:docChgLst>
  <pc:docChgLst>
    <pc:chgData name="Daniel Oghinan" userId="e3fec2b2a6f17eb0" providerId="Windows Live" clId="Web-{91A8BAB8-29D6-44C3-8580-FEF262829F36}"/>
    <pc:docChg chg="addSld modSld">
      <pc:chgData name="Daniel Oghinan" userId="e3fec2b2a6f17eb0" providerId="Windows Live" clId="Web-{91A8BAB8-29D6-44C3-8580-FEF262829F36}" dt="2024-10-04T00:24:01.674" v="1557" actId="20577"/>
      <pc:docMkLst>
        <pc:docMk/>
      </pc:docMkLst>
      <pc:sldChg chg="modSp">
        <pc:chgData name="Daniel Oghinan" userId="e3fec2b2a6f17eb0" providerId="Windows Live" clId="Web-{91A8BAB8-29D6-44C3-8580-FEF262829F36}" dt="2024-10-03T21:36:38.883" v="245" actId="20577"/>
        <pc:sldMkLst>
          <pc:docMk/>
          <pc:sldMk cId="109857222" sldId="256"/>
        </pc:sldMkLst>
        <pc:spChg chg="mod">
          <ac:chgData name="Daniel Oghinan" userId="e3fec2b2a6f17eb0" providerId="Windows Live" clId="Web-{91A8BAB8-29D6-44C3-8580-FEF262829F36}" dt="2024-10-03T21:36:25.336" v="243" actId="20577"/>
          <ac:spMkLst>
            <pc:docMk/>
            <pc:sldMk cId="109857222" sldId="256"/>
            <ac:spMk id="2" creationId="{00000000-0000-0000-0000-000000000000}"/>
          </ac:spMkLst>
        </pc:spChg>
        <pc:spChg chg="mod">
          <ac:chgData name="Daniel Oghinan" userId="e3fec2b2a6f17eb0" providerId="Windows Live" clId="Web-{91A8BAB8-29D6-44C3-8580-FEF262829F36}" dt="2024-10-03T21:36:38.883" v="245" actId="20577"/>
          <ac:spMkLst>
            <pc:docMk/>
            <pc:sldMk cId="109857222" sldId="256"/>
            <ac:spMk id="3" creationId="{00000000-0000-0000-0000-000000000000}"/>
          </ac:spMkLst>
        </pc:spChg>
      </pc:sldChg>
      <pc:sldChg chg="modSp new">
        <pc:chgData name="Daniel Oghinan" userId="e3fec2b2a6f17eb0" providerId="Windows Live" clId="Web-{91A8BAB8-29D6-44C3-8580-FEF262829F36}" dt="2024-10-04T00:06:30.615" v="1081" actId="20577"/>
        <pc:sldMkLst>
          <pc:docMk/>
          <pc:sldMk cId="1303670965" sldId="257"/>
        </pc:sldMkLst>
        <pc:spChg chg="mod">
          <ac:chgData name="Daniel Oghinan" userId="e3fec2b2a6f17eb0" providerId="Windows Live" clId="Web-{91A8BAB8-29D6-44C3-8580-FEF262829F36}" dt="2024-10-04T00:06:30.615" v="1081" actId="20577"/>
          <ac:spMkLst>
            <pc:docMk/>
            <pc:sldMk cId="1303670965" sldId="257"/>
            <ac:spMk id="2" creationId="{B48714D6-B710-4DFB-3193-7F8626647A65}"/>
          </ac:spMkLst>
        </pc:spChg>
        <pc:spChg chg="mod">
          <ac:chgData name="Daniel Oghinan" userId="e3fec2b2a6f17eb0" providerId="Windows Live" clId="Web-{91A8BAB8-29D6-44C3-8580-FEF262829F36}" dt="2024-10-04T00:06:19.224" v="1080" actId="20577"/>
          <ac:spMkLst>
            <pc:docMk/>
            <pc:sldMk cId="1303670965" sldId="257"/>
            <ac:spMk id="3" creationId="{189CF55B-09A1-7BD6-BD45-CFEF02F1E661}"/>
          </ac:spMkLst>
        </pc:spChg>
      </pc:sldChg>
      <pc:sldChg chg="modSp new">
        <pc:chgData name="Daniel Oghinan" userId="e3fec2b2a6f17eb0" providerId="Windows Live" clId="Web-{91A8BAB8-29D6-44C3-8580-FEF262829F36}" dt="2024-10-04T00:24:01.674" v="1557" actId="20577"/>
        <pc:sldMkLst>
          <pc:docMk/>
          <pc:sldMk cId="1898416690" sldId="258"/>
        </pc:sldMkLst>
        <pc:spChg chg="mod">
          <ac:chgData name="Daniel Oghinan" userId="e3fec2b2a6f17eb0" providerId="Windows Live" clId="Web-{91A8BAB8-29D6-44C3-8580-FEF262829F36}" dt="2024-10-04T00:06:35.897" v="1082" actId="20577"/>
          <ac:spMkLst>
            <pc:docMk/>
            <pc:sldMk cId="1898416690" sldId="258"/>
            <ac:spMk id="2" creationId="{6BCE1D05-CF4A-B986-A9C2-F4DC6844AB8D}"/>
          </ac:spMkLst>
        </pc:spChg>
        <pc:spChg chg="mod">
          <ac:chgData name="Daniel Oghinan" userId="e3fec2b2a6f17eb0" providerId="Windows Live" clId="Web-{91A8BAB8-29D6-44C3-8580-FEF262829F36}" dt="2024-10-04T00:24:01.674" v="1557" actId="20577"/>
          <ac:spMkLst>
            <pc:docMk/>
            <pc:sldMk cId="1898416690" sldId="258"/>
            <ac:spMk id="3" creationId="{02BC6A02-EE41-5B71-AB97-E3703AF64367}"/>
          </ac:spMkLst>
        </pc:spChg>
      </pc:sldChg>
    </pc:docChg>
  </pc:docChgLst>
  <pc:docChgLst>
    <pc:chgData name="Daniel Oghinan" userId="e3fec2b2a6f17eb0" providerId="Windows Live" clId="Web-{575080A4-98F1-466A-9DAB-A051616C296E}"/>
    <pc:docChg chg="addSld modSld">
      <pc:chgData name="Daniel Oghinan" userId="e3fec2b2a6f17eb0" providerId="Windows Live" clId="Web-{575080A4-98F1-466A-9DAB-A051616C296E}" dt="2024-11-10T19:21:12.804" v="40"/>
      <pc:docMkLst>
        <pc:docMk/>
      </pc:docMkLst>
      <pc:sldChg chg="addSp delSp modSp mod setBg">
        <pc:chgData name="Daniel Oghinan" userId="e3fec2b2a6f17eb0" providerId="Windows Live" clId="Web-{575080A4-98F1-466A-9DAB-A051616C296E}" dt="2024-11-10T19:20:59.835" v="39" actId="20577"/>
        <pc:sldMkLst>
          <pc:docMk/>
          <pc:sldMk cId="2966562147" sldId="263"/>
        </pc:sldMkLst>
        <pc:spChg chg="mod">
          <ac:chgData name="Daniel Oghinan" userId="e3fec2b2a6f17eb0" providerId="Windows Live" clId="Web-{575080A4-98F1-466A-9DAB-A051616C296E}" dt="2024-11-10T19:16:17.968" v="32" actId="14100"/>
          <ac:spMkLst>
            <pc:docMk/>
            <pc:sldMk cId="2966562147" sldId="263"/>
            <ac:spMk id="2" creationId="{4D5782D5-30F4-A63F-E2EB-52AEF0358B41}"/>
          </ac:spMkLst>
        </pc:spChg>
        <pc:spChg chg="mod">
          <ac:chgData name="Daniel Oghinan" userId="e3fec2b2a6f17eb0" providerId="Windows Live" clId="Web-{575080A4-98F1-466A-9DAB-A051616C296E}" dt="2024-11-10T19:20:59.835" v="39" actId="20577"/>
          <ac:spMkLst>
            <pc:docMk/>
            <pc:sldMk cId="2966562147" sldId="263"/>
            <ac:spMk id="5" creationId="{811B304C-ACC0-0CCF-8A0A-C23C02987765}"/>
          </ac:spMkLst>
        </pc:spChg>
        <pc:grpChg chg="add del">
          <ac:chgData name="Daniel Oghinan" userId="e3fec2b2a6f17eb0" providerId="Windows Live" clId="Web-{575080A4-98F1-466A-9DAB-A051616C296E}" dt="2024-11-10T19:14:34.825" v="15"/>
          <ac:grpSpMkLst>
            <pc:docMk/>
            <pc:sldMk cId="2966562147" sldId="263"/>
            <ac:grpSpMk id="10" creationId="{6258F736-B256-8039-9DC6-F4E49A5C5AD5}"/>
          </ac:grpSpMkLst>
        </pc:grpChg>
        <pc:grpChg chg="add del">
          <ac:chgData name="Daniel Oghinan" userId="e3fec2b2a6f17eb0" providerId="Windows Live" clId="Web-{575080A4-98F1-466A-9DAB-A051616C296E}" dt="2024-11-10T19:14:34.825" v="15"/>
          <ac:grpSpMkLst>
            <pc:docMk/>
            <pc:sldMk cId="2966562147" sldId="263"/>
            <ac:grpSpMk id="17" creationId="{1FD67D68-9B83-C338-8342-3348D8F22347}"/>
          </ac:grpSpMkLst>
        </pc:grpChg>
        <pc:picChg chg="mod ord">
          <ac:chgData name="Daniel Oghinan" userId="e3fec2b2a6f17eb0" providerId="Windows Live" clId="Web-{575080A4-98F1-466A-9DAB-A051616C296E}" dt="2024-11-10T19:14:52.513" v="17" actId="1076"/>
          <ac:picMkLst>
            <pc:docMk/>
            <pc:sldMk cId="2966562147" sldId="263"/>
            <ac:picMk id="4" creationId="{8B765189-25A6-0F53-2E36-DC04C11A69E9}"/>
          </ac:picMkLst>
        </pc:picChg>
      </pc:sldChg>
      <pc:sldChg chg="new">
        <pc:chgData name="Daniel Oghinan" userId="e3fec2b2a6f17eb0" providerId="Windows Live" clId="Web-{575080A4-98F1-466A-9DAB-A051616C296E}" dt="2024-11-10T19:21:12.804" v="40"/>
        <pc:sldMkLst>
          <pc:docMk/>
          <pc:sldMk cId="1069289149" sldId="264"/>
        </pc:sldMkLst>
      </pc:sldChg>
    </pc:docChg>
  </pc:docChgLst>
  <pc:docChgLst>
    <pc:chgData name="Daniel Oghinan" userId="e3fec2b2a6f17eb0" providerId="Windows Live" clId="Web-{28663F3F-0973-4204-8246-96FFCC7FF9F9}"/>
    <pc:docChg chg="modSld sldOrd">
      <pc:chgData name="Daniel Oghinan" userId="e3fec2b2a6f17eb0" providerId="Windows Live" clId="Web-{28663F3F-0973-4204-8246-96FFCC7FF9F9}" dt="2024-11-16T16:29:08.151" v="407" actId="20577"/>
      <pc:docMkLst>
        <pc:docMk/>
      </pc:docMkLst>
      <pc:sldChg chg="modSp ord">
        <pc:chgData name="Daniel Oghinan" userId="e3fec2b2a6f17eb0" providerId="Windows Live" clId="Web-{28663F3F-0973-4204-8246-96FFCC7FF9F9}" dt="2024-11-16T14:42:10.838" v="187" actId="20577"/>
        <pc:sldMkLst>
          <pc:docMk/>
          <pc:sldMk cId="2386015379" sldId="262"/>
        </pc:sldMkLst>
        <pc:spChg chg="mod">
          <ac:chgData name="Daniel Oghinan" userId="e3fec2b2a6f17eb0" providerId="Windows Live" clId="Web-{28663F3F-0973-4204-8246-96FFCC7FF9F9}" dt="2024-11-16T14:42:10.838" v="187" actId="20577"/>
          <ac:spMkLst>
            <pc:docMk/>
            <pc:sldMk cId="2386015379" sldId="262"/>
            <ac:spMk id="2" creationId="{79E416A7-7620-C20A-5B9F-53E8B4F4836D}"/>
          </ac:spMkLst>
        </pc:spChg>
      </pc:sldChg>
      <pc:sldChg chg="modSp">
        <pc:chgData name="Daniel Oghinan" userId="e3fec2b2a6f17eb0" providerId="Windows Live" clId="Web-{28663F3F-0973-4204-8246-96FFCC7FF9F9}" dt="2024-11-16T16:29:08.151" v="407" actId="20577"/>
        <pc:sldMkLst>
          <pc:docMk/>
          <pc:sldMk cId="1069289149" sldId="264"/>
        </pc:sldMkLst>
        <pc:spChg chg="mod">
          <ac:chgData name="Daniel Oghinan" userId="e3fec2b2a6f17eb0" providerId="Windows Live" clId="Web-{28663F3F-0973-4204-8246-96FFCC7FF9F9}" dt="2024-11-16T16:29:08.151" v="407" actId="20577"/>
          <ac:spMkLst>
            <pc:docMk/>
            <pc:sldMk cId="1069289149" sldId="264"/>
            <ac:spMk id="2" creationId="{922C226B-DD16-7D34-768F-D7123AC6551F}"/>
          </ac:spMkLst>
        </pc:spChg>
      </pc:sldChg>
      <pc:sldChg chg="addSp modSp">
        <pc:chgData name="Daniel Oghinan" userId="e3fec2b2a6f17eb0" providerId="Windows Live" clId="Web-{28663F3F-0973-4204-8246-96FFCC7FF9F9}" dt="2024-11-16T16:27:34.554" v="383" actId="1076"/>
        <pc:sldMkLst>
          <pc:docMk/>
          <pc:sldMk cId="2965847922" sldId="265"/>
        </pc:sldMkLst>
        <pc:spChg chg="mod">
          <ac:chgData name="Daniel Oghinan" userId="e3fec2b2a6f17eb0" providerId="Windows Live" clId="Web-{28663F3F-0973-4204-8246-96FFCC7FF9F9}" dt="2024-11-16T16:27:34.554" v="383" actId="1076"/>
          <ac:spMkLst>
            <pc:docMk/>
            <pc:sldMk cId="2965847922" sldId="265"/>
            <ac:spMk id="2" creationId="{F04CB9D0-C6DB-1171-3154-F97FCFCC458F}"/>
          </ac:spMkLst>
        </pc:spChg>
        <pc:spChg chg="add mod">
          <ac:chgData name="Daniel Oghinan" userId="e3fec2b2a6f17eb0" providerId="Windows Live" clId="Web-{28663F3F-0973-4204-8246-96FFCC7FF9F9}" dt="2024-11-16T16:27:21.023" v="381" actId="20577"/>
          <ac:spMkLst>
            <pc:docMk/>
            <pc:sldMk cId="2965847922" sldId="265"/>
            <ac:spMk id="3" creationId="{785CB89F-C7F2-CA34-FF30-A8533D64BC26}"/>
          </ac:spMkLst>
        </pc:spChg>
        <pc:spChg chg="add mod">
          <ac:chgData name="Daniel Oghinan" userId="e3fec2b2a6f17eb0" providerId="Windows Live" clId="Web-{28663F3F-0973-4204-8246-96FFCC7FF9F9}" dt="2024-11-16T16:27:24.695" v="382" actId="20577"/>
          <ac:spMkLst>
            <pc:docMk/>
            <pc:sldMk cId="2965847922" sldId="265"/>
            <ac:spMk id="4" creationId="{A396513E-FEF4-FF9B-9C92-A2BCC7BD85B7}"/>
          </ac:spMkLst>
        </pc:spChg>
      </pc:sldChg>
    </pc:docChg>
  </pc:docChgLst>
  <pc:docChgLst>
    <pc:chgData name="Daniel Oghinan" userId="e3fec2b2a6f17eb0" providerId="Windows Live" clId="Web-{1CE216C6-3A51-46D9-8403-727C57505BFA}"/>
    <pc:docChg chg="modSld">
      <pc:chgData name="Daniel Oghinan" userId="e3fec2b2a6f17eb0" providerId="Windows Live" clId="Web-{1CE216C6-3A51-46D9-8403-727C57505BFA}" dt="2024-10-06T20:37:30.019" v="418" actId="14100"/>
      <pc:docMkLst>
        <pc:docMk/>
      </pc:docMkLst>
      <pc:sldChg chg="modSp">
        <pc:chgData name="Daniel Oghinan" userId="e3fec2b2a6f17eb0" providerId="Windows Live" clId="Web-{1CE216C6-3A51-46D9-8403-727C57505BFA}" dt="2024-10-06T08:53:21.539" v="57" actId="20577"/>
        <pc:sldMkLst>
          <pc:docMk/>
          <pc:sldMk cId="3258690311" sldId="259"/>
        </pc:sldMkLst>
        <pc:spChg chg="mod">
          <ac:chgData name="Daniel Oghinan" userId="e3fec2b2a6f17eb0" providerId="Windows Live" clId="Web-{1CE216C6-3A51-46D9-8403-727C57505BFA}" dt="2024-10-06T08:53:21.539" v="57" actId="20577"/>
          <ac:spMkLst>
            <pc:docMk/>
            <pc:sldMk cId="3258690311" sldId="259"/>
            <ac:spMk id="3" creationId="{CA9E4B81-DC19-E73E-30CC-B8A43A295064}"/>
          </ac:spMkLst>
        </pc:spChg>
      </pc:sldChg>
      <pc:sldChg chg="modSp">
        <pc:chgData name="Daniel Oghinan" userId="e3fec2b2a6f17eb0" providerId="Windows Live" clId="Web-{1CE216C6-3A51-46D9-8403-727C57505BFA}" dt="2024-10-06T20:37:30.019" v="418" actId="14100"/>
        <pc:sldMkLst>
          <pc:docMk/>
          <pc:sldMk cId="755829604" sldId="261"/>
        </pc:sldMkLst>
        <pc:spChg chg="mod">
          <ac:chgData name="Daniel Oghinan" userId="e3fec2b2a6f17eb0" providerId="Windows Live" clId="Web-{1CE216C6-3A51-46D9-8403-727C57505BFA}" dt="2024-10-06T20:37:30.019" v="418" actId="14100"/>
          <ac:spMkLst>
            <pc:docMk/>
            <pc:sldMk cId="755829604" sldId="261"/>
            <ac:spMk id="3" creationId="{7CD6D43C-D7D9-B33C-2528-A5A34FDBE3B6}"/>
          </ac:spMkLst>
        </pc:spChg>
      </pc:sldChg>
    </pc:docChg>
  </pc:docChgLst>
  <pc:docChgLst>
    <pc:chgData name="Daniel Oghinan" userId="e3fec2b2a6f17eb0" providerId="Windows Live" clId="Web-{7C471A34-BE32-4CB6-AD85-3ABA0F0A982E}"/>
    <pc:docChg chg="addSld modSld">
      <pc:chgData name="Daniel Oghinan" userId="e3fec2b2a6f17eb0" providerId="Windows Live" clId="Web-{7C471A34-BE32-4CB6-AD85-3ABA0F0A982E}" dt="2024-10-05T15:40:22.635" v="319" actId="20577"/>
      <pc:docMkLst>
        <pc:docMk/>
      </pc:docMkLst>
      <pc:sldChg chg="modSp">
        <pc:chgData name="Daniel Oghinan" userId="e3fec2b2a6f17eb0" providerId="Windows Live" clId="Web-{7C471A34-BE32-4CB6-AD85-3ABA0F0A982E}" dt="2024-10-05T15:40:22.635" v="319" actId="20577"/>
        <pc:sldMkLst>
          <pc:docMk/>
          <pc:sldMk cId="1898416690" sldId="258"/>
        </pc:sldMkLst>
        <pc:spChg chg="mod">
          <ac:chgData name="Daniel Oghinan" userId="e3fec2b2a6f17eb0" providerId="Windows Live" clId="Web-{7C471A34-BE32-4CB6-AD85-3ABA0F0A982E}" dt="2024-10-05T15:40:22.635" v="319" actId="20577"/>
          <ac:spMkLst>
            <pc:docMk/>
            <pc:sldMk cId="1898416690" sldId="258"/>
            <ac:spMk id="3" creationId="{02BC6A02-EE41-5B71-AB97-E3703AF64367}"/>
          </ac:spMkLst>
        </pc:spChg>
      </pc:sldChg>
      <pc:sldChg chg="modSp new">
        <pc:chgData name="Daniel Oghinan" userId="e3fec2b2a6f17eb0" providerId="Windows Live" clId="Web-{7C471A34-BE32-4CB6-AD85-3ABA0F0A982E}" dt="2024-10-05T15:37:23.299" v="295" actId="20577"/>
        <pc:sldMkLst>
          <pc:docMk/>
          <pc:sldMk cId="3258690311" sldId="259"/>
        </pc:sldMkLst>
        <pc:spChg chg="mod">
          <ac:chgData name="Daniel Oghinan" userId="e3fec2b2a6f17eb0" providerId="Windows Live" clId="Web-{7C471A34-BE32-4CB6-AD85-3ABA0F0A982E}" dt="2024-10-05T14:03:59.527" v="48" actId="20577"/>
          <ac:spMkLst>
            <pc:docMk/>
            <pc:sldMk cId="3258690311" sldId="259"/>
            <ac:spMk id="2" creationId="{60833133-3FB4-790C-F2EC-8BD4735956A5}"/>
          </ac:spMkLst>
        </pc:spChg>
        <pc:spChg chg="mod">
          <ac:chgData name="Daniel Oghinan" userId="e3fec2b2a6f17eb0" providerId="Windows Live" clId="Web-{7C471A34-BE32-4CB6-AD85-3ABA0F0A982E}" dt="2024-10-05T15:37:23.299" v="295" actId="20577"/>
          <ac:spMkLst>
            <pc:docMk/>
            <pc:sldMk cId="3258690311" sldId="259"/>
            <ac:spMk id="3" creationId="{CA9E4B81-DC19-E73E-30CC-B8A43A295064}"/>
          </ac:spMkLst>
        </pc:spChg>
      </pc:sldChg>
    </pc:docChg>
  </pc:docChgLst>
  <pc:docChgLst>
    <pc:chgData name="Daniel Oghinan" userId="e3fec2b2a6f17eb0" providerId="Windows Live" clId="Web-{BE43ED58-0BB3-4020-AEF8-5D95D32C96EA}"/>
    <pc:docChg chg="modSld">
      <pc:chgData name="Daniel Oghinan" userId="e3fec2b2a6f17eb0" providerId="Windows Live" clId="Web-{BE43ED58-0BB3-4020-AEF8-5D95D32C96EA}" dt="2024-11-19T20:33:34.233" v="81" actId="1076"/>
      <pc:docMkLst>
        <pc:docMk/>
      </pc:docMkLst>
      <pc:sldChg chg="modSp">
        <pc:chgData name="Daniel Oghinan" userId="e3fec2b2a6f17eb0" providerId="Windows Live" clId="Web-{BE43ED58-0BB3-4020-AEF8-5D95D32C96EA}" dt="2024-11-19T20:30:40.071" v="55" actId="14100"/>
        <pc:sldMkLst>
          <pc:docMk/>
          <pc:sldMk cId="2966562147" sldId="263"/>
        </pc:sldMkLst>
        <pc:spChg chg="mod">
          <ac:chgData name="Daniel Oghinan" userId="e3fec2b2a6f17eb0" providerId="Windows Live" clId="Web-{BE43ED58-0BB3-4020-AEF8-5D95D32C96EA}" dt="2024-11-19T20:30:40.071" v="55" actId="14100"/>
          <ac:spMkLst>
            <pc:docMk/>
            <pc:sldMk cId="2966562147" sldId="263"/>
            <ac:spMk id="5" creationId="{811B304C-ACC0-0CCF-8A0A-C23C02987765}"/>
          </ac:spMkLst>
        </pc:spChg>
      </pc:sldChg>
      <pc:sldChg chg="modSp">
        <pc:chgData name="Daniel Oghinan" userId="e3fec2b2a6f17eb0" providerId="Windows Live" clId="Web-{BE43ED58-0BB3-4020-AEF8-5D95D32C96EA}" dt="2024-11-19T20:31:49.792" v="64" actId="1076"/>
        <pc:sldMkLst>
          <pc:docMk/>
          <pc:sldMk cId="3547487216" sldId="266"/>
        </pc:sldMkLst>
        <pc:spChg chg="mod">
          <ac:chgData name="Daniel Oghinan" userId="e3fec2b2a6f17eb0" providerId="Windows Live" clId="Web-{BE43ED58-0BB3-4020-AEF8-5D95D32C96EA}" dt="2024-11-19T20:31:22.260" v="62" actId="1076"/>
          <ac:spMkLst>
            <pc:docMk/>
            <pc:sldMk cId="3547487216" sldId="266"/>
            <ac:spMk id="2" creationId="{B7D82D86-9F45-757F-4E75-F4ECFEEEEFE8}"/>
          </ac:spMkLst>
        </pc:spChg>
        <pc:spChg chg="mod">
          <ac:chgData name="Daniel Oghinan" userId="e3fec2b2a6f17eb0" providerId="Windows Live" clId="Web-{BE43ED58-0BB3-4020-AEF8-5D95D32C96EA}" dt="2024-11-19T20:31:49.792" v="64" actId="1076"/>
          <ac:spMkLst>
            <pc:docMk/>
            <pc:sldMk cId="3547487216" sldId="266"/>
            <ac:spMk id="5" creationId="{F5CB7254-C877-F291-6777-FF81BE3F95F9}"/>
          </ac:spMkLst>
        </pc:spChg>
        <pc:picChg chg="mod">
          <ac:chgData name="Daniel Oghinan" userId="e3fec2b2a6f17eb0" providerId="Windows Live" clId="Web-{BE43ED58-0BB3-4020-AEF8-5D95D32C96EA}" dt="2024-11-19T20:31:12.931" v="61" actId="1076"/>
          <ac:picMkLst>
            <pc:docMk/>
            <pc:sldMk cId="3547487216" sldId="266"/>
            <ac:picMk id="4" creationId="{63DE0A72-3C4B-80EA-EFA6-1CA9141A1C49}"/>
          </ac:picMkLst>
        </pc:picChg>
      </pc:sldChg>
      <pc:sldChg chg="addSp delSp modSp mod setBg">
        <pc:chgData name="Daniel Oghinan" userId="e3fec2b2a6f17eb0" providerId="Windows Live" clId="Web-{BE43ED58-0BB3-4020-AEF8-5D95D32C96EA}" dt="2024-11-19T20:33:34.233" v="81" actId="1076"/>
        <pc:sldMkLst>
          <pc:docMk/>
          <pc:sldMk cId="3003819980" sldId="267"/>
        </pc:sldMkLst>
        <pc:spChg chg="mod ord">
          <ac:chgData name="Daniel Oghinan" userId="e3fec2b2a6f17eb0" providerId="Windows Live" clId="Web-{BE43ED58-0BB3-4020-AEF8-5D95D32C96EA}" dt="2024-11-19T20:33:11.060" v="77" actId="1076"/>
          <ac:spMkLst>
            <pc:docMk/>
            <pc:sldMk cId="3003819980" sldId="267"/>
            <ac:spMk id="2" creationId="{1A257836-02C8-3AC8-D07E-9689DA7431A2}"/>
          </ac:spMkLst>
        </pc:spChg>
        <pc:spChg chg="mod ord">
          <ac:chgData name="Daniel Oghinan" userId="e3fec2b2a6f17eb0" providerId="Windows Live" clId="Web-{BE43ED58-0BB3-4020-AEF8-5D95D32C96EA}" dt="2024-11-19T20:33:34.233" v="81" actId="1076"/>
          <ac:spMkLst>
            <pc:docMk/>
            <pc:sldMk cId="3003819980" sldId="267"/>
            <ac:spMk id="5" creationId="{9EE3A8DA-4215-305C-B5E4-0B9376C5218C}"/>
          </ac:spMkLst>
        </pc:spChg>
        <pc:spChg chg="add del">
          <ac:chgData name="Daniel Oghinan" userId="e3fec2b2a6f17eb0" providerId="Windows Live" clId="Web-{BE43ED58-0BB3-4020-AEF8-5D95D32C96EA}" dt="2024-11-19T20:29:14.630" v="26"/>
          <ac:spMkLst>
            <pc:docMk/>
            <pc:sldMk cId="3003819980" sldId="267"/>
            <ac:spMk id="7" creationId="{F13C74B1-5B17-4795-BED0-7140497B445A}"/>
          </ac:spMkLst>
        </pc:spChg>
        <pc:spChg chg="add del">
          <ac:chgData name="Daniel Oghinan" userId="e3fec2b2a6f17eb0" providerId="Windows Live" clId="Web-{BE43ED58-0BB3-4020-AEF8-5D95D32C96EA}" dt="2024-11-19T20:29:14.630" v="26"/>
          <ac:spMkLst>
            <pc:docMk/>
            <pc:sldMk cId="3003819980" sldId="267"/>
            <ac:spMk id="8" creationId="{D4974D33-8DC5-464E-8C6D-BE58F0669C17}"/>
          </ac:spMkLst>
        </pc:spChg>
        <pc:spChg chg="add del">
          <ac:chgData name="Daniel Oghinan" userId="e3fec2b2a6f17eb0" providerId="Windows Live" clId="Web-{BE43ED58-0BB3-4020-AEF8-5D95D32C96EA}" dt="2024-11-19T20:26:48.203" v="7"/>
          <ac:spMkLst>
            <pc:docMk/>
            <pc:sldMk cId="3003819980" sldId="267"/>
            <ac:spMk id="10" creationId="{04812C46-200A-4DEB-A05E-3ED6C68C2387}"/>
          </ac:spMkLst>
        </pc:spChg>
        <pc:spChg chg="add del">
          <ac:chgData name="Daniel Oghinan" userId="e3fec2b2a6f17eb0" providerId="Windows Live" clId="Web-{BE43ED58-0BB3-4020-AEF8-5D95D32C96EA}" dt="2024-11-19T20:26:48.203" v="7"/>
          <ac:spMkLst>
            <pc:docMk/>
            <pc:sldMk cId="3003819980" sldId="267"/>
            <ac:spMk id="12" creationId="{D1EA859B-E555-4109-94F3-6700E046E008}"/>
          </ac:spMkLst>
        </pc:spChg>
        <pc:spChg chg="add del">
          <ac:chgData name="Daniel Oghinan" userId="e3fec2b2a6f17eb0" providerId="Windows Live" clId="Web-{BE43ED58-0BB3-4020-AEF8-5D95D32C96EA}" dt="2024-11-19T20:27:08.892" v="10"/>
          <ac:spMkLst>
            <pc:docMk/>
            <pc:sldMk cId="3003819980" sldId="267"/>
            <ac:spMk id="17" creationId="{F13C74B1-5B17-4795-BED0-7140497B445A}"/>
          </ac:spMkLst>
        </pc:spChg>
        <pc:spChg chg="add del">
          <ac:chgData name="Daniel Oghinan" userId="e3fec2b2a6f17eb0" providerId="Windows Live" clId="Web-{BE43ED58-0BB3-4020-AEF8-5D95D32C96EA}" dt="2024-11-19T20:27:08.892" v="10"/>
          <ac:spMkLst>
            <pc:docMk/>
            <pc:sldMk cId="3003819980" sldId="267"/>
            <ac:spMk id="19" creationId="{D4974D33-8DC5-464E-8C6D-BE58F0669C17}"/>
          </ac:spMkLst>
        </pc:spChg>
        <pc:spChg chg="add del">
          <ac:chgData name="Daniel Oghinan" userId="e3fec2b2a6f17eb0" providerId="Windows Live" clId="Web-{BE43ED58-0BB3-4020-AEF8-5D95D32C96EA}" dt="2024-11-19T20:27:19.517" v="12"/>
          <ac:spMkLst>
            <pc:docMk/>
            <pc:sldMk cId="3003819980" sldId="267"/>
            <ac:spMk id="24" creationId="{B210AC1D-4063-4C6E-9528-FA9C4C0C18E6}"/>
          </ac:spMkLst>
        </pc:spChg>
        <pc:spChg chg="add del">
          <ac:chgData name="Daniel Oghinan" userId="e3fec2b2a6f17eb0" providerId="Windows Live" clId="Web-{BE43ED58-0BB3-4020-AEF8-5D95D32C96EA}" dt="2024-11-19T20:27:19.517" v="12"/>
          <ac:spMkLst>
            <pc:docMk/>
            <pc:sldMk cId="3003819980" sldId="267"/>
            <ac:spMk id="26" creationId="{02F8C595-E68C-4306-AED8-DC7826A0A506}"/>
          </ac:spMkLst>
        </pc:spChg>
        <pc:spChg chg="add del">
          <ac:chgData name="Daniel Oghinan" userId="e3fec2b2a6f17eb0" providerId="Windows Live" clId="Web-{BE43ED58-0BB3-4020-AEF8-5D95D32C96EA}" dt="2024-11-19T20:28:41.754" v="17"/>
          <ac:spMkLst>
            <pc:docMk/>
            <pc:sldMk cId="3003819980" sldId="267"/>
            <ac:spMk id="31" creationId="{F94AA2BD-2E3F-4B1D-8127-5744B8115311}"/>
          </ac:spMkLst>
        </pc:spChg>
        <pc:spChg chg="add del">
          <ac:chgData name="Daniel Oghinan" userId="e3fec2b2a6f17eb0" providerId="Windows Live" clId="Web-{BE43ED58-0BB3-4020-AEF8-5D95D32C96EA}" dt="2024-11-19T20:28:41.754" v="17"/>
          <ac:spMkLst>
            <pc:docMk/>
            <pc:sldMk cId="3003819980" sldId="267"/>
            <ac:spMk id="33" creationId="{4BD02261-2DC8-4AA8-9E16-7751AE892445}"/>
          </ac:spMkLst>
        </pc:spChg>
        <pc:spChg chg="add del">
          <ac:chgData name="Daniel Oghinan" userId="e3fec2b2a6f17eb0" providerId="Windows Live" clId="Web-{BE43ED58-0BB3-4020-AEF8-5D95D32C96EA}" dt="2024-11-19T20:28:41.754" v="17"/>
          <ac:spMkLst>
            <pc:docMk/>
            <pc:sldMk cId="3003819980" sldId="267"/>
            <ac:spMk id="35" creationId="{3D752CF2-2291-40B5-B462-C17B174C10BC}"/>
          </ac:spMkLst>
        </pc:spChg>
        <pc:picChg chg="add mod">
          <ac:chgData name="Daniel Oghinan" userId="e3fec2b2a6f17eb0" providerId="Windows Live" clId="Web-{BE43ED58-0BB3-4020-AEF8-5D95D32C96EA}" dt="2024-11-19T20:33:28.123" v="80" actId="14100"/>
          <ac:picMkLst>
            <pc:docMk/>
            <pc:sldMk cId="3003819980" sldId="267"/>
            <ac:picMk id="3" creationId="{BA27EB8C-A7C9-7716-0861-ADFEDAD5CDF3}"/>
          </ac:picMkLst>
        </pc:picChg>
        <pc:picChg chg="del mod ord">
          <ac:chgData name="Daniel Oghinan" userId="e3fec2b2a6f17eb0" providerId="Windows Live" clId="Web-{BE43ED58-0BB3-4020-AEF8-5D95D32C96EA}" dt="2024-11-19T20:32:12.043" v="67"/>
          <ac:picMkLst>
            <pc:docMk/>
            <pc:sldMk cId="3003819980" sldId="267"/>
            <ac:picMk id="4" creationId="{AF41FFC8-BC59-7AE8-8FFC-20983B27CC77}"/>
          </ac:picMkLst>
        </pc:picChg>
      </pc:sldChg>
    </pc:docChg>
  </pc:docChgLst>
  <pc:docChgLst>
    <pc:chgData name="Daniel Oghinan" userId="e3fec2b2a6f17eb0" providerId="Windows Live" clId="Web-{745DC14D-9D36-4733-85C5-F58F12C5C008}"/>
    <pc:docChg chg="addSld delSld modSld">
      <pc:chgData name="Daniel Oghinan" userId="e3fec2b2a6f17eb0" providerId="Windows Live" clId="Web-{745DC14D-9D36-4733-85C5-F58F12C5C008}" dt="2024-10-12T13:36:55.953" v="70" actId="20577"/>
      <pc:docMkLst>
        <pc:docMk/>
      </pc:docMkLst>
      <pc:sldChg chg="modSp">
        <pc:chgData name="Daniel Oghinan" userId="e3fec2b2a6f17eb0" providerId="Windows Live" clId="Web-{745DC14D-9D36-4733-85C5-F58F12C5C008}" dt="2024-10-12T13:36:36.859" v="66" actId="20577"/>
        <pc:sldMkLst>
          <pc:docMk/>
          <pc:sldMk cId="3258690311" sldId="259"/>
        </pc:sldMkLst>
        <pc:spChg chg="mod">
          <ac:chgData name="Daniel Oghinan" userId="e3fec2b2a6f17eb0" providerId="Windows Live" clId="Web-{745DC14D-9D36-4733-85C5-F58F12C5C008}" dt="2024-10-12T13:36:36.859" v="66" actId="20577"/>
          <ac:spMkLst>
            <pc:docMk/>
            <pc:sldMk cId="3258690311" sldId="259"/>
            <ac:spMk id="2" creationId="{60833133-3FB4-790C-F2EC-8BD4735956A5}"/>
          </ac:spMkLst>
        </pc:spChg>
        <pc:spChg chg="mod">
          <ac:chgData name="Daniel Oghinan" userId="e3fec2b2a6f17eb0" providerId="Windows Live" clId="Web-{745DC14D-9D36-4733-85C5-F58F12C5C008}" dt="2024-10-12T13:36:30.687" v="65" actId="20577"/>
          <ac:spMkLst>
            <pc:docMk/>
            <pc:sldMk cId="3258690311" sldId="259"/>
            <ac:spMk id="3" creationId="{CA9E4B81-DC19-E73E-30CC-B8A43A295064}"/>
          </ac:spMkLst>
        </pc:spChg>
      </pc:sldChg>
      <pc:sldChg chg="del">
        <pc:chgData name="Daniel Oghinan" userId="e3fec2b2a6f17eb0" providerId="Windows Live" clId="Web-{745DC14D-9D36-4733-85C5-F58F12C5C008}" dt="2024-10-12T13:15:51.201" v="48"/>
        <pc:sldMkLst>
          <pc:docMk/>
          <pc:sldMk cId="1758886476" sldId="260"/>
        </pc:sldMkLst>
      </pc:sldChg>
      <pc:sldChg chg="modSp">
        <pc:chgData name="Daniel Oghinan" userId="e3fec2b2a6f17eb0" providerId="Windows Live" clId="Web-{745DC14D-9D36-4733-85C5-F58F12C5C008}" dt="2024-10-12T13:36:50.703" v="69" actId="20577"/>
        <pc:sldMkLst>
          <pc:docMk/>
          <pc:sldMk cId="755829604" sldId="261"/>
        </pc:sldMkLst>
        <pc:spChg chg="mod">
          <ac:chgData name="Daniel Oghinan" userId="e3fec2b2a6f17eb0" providerId="Windows Live" clId="Web-{745DC14D-9D36-4733-85C5-F58F12C5C008}" dt="2024-10-12T13:36:50.703" v="69" actId="20577"/>
          <ac:spMkLst>
            <pc:docMk/>
            <pc:sldMk cId="755829604" sldId="261"/>
            <ac:spMk id="2" creationId="{AC5DDDD4-CCB0-4324-5729-2F55A05FD62E}"/>
          </ac:spMkLst>
        </pc:spChg>
        <pc:spChg chg="mod">
          <ac:chgData name="Daniel Oghinan" userId="e3fec2b2a6f17eb0" providerId="Windows Live" clId="Web-{745DC14D-9D36-4733-85C5-F58F12C5C008}" dt="2024-10-12T13:36:47.015" v="68" actId="20577"/>
          <ac:spMkLst>
            <pc:docMk/>
            <pc:sldMk cId="755829604" sldId="261"/>
            <ac:spMk id="3" creationId="{7CD6D43C-D7D9-B33C-2528-A5A34FDBE3B6}"/>
          </ac:spMkLst>
        </pc:spChg>
      </pc:sldChg>
      <pc:sldChg chg="modSp">
        <pc:chgData name="Daniel Oghinan" userId="e3fec2b2a6f17eb0" providerId="Windows Live" clId="Web-{745DC14D-9D36-4733-85C5-F58F12C5C008}" dt="2024-10-12T13:36:55.953" v="70" actId="20577"/>
        <pc:sldMkLst>
          <pc:docMk/>
          <pc:sldMk cId="2386015379" sldId="262"/>
        </pc:sldMkLst>
        <pc:spChg chg="mod">
          <ac:chgData name="Daniel Oghinan" userId="e3fec2b2a6f17eb0" providerId="Windows Live" clId="Web-{745DC14D-9D36-4733-85C5-F58F12C5C008}" dt="2024-10-12T13:36:55.953" v="70" actId="20577"/>
          <ac:spMkLst>
            <pc:docMk/>
            <pc:sldMk cId="2386015379" sldId="262"/>
            <ac:spMk id="2" creationId="{79E416A7-7620-C20A-5B9F-53E8B4F4836D}"/>
          </ac:spMkLst>
        </pc:spChg>
      </pc:sldChg>
      <pc:sldChg chg="del">
        <pc:chgData name="Daniel Oghinan" userId="e3fec2b2a6f17eb0" providerId="Windows Live" clId="Web-{745DC14D-9D36-4733-85C5-F58F12C5C008}" dt="2024-10-12T13:10:33.662" v="0"/>
        <pc:sldMkLst>
          <pc:docMk/>
          <pc:sldMk cId="2598463371" sldId="263"/>
        </pc:sldMkLst>
      </pc:sldChg>
      <pc:sldChg chg="addSp delSp modSp new">
        <pc:chgData name="Daniel Oghinan" userId="e3fec2b2a6f17eb0" providerId="Windows Live" clId="Web-{745DC14D-9D36-4733-85C5-F58F12C5C008}" dt="2024-10-12T13:16:32.593" v="63" actId="20577"/>
        <pc:sldMkLst>
          <pc:docMk/>
          <pc:sldMk cId="2966562147" sldId="263"/>
        </pc:sldMkLst>
        <pc:spChg chg="mod">
          <ac:chgData name="Daniel Oghinan" userId="e3fec2b2a6f17eb0" providerId="Windows Live" clId="Web-{745DC14D-9D36-4733-85C5-F58F12C5C008}" dt="2024-10-12T13:12:17.087" v="45" actId="14100"/>
          <ac:spMkLst>
            <pc:docMk/>
            <pc:sldMk cId="2966562147" sldId="263"/>
            <ac:spMk id="2" creationId="{4D5782D5-30F4-A63F-E2EB-52AEF0358B41}"/>
          </ac:spMkLst>
        </pc:spChg>
        <pc:spChg chg="del">
          <ac:chgData name="Daniel Oghinan" userId="e3fec2b2a6f17eb0" providerId="Windows Live" clId="Web-{745DC14D-9D36-4733-85C5-F58F12C5C008}" dt="2024-10-12T13:10:57.022" v="2"/>
          <ac:spMkLst>
            <pc:docMk/>
            <pc:sldMk cId="2966562147" sldId="263"/>
            <ac:spMk id="3" creationId="{5BBCE49D-906D-D718-E49A-B03737855E8A}"/>
          </ac:spMkLst>
        </pc:spChg>
        <pc:spChg chg="add mod">
          <ac:chgData name="Daniel Oghinan" userId="e3fec2b2a6f17eb0" providerId="Windows Live" clId="Web-{745DC14D-9D36-4733-85C5-F58F12C5C008}" dt="2024-10-12T13:16:32.593" v="63" actId="20577"/>
          <ac:spMkLst>
            <pc:docMk/>
            <pc:sldMk cId="2966562147" sldId="263"/>
            <ac:spMk id="5" creationId="{811B304C-ACC0-0CCF-8A0A-C23C02987765}"/>
          </ac:spMkLst>
        </pc:spChg>
        <pc:picChg chg="add mod ord">
          <ac:chgData name="Daniel Oghinan" userId="e3fec2b2a6f17eb0" providerId="Windows Live" clId="Web-{745DC14D-9D36-4733-85C5-F58F12C5C008}" dt="2024-10-12T13:15:57.483" v="49" actId="14100"/>
          <ac:picMkLst>
            <pc:docMk/>
            <pc:sldMk cId="2966562147" sldId="263"/>
            <ac:picMk id="4" creationId="{8B765189-25A6-0F53-2E36-DC04C11A69E9}"/>
          </ac:picMkLst>
        </pc:picChg>
      </pc:sldChg>
    </pc:docChg>
  </pc:docChgLst>
  <pc:docChgLst>
    <pc:chgData name="Daniel Oghinan" userId="e3fec2b2a6f17eb0" providerId="Windows Live" clId="Web-{0BBBBAB6-5B4E-4FC6-878C-402D86FC994F}"/>
    <pc:docChg chg="modSld">
      <pc:chgData name="Daniel Oghinan" userId="e3fec2b2a6f17eb0" providerId="Windows Live" clId="Web-{0BBBBAB6-5B4E-4FC6-878C-402D86FC994F}" dt="2024-11-18T22:33:46.596" v="0"/>
      <pc:docMkLst>
        <pc:docMk/>
      </pc:docMkLst>
      <pc:sldChg chg="addSp delSp modSp">
        <pc:chgData name="Daniel Oghinan" userId="e3fec2b2a6f17eb0" providerId="Windows Live" clId="Web-{0BBBBAB6-5B4E-4FC6-878C-402D86FC994F}" dt="2024-11-18T22:33:46.596" v="0"/>
        <pc:sldMkLst>
          <pc:docMk/>
          <pc:sldMk cId="1069289149" sldId="264"/>
        </pc:sldMkLst>
        <pc:spChg chg="del">
          <ac:chgData name="Daniel Oghinan" userId="e3fec2b2a6f17eb0" providerId="Windows Live" clId="Web-{0BBBBAB6-5B4E-4FC6-878C-402D86FC994F}" dt="2024-11-18T22:33:46.596" v="0"/>
          <ac:spMkLst>
            <pc:docMk/>
            <pc:sldMk cId="1069289149" sldId="264"/>
            <ac:spMk id="3" creationId="{A8070FC6-BD07-55E4-7400-8F36A7FBD349}"/>
          </ac:spMkLst>
        </pc:spChg>
        <pc:picChg chg="add mod ord">
          <ac:chgData name="Daniel Oghinan" userId="e3fec2b2a6f17eb0" providerId="Windows Live" clId="Web-{0BBBBAB6-5B4E-4FC6-878C-402D86FC994F}" dt="2024-11-18T22:33:46.596" v="0"/>
          <ac:picMkLst>
            <pc:docMk/>
            <pc:sldMk cId="1069289149" sldId="264"/>
            <ac:picMk id="4" creationId="{604AC820-E760-2718-A834-9652D29F18DD}"/>
          </ac:picMkLst>
        </pc:picChg>
      </pc:sldChg>
    </pc:docChg>
  </pc:docChgLst>
  <pc:docChgLst>
    <pc:chgData name="Daniel Oghinan" userId="e3fec2b2a6f17eb0" providerId="Windows Live" clId="Web-{092992AA-A201-4F21-9724-B61FEAC6137C}"/>
    <pc:docChg chg="addSld modSld">
      <pc:chgData name="Daniel Oghinan" userId="e3fec2b2a6f17eb0" providerId="Windows Live" clId="Web-{092992AA-A201-4F21-9724-B61FEAC6137C}" dt="2024-10-05T19:31:48.717" v="24" actId="20577"/>
      <pc:docMkLst>
        <pc:docMk/>
      </pc:docMkLst>
      <pc:sldChg chg="modSp">
        <pc:chgData name="Daniel Oghinan" userId="e3fec2b2a6f17eb0" providerId="Windows Live" clId="Web-{092992AA-A201-4F21-9724-B61FEAC6137C}" dt="2024-10-05T19:27:47.240" v="16" actId="20577"/>
        <pc:sldMkLst>
          <pc:docMk/>
          <pc:sldMk cId="3258690311" sldId="259"/>
        </pc:sldMkLst>
        <pc:spChg chg="mod">
          <ac:chgData name="Daniel Oghinan" userId="e3fec2b2a6f17eb0" providerId="Windows Live" clId="Web-{092992AA-A201-4F21-9724-B61FEAC6137C}" dt="2024-10-05T19:27:47.240" v="16" actId="20577"/>
          <ac:spMkLst>
            <pc:docMk/>
            <pc:sldMk cId="3258690311" sldId="259"/>
            <ac:spMk id="3" creationId="{CA9E4B81-DC19-E73E-30CC-B8A43A295064}"/>
          </ac:spMkLst>
        </pc:spChg>
      </pc:sldChg>
      <pc:sldChg chg="new">
        <pc:chgData name="Daniel Oghinan" userId="e3fec2b2a6f17eb0" providerId="Windows Live" clId="Web-{092992AA-A201-4F21-9724-B61FEAC6137C}" dt="2024-10-05T19:18:32.158" v="0"/>
        <pc:sldMkLst>
          <pc:docMk/>
          <pc:sldMk cId="1758886476" sldId="260"/>
        </pc:sldMkLst>
      </pc:sldChg>
      <pc:sldChg chg="modSp new">
        <pc:chgData name="Daniel Oghinan" userId="e3fec2b2a6f17eb0" providerId="Windows Live" clId="Web-{092992AA-A201-4F21-9724-B61FEAC6137C}" dt="2024-10-05T19:31:48.717" v="24" actId="20577"/>
        <pc:sldMkLst>
          <pc:docMk/>
          <pc:sldMk cId="755829604" sldId="261"/>
        </pc:sldMkLst>
        <pc:spChg chg="mod">
          <ac:chgData name="Daniel Oghinan" userId="e3fec2b2a6f17eb0" providerId="Windows Live" clId="Web-{092992AA-A201-4F21-9724-B61FEAC6137C}" dt="2024-10-05T19:31:40.545" v="22" actId="20577"/>
          <ac:spMkLst>
            <pc:docMk/>
            <pc:sldMk cId="755829604" sldId="261"/>
            <ac:spMk id="2" creationId="{AC5DDDD4-CCB0-4324-5729-2F55A05FD62E}"/>
          </ac:spMkLst>
        </pc:spChg>
        <pc:spChg chg="mod">
          <ac:chgData name="Daniel Oghinan" userId="e3fec2b2a6f17eb0" providerId="Windows Live" clId="Web-{092992AA-A201-4F21-9724-B61FEAC6137C}" dt="2024-10-05T19:31:48.717" v="24" actId="20577"/>
          <ac:spMkLst>
            <pc:docMk/>
            <pc:sldMk cId="755829604" sldId="261"/>
            <ac:spMk id="3" creationId="{7CD6D43C-D7D9-B33C-2528-A5A34FDBE3B6}"/>
          </ac:spMkLst>
        </pc:spChg>
      </pc:sldChg>
    </pc:docChg>
  </pc:docChgLst>
  <pc:docChgLst>
    <pc:chgData name="Daniel Oghinan" userId="e3fec2b2a6f17eb0" providerId="Windows Live" clId="Web-{A98C6968-9149-47BC-976B-693EDDDD92AA}"/>
    <pc:docChg chg="addSld modSld">
      <pc:chgData name="Daniel Oghinan" userId="e3fec2b2a6f17eb0" providerId="Windows Live" clId="Web-{A98C6968-9149-47BC-976B-693EDDDD92AA}" dt="2024-11-10T23:41:24.159" v="88" actId="20577"/>
      <pc:docMkLst>
        <pc:docMk/>
      </pc:docMkLst>
      <pc:sldChg chg="addSp modSp new">
        <pc:chgData name="Daniel Oghinan" userId="e3fec2b2a6f17eb0" providerId="Windows Live" clId="Web-{A98C6968-9149-47BC-976B-693EDDDD92AA}" dt="2024-11-10T23:41:24.159" v="88" actId="20577"/>
        <pc:sldMkLst>
          <pc:docMk/>
          <pc:sldMk cId="2965847922" sldId="265"/>
        </pc:sldMkLst>
        <pc:spChg chg="add mod">
          <ac:chgData name="Daniel Oghinan" userId="e3fec2b2a6f17eb0" providerId="Windows Live" clId="Web-{A98C6968-9149-47BC-976B-693EDDDD92AA}" dt="2024-11-10T23:41:24.159" v="88" actId="20577"/>
          <ac:spMkLst>
            <pc:docMk/>
            <pc:sldMk cId="2965847922" sldId="265"/>
            <ac:spMk id="2" creationId="{F04CB9D0-C6DB-1171-3154-F97FCFCC458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11/20/2024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drive.google.com/file/d/1zG9AjnLaZmutHSXvy7LWY4lnFIZEFKHK/view?usp=drive_link"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mavenanalytics.io/data-playground?dataStructure=Multiple%20tables&amp;order=date_added,desc&amp;page=2&amp;pageSize=5"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public.tableau.com/views/Book1_17287358982220/Sheet2?:language=en-US&amp;publish=yes&amp;:sid=&amp;:redirect=auth&amp;:display_count=n&amp;:origin=viz_share_link"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err="1">
                <a:latin typeface="Trebuchet MS"/>
              </a:rPr>
              <a:t>TechSphere</a:t>
            </a:r>
            <a:r>
              <a:rPr lang="en-US" sz="4400" dirty="0">
                <a:latin typeface="Trebuchet MS"/>
              </a:rPr>
              <a:t> Global Retailer Performance and Data Analysis</a:t>
            </a:r>
          </a:p>
        </p:txBody>
      </p:sp>
      <p:sp>
        <p:nvSpPr>
          <p:cNvPr id="3" name="Subtitle 2"/>
          <p:cNvSpPr>
            <a:spLocks noGrp="1"/>
          </p:cNvSpPr>
          <p:nvPr>
            <p:ph type="subTitle" idx="1"/>
          </p:nvPr>
        </p:nvSpPr>
        <p:spPr>
          <a:xfrm>
            <a:off x="1524000" y="3537462"/>
            <a:ext cx="9144000" cy="2637321"/>
          </a:xfrm>
        </p:spPr>
        <p:txBody>
          <a:bodyPr vert="horz" lIns="91440" tIns="45720" rIns="91440" bIns="45720" rtlCol="0" anchor="t">
            <a:normAutofit/>
          </a:bodyPr>
          <a:lstStyle/>
          <a:p>
            <a:r>
              <a:rPr lang="en-US" sz="3200" err="1">
                <a:latin typeface="Trebuchet MS"/>
              </a:rPr>
              <a:t>Oghinan</a:t>
            </a:r>
            <a:r>
              <a:rPr lang="en-US" sz="3200" dirty="0">
                <a:latin typeface="Trebuchet MS"/>
              </a:rPr>
              <a:t> Daniel</a:t>
            </a:r>
          </a:p>
          <a:p>
            <a:r>
              <a:rPr lang="en-US" sz="3200" dirty="0">
                <a:latin typeface="Trebuchet MS"/>
              </a:rPr>
              <a:t>October 3rd 2024</a:t>
            </a:r>
          </a:p>
          <a:p>
            <a:endParaRPr lang="en-US" dirty="0"/>
          </a:p>
          <a:p>
            <a:endParaRPr lang="en-US" dirty="0"/>
          </a:p>
          <a:p>
            <a:endParaRPr lang="en-US" dirty="0"/>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D82D86-9F45-757F-4E75-F4ECFEEEEFE8}"/>
              </a:ext>
            </a:extLst>
          </p:cNvPr>
          <p:cNvSpPr>
            <a:spLocks noGrp="1"/>
          </p:cNvSpPr>
          <p:nvPr>
            <p:ph type="title"/>
          </p:nvPr>
        </p:nvSpPr>
        <p:spPr>
          <a:xfrm>
            <a:off x="3090583" y="5376"/>
            <a:ext cx="6650576" cy="1627806"/>
          </a:xfrm>
        </p:spPr>
        <p:txBody>
          <a:bodyPr vert="horz" lIns="91440" tIns="45720" rIns="91440" bIns="45720" rtlCol="0" anchor="t">
            <a:normAutofit/>
          </a:bodyPr>
          <a:lstStyle/>
          <a:p>
            <a:pPr algn="ctr"/>
            <a:r>
              <a:rPr lang="en-US" sz="3200" b="1" dirty="0">
                <a:latin typeface="Trebuchet MS" pitchFamily="34" charset="0"/>
              </a:rPr>
              <a:t>Total Profit Brought in by Brands</a:t>
            </a:r>
          </a:p>
        </p:txBody>
      </p:sp>
      <p:sp>
        <p:nvSpPr>
          <p:cNvPr id="5" name="TextBox 4">
            <a:extLst>
              <a:ext uri="{FF2B5EF4-FFF2-40B4-BE49-F238E27FC236}">
                <a16:creationId xmlns:a16="http://schemas.microsoft.com/office/drawing/2014/main" xmlns="" id="{F5CB7254-C877-F291-6777-FF81BE3F95F9}"/>
              </a:ext>
            </a:extLst>
          </p:cNvPr>
          <p:cNvSpPr txBox="1"/>
          <p:nvPr/>
        </p:nvSpPr>
        <p:spPr>
          <a:xfrm>
            <a:off x="567838" y="5211633"/>
            <a:ext cx="10153035" cy="1822487"/>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342900" indent="-342900">
              <a:lnSpc>
                <a:spcPct val="90000"/>
              </a:lnSpc>
              <a:spcAft>
                <a:spcPts val="600"/>
              </a:spcAft>
              <a:buFont typeface="Arial" pitchFamily="34" charset="0"/>
              <a:buChar char="•"/>
            </a:pPr>
            <a:r>
              <a:rPr lang="en-US" sz="2000" dirty="0">
                <a:latin typeface="Trebuchet MS"/>
              </a:rPr>
              <a:t>Even with less than half the number of orders than Contoso, Adventure Works is our most profitable brand</a:t>
            </a:r>
            <a:r>
              <a:rPr lang="en-US" sz="2000" dirty="0" smtClean="0">
                <a:latin typeface="Trebuchet MS"/>
              </a:rPr>
              <a:t>.</a:t>
            </a:r>
          </a:p>
          <a:p>
            <a:pPr marL="342900" indent="-342900">
              <a:lnSpc>
                <a:spcPct val="90000"/>
              </a:lnSpc>
              <a:spcAft>
                <a:spcPts val="600"/>
              </a:spcAft>
              <a:buFont typeface="Arial" pitchFamily="34" charset="0"/>
              <a:buChar char="•"/>
            </a:pPr>
            <a:endParaRPr lang="en-US" sz="2000" dirty="0" smtClean="0">
              <a:latin typeface="Trebuchet MS"/>
            </a:endParaRPr>
          </a:p>
          <a:p>
            <a:pPr marL="342900" indent="-342900">
              <a:lnSpc>
                <a:spcPct val="90000"/>
              </a:lnSpc>
              <a:spcAft>
                <a:spcPts val="600"/>
              </a:spcAft>
              <a:buFont typeface="Arial" pitchFamily="34" charset="0"/>
              <a:buChar char="•"/>
            </a:pPr>
            <a:r>
              <a:rPr lang="en-US" sz="2000" dirty="0" err="1" smtClean="0">
                <a:latin typeface="Trebuchet MS"/>
              </a:rPr>
              <a:t>Contoso</a:t>
            </a:r>
            <a:r>
              <a:rPr lang="en-US" sz="2000" dirty="0" smtClean="0">
                <a:latin typeface="Trebuchet MS"/>
              </a:rPr>
              <a:t> brand is in highest demand from customers based on number of orders.</a:t>
            </a:r>
            <a:endParaRPr lang="en-US" dirty="0"/>
          </a:p>
        </p:txBody>
      </p:sp>
      <p:pic>
        <p:nvPicPr>
          <p:cNvPr id="4" name="Picture 3" descr="A screenshot of a graph&#10;&#10;Description automatically generated">
            <a:extLst>
              <a:ext uri="{FF2B5EF4-FFF2-40B4-BE49-F238E27FC236}">
                <a16:creationId xmlns:a16="http://schemas.microsoft.com/office/drawing/2014/main" xmlns="" id="{63DE0A72-3C4B-80EA-EFA6-1CA9141A1C49}"/>
              </a:ext>
            </a:extLst>
          </p:cNvPr>
          <p:cNvPicPr>
            <a:picLocks noChangeAspect="1"/>
          </p:cNvPicPr>
          <p:nvPr/>
        </p:nvPicPr>
        <p:blipFill>
          <a:blip r:embed="rId2"/>
          <a:srcRect t="7317"/>
          <a:stretch/>
        </p:blipFill>
        <p:spPr>
          <a:xfrm>
            <a:off x="-2" y="1103761"/>
            <a:ext cx="12192002" cy="4039737"/>
          </a:xfrm>
          <a:prstGeom prst="rect">
            <a:avLst/>
          </a:prstGeom>
        </p:spPr>
      </p:pic>
      <p:grpSp>
        <p:nvGrpSpPr>
          <p:cNvPr id="10" name="Group 9">
            <a:extLst>
              <a:ext uri="{FF2B5EF4-FFF2-40B4-BE49-F238E27FC236}">
                <a16:creationId xmlns:a16="http://schemas.microsoft.com/office/drawing/2014/main" xmlns="" id="{F2221BB3-7B5D-C899-7745-66D7AC3232A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5025" y="6737718"/>
            <a:ext cx="12207200" cy="123363"/>
            <a:chOff x="-5025" y="6737718"/>
            <a:chExt cx="12207200" cy="123363"/>
          </a:xfrm>
        </p:grpSpPr>
        <p:sp>
          <p:nvSpPr>
            <p:cNvPr id="11" name="Rectangle 10">
              <a:extLst>
                <a:ext uri="{FF2B5EF4-FFF2-40B4-BE49-F238E27FC236}">
                  <a16:creationId xmlns:a16="http://schemas.microsoft.com/office/drawing/2014/main" xmlns="" id="{3FD2D571-38D7-DB0F-166C-14FEDA70054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B88AEF72-50CD-C201-F6BF-C595BBBED8D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474872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257836-02C8-3AC8-D07E-9689DA7431A2}"/>
              </a:ext>
            </a:extLst>
          </p:cNvPr>
          <p:cNvSpPr>
            <a:spLocks noGrp="1"/>
          </p:cNvSpPr>
          <p:nvPr>
            <p:ph type="title"/>
          </p:nvPr>
        </p:nvSpPr>
        <p:spPr>
          <a:xfrm>
            <a:off x="2421043" y="-853608"/>
            <a:ext cx="7049529" cy="1707215"/>
          </a:xfrm>
        </p:spPr>
        <p:txBody>
          <a:bodyPr vert="horz" lIns="91440" tIns="45720" rIns="91440" bIns="45720" rtlCol="0" anchor="b">
            <a:normAutofit/>
          </a:bodyPr>
          <a:lstStyle/>
          <a:p>
            <a:pPr algn="ctr"/>
            <a:r>
              <a:rPr lang="en-US" sz="3200" b="1" dirty="0">
                <a:latin typeface="Trebuchet MS" pitchFamily="34" charset="0"/>
              </a:rPr>
              <a:t>Profit Generated by Stores</a:t>
            </a:r>
          </a:p>
        </p:txBody>
      </p:sp>
      <p:sp>
        <p:nvSpPr>
          <p:cNvPr id="5" name="TextBox 4">
            <a:extLst>
              <a:ext uri="{FF2B5EF4-FFF2-40B4-BE49-F238E27FC236}">
                <a16:creationId xmlns:a16="http://schemas.microsoft.com/office/drawing/2014/main" xmlns="" id="{9EE3A8DA-4215-305C-B5E4-0B9376C5218C}"/>
              </a:ext>
            </a:extLst>
          </p:cNvPr>
          <p:cNvSpPr txBox="1"/>
          <p:nvPr/>
        </p:nvSpPr>
        <p:spPr>
          <a:xfrm>
            <a:off x="256588" y="2381188"/>
            <a:ext cx="4103840" cy="315874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000" dirty="0">
                <a:latin typeface="Trebuchet MS"/>
              </a:rPr>
              <a:t>Majority of sales and orders come from the United States.</a:t>
            </a:r>
          </a:p>
          <a:p>
            <a:pPr indent="-228600">
              <a:lnSpc>
                <a:spcPct val="90000"/>
              </a:lnSpc>
              <a:spcAft>
                <a:spcPts val="600"/>
              </a:spcAft>
              <a:buFont typeface="Arial" panose="020B0604020202020204" pitchFamily="34" charset="0"/>
              <a:buChar char="•"/>
            </a:pPr>
            <a:endParaRPr lang="en-US" sz="2000" dirty="0">
              <a:latin typeface="Trebuchet MS"/>
            </a:endParaRPr>
          </a:p>
          <a:p>
            <a:pPr indent="-228600">
              <a:lnSpc>
                <a:spcPct val="90000"/>
              </a:lnSpc>
              <a:spcAft>
                <a:spcPts val="600"/>
              </a:spcAft>
              <a:buFont typeface="Arial" panose="020B0604020202020204" pitchFamily="34" charset="0"/>
              <a:buChar char="•"/>
            </a:pPr>
            <a:r>
              <a:rPr lang="en-US" sz="2000" dirty="0">
                <a:latin typeface="Trebuchet MS"/>
              </a:rPr>
              <a:t>Number of stores set up have strong correlation with </a:t>
            </a:r>
            <a:r>
              <a:rPr lang="en-US" sz="2000" dirty="0" smtClean="0">
                <a:latin typeface="Trebuchet MS"/>
              </a:rPr>
              <a:t>performance of sales.</a:t>
            </a:r>
            <a:r>
              <a:rPr lang="en-US" sz="2000" dirty="0">
                <a:latin typeface="Trebuchet MS"/>
              </a:rPr>
              <a:t> </a:t>
            </a:r>
            <a:endParaRPr lang="en-US" sz="2000" dirty="0" smtClean="0">
              <a:latin typeface="Trebuchet MS"/>
            </a:endParaRPr>
          </a:p>
          <a:p>
            <a:pPr indent="-228600">
              <a:lnSpc>
                <a:spcPct val="90000"/>
              </a:lnSpc>
              <a:spcAft>
                <a:spcPts val="600"/>
              </a:spcAft>
              <a:buFont typeface="Arial" panose="020B0604020202020204" pitchFamily="34" charset="0"/>
              <a:buChar char="•"/>
            </a:pPr>
            <a:endParaRPr lang="en-US" sz="2000" dirty="0">
              <a:latin typeface="Trebuchet MS"/>
            </a:endParaRPr>
          </a:p>
          <a:p>
            <a:pPr indent="-228600">
              <a:lnSpc>
                <a:spcPct val="90000"/>
              </a:lnSpc>
              <a:spcAft>
                <a:spcPts val="600"/>
              </a:spcAft>
              <a:buFont typeface="Arial" panose="020B0604020202020204" pitchFamily="34" charset="0"/>
              <a:buChar char="•"/>
            </a:pPr>
            <a:r>
              <a:rPr lang="en-US" sz="2000" dirty="0" smtClean="0">
                <a:latin typeface="Trebuchet MS"/>
              </a:rPr>
              <a:t>A large amount of profit and orders come from </a:t>
            </a:r>
            <a:r>
              <a:rPr lang="en-US" sz="2000" dirty="0" err="1" smtClean="0">
                <a:latin typeface="Trebuchet MS"/>
              </a:rPr>
              <a:t>TechSphere</a:t>
            </a:r>
            <a:r>
              <a:rPr lang="en-US" sz="2000" dirty="0" smtClean="0">
                <a:latin typeface="Trebuchet MS"/>
              </a:rPr>
              <a:t> online stores.</a:t>
            </a:r>
            <a:endParaRPr lang="en-US" sz="2000" dirty="0">
              <a:latin typeface="Trebuchet MS"/>
            </a:endParaRPr>
          </a:p>
        </p:txBody>
      </p:sp>
      <p:pic>
        <p:nvPicPr>
          <p:cNvPr id="3" name="Picture 2" descr="A screenshot of a graph&#10;&#10;Description automatically generated">
            <a:extLst>
              <a:ext uri="{FF2B5EF4-FFF2-40B4-BE49-F238E27FC236}">
                <a16:creationId xmlns:a16="http://schemas.microsoft.com/office/drawing/2014/main" xmlns="" id="{BA27EB8C-A7C9-7716-0861-ADFEDAD5CDF3}"/>
              </a:ext>
            </a:extLst>
          </p:cNvPr>
          <p:cNvPicPr>
            <a:picLocks noChangeAspect="1"/>
          </p:cNvPicPr>
          <p:nvPr/>
        </p:nvPicPr>
        <p:blipFill>
          <a:blip r:embed="rId2"/>
          <a:stretch>
            <a:fillRect/>
          </a:stretch>
        </p:blipFill>
        <p:spPr>
          <a:xfrm>
            <a:off x="4002832" y="1107194"/>
            <a:ext cx="7976691" cy="5750806"/>
          </a:xfrm>
          <a:prstGeom prst="rect">
            <a:avLst/>
          </a:prstGeom>
        </p:spPr>
      </p:pic>
    </p:spTree>
    <p:extLst>
      <p:ext uri="{BB962C8B-B14F-4D97-AF65-F5344CB8AC3E}">
        <p14:creationId xmlns:p14="http://schemas.microsoft.com/office/powerpoint/2010/main" val="30038199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8575" y="41225"/>
            <a:ext cx="10515600" cy="1325563"/>
          </a:xfrm>
        </p:spPr>
        <p:txBody>
          <a:bodyPr>
            <a:normAutofit/>
          </a:bodyPr>
          <a:lstStyle/>
          <a:p>
            <a:pPr algn="ctr"/>
            <a:r>
              <a:rPr lang="en-US" sz="3200" b="1" dirty="0" smtClean="0">
                <a:latin typeface="Trebuchet MS" pitchFamily="34" charset="0"/>
              </a:rPr>
              <a:t>Stores With No Sales</a:t>
            </a:r>
            <a:endParaRPr lang="en-US" sz="3200" b="1" dirty="0">
              <a:latin typeface="Trebuchet MS" pitchFamily="34" charset="0"/>
            </a:endParaRPr>
          </a:p>
        </p:txBody>
      </p:sp>
      <p:graphicFrame>
        <p:nvGraphicFramePr>
          <p:cNvPr id="20" name="Table 19"/>
          <p:cNvGraphicFramePr>
            <a:graphicFrameLocks noGrp="1"/>
          </p:cNvGraphicFramePr>
          <p:nvPr>
            <p:extLst>
              <p:ext uri="{D42A27DB-BD31-4B8C-83A1-F6EECF244321}">
                <p14:modId xmlns:p14="http://schemas.microsoft.com/office/powerpoint/2010/main" val="3923916679"/>
              </p:ext>
            </p:extLst>
          </p:nvPr>
        </p:nvGraphicFramePr>
        <p:xfrm>
          <a:off x="536550" y="1896176"/>
          <a:ext cx="10224495" cy="4219107"/>
        </p:xfrm>
        <a:graphic>
          <a:graphicData uri="http://schemas.openxmlformats.org/drawingml/2006/table">
            <a:tbl>
              <a:tblPr firstRow="1" bandRow="1">
                <a:tableStyleId>{00A15C55-8517-42AA-B614-E9B94910E393}</a:tableStyleId>
              </a:tblPr>
              <a:tblGrid>
                <a:gridCol w="3744460"/>
                <a:gridCol w="3071870"/>
                <a:gridCol w="3408165"/>
              </a:tblGrid>
              <a:tr h="347578">
                <a:tc>
                  <a:txBody>
                    <a:bodyPr/>
                    <a:lstStyle/>
                    <a:p>
                      <a:pPr algn="ctr"/>
                      <a:r>
                        <a:rPr lang="en-US" dirty="0" smtClean="0"/>
                        <a:t>State</a:t>
                      </a:r>
                      <a:endParaRPr lang="en-US" dirty="0"/>
                    </a:p>
                  </a:txBody>
                  <a:tcPr/>
                </a:tc>
                <a:tc>
                  <a:txBody>
                    <a:bodyPr/>
                    <a:lstStyle/>
                    <a:p>
                      <a:pPr algn="ctr"/>
                      <a:r>
                        <a:rPr lang="en-US" dirty="0" smtClean="0"/>
                        <a:t>Store key</a:t>
                      </a:r>
                      <a:endParaRPr lang="en-US" dirty="0"/>
                    </a:p>
                  </a:txBody>
                  <a:tcPr/>
                </a:tc>
                <a:tc>
                  <a:txBody>
                    <a:bodyPr/>
                    <a:lstStyle/>
                    <a:p>
                      <a:pPr algn="ctr"/>
                      <a:r>
                        <a:rPr lang="en-US" dirty="0" smtClean="0"/>
                        <a:t>Country</a:t>
                      </a:r>
                      <a:endParaRPr lang="en-US" dirty="0"/>
                    </a:p>
                  </a:txBody>
                  <a:tcPr/>
                </a:tc>
              </a:tr>
              <a:tr h="1293027">
                <a:tc>
                  <a:txBody>
                    <a:bodyPr/>
                    <a:lstStyle/>
                    <a:p>
                      <a:pPr marL="285750" indent="-285750" algn="l">
                        <a:lnSpc>
                          <a:spcPct val="100000"/>
                        </a:lnSpc>
                        <a:buFont typeface="Arial" pitchFamily="34" charset="0"/>
                        <a:buChar char="•"/>
                      </a:pPr>
                      <a:r>
                        <a:rPr lang="en-US" sz="1800" dirty="0" smtClean="0"/>
                        <a:t>Delaware</a:t>
                      </a:r>
                    </a:p>
                    <a:p>
                      <a:pPr marL="285750" indent="-285750" algn="l">
                        <a:lnSpc>
                          <a:spcPct val="100000"/>
                        </a:lnSpc>
                        <a:buFont typeface="Arial" pitchFamily="34" charset="0"/>
                        <a:buChar char="•"/>
                      </a:pPr>
                      <a:r>
                        <a:rPr lang="en-US" sz="1800" dirty="0" smtClean="0"/>
                        <a:t>Mississippi</a:t>
                      </a:r>
                    </a:p>
                    <a:p>
                      <a:pPr marL="285750" indent="-285750" algn="l">
                        <a:lnSpc>
                          <a:spcPct val="100000"/>
                        </a:lnSpc>
                        <a:buFont typeface="Arial" pitchFamily="34" charset="0"/>
                        <a:buChar char="•"/>
                      </a:pPr>
                      <a:r>
                        <a:rPr lang="en-US" sz="1800" dirty="0" smtClean="0"/>
                        <a:t>North Dakota</a:t>
                      </a:r>
                    </a:p>
                    <a:p>
                      <a:pPr marL="285750" indent="-285750" algn="l">
                        <a:lnSpc>
                          <a:spcPct val="100000"/>
                        </a:lnSpc>
                        <a:buFont typeface="Arial" pitchFamily="34" charset="0"/>
                        <a:buChar char="•"/>
                      </a:pPr>
                      <a:r>
                        <a:rPr lang="en-US" sz="1800" dirty="0" smtClean="0"/>
                        <a:t>Rhode Island</a:t>
                      </a:r>
                    </a:p>
                  </a:txBody>
                  <a:tcPr/>
                </a:tc>
                <a:tc>
                  <a:txBody>
                    <a:bodyPr/>
                    <a:lstStyle/>
                    <a:p>
                      <a:pPr marL="285750" indent="-285750">
                        <a:lnSpc>
                          <a:spcPct val="100000"/>
                        </a:lnSpc>
                        <a:buFont typeface="Arial" pitchFamily="34" charset="0"/>
                        <a:buChar char="•"/>
                      </a:pPr>
                      <a:r>
                        <a:rPr lang="en-US" dirty="0" smtClean="0"/>
                        <a:t>46</a:t>
                      </a:r>
                    </a:p>
                    <a:p>
                      <a:pPr marL="285750" indent="-285750">
                        <a:lnSpc>
                          <a:spcPct val="100000"/>
                        </a:lnSpc>
                        <a:buFont typeface="Arial" pitchFamily="34" charset="0"/>
                        <a:buChar char="•"/>
                      </a:pPr>
                      <a:r>
                        <a:rPr lang="en-US" dirty="0" smtClean="0"/>
                        <a:t>52</a:t>
                      </a:r>
                    </a:p>
                    <a:p>
                      <a:pPr marL="285750" indent="-285750">
                        <a:lnSpc>
                          <a:spcPct val="100000"/>
                        </a:lnSpc>
                        <a:buFont typeface="Arial" pitchFamily="34" charset="0"/>
                        <a:buChar char="•"/>
                      </a:pPr>
                      <a:r>
                        <a:rPr lang="en-US" dirty="0" smtClean="0"/>
                        <a:t>58</a:t>
                      </a:r>
                    </a:p>
                    <a:p>
                      <a:pPr marL="285750" indent="-285750">
                        <a:lnSpc>
                          <a:spcPct val="100000"/>
                        </a:lnSpc>
                        <a:buFont typeface="Arial" pitchFamily="34" charset="0"/>
                        <a:buChar char="•"/>
                      </a:pPr>
                      <a:r>
                        <a:rPr lang="en-US" dirty="0" smtClean="0"/>
                        <a:t>60</a:t>
                      </a:r>
                      <a:endParaRPr lang="en-US" dirty="0"/>
                    </a:p>
                  </a:txBody>
                  <a:tcPr/>
                </a:tc>
                <a:tc>
                  <a:txBody>
                    <a:bodyPr/>
                    <a:lstStyle/>
                    <a:p>
                      <a:r>
                        <a:rPr lang="en-US" dirty="0" smtClean="0"/>
                        <a:t>United States</a:t>
                      </a:r>
                      <a:endParaRPr lang="en-US" dirty="0"/>
                    </a:p>
                  </a:txBody>
                  <a:tcPr/>
                </a:tc>
              </a:tr>
              <a:tr h="419878">
                <a:tc>
                  <a:txBody>
                    <a:bodyPr/>
                    <a:lstStyle/>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800" dirty="0" smtClean="0"/>
                        <a:t>Mecklenburg-Vorpommern </a:t>
                      </a:r>
                    </a:p>
                    <a:p>
                      <a:pPr algn="l"/>
                      <a:endParaRPr lang="en-US" dirty="0"/>
                    </a:p>
                  </a:txBody>
                  <a:tcPr/>
                </a:tc>
                <a:tc>
                  <a:txBody>
                    <a:bodyPr/>
                    <a:lstStyle/>
                    <a:p>
                      <a:pPr marL="285750" indent="-285750">
                        <a:buFont typeface="Arial" pitchFamily="34" charset="0"/>
                        <a:buChar char="•"/>
                      </a:pPr>
                      <a:r>
                        <a:rPr lang="en-US" dirty="0" smtClean="0"/>
                        <a:t>25</a:t>
                      </a:r>
                      <a:endParaRPr lang="en-US" dirty="0"/>
                    </a:p>
                  </a:txBody>
                  <a:tcPr/>
                </a:tc>
                <a:tc>
                  <a:txBody>
                    <a:bodyPr/>
                    <a:lstStyle/>
                    <a:p>
                      <a:r>
                        <a:rPr lang="en-US" dirty="0" smtClean="0"/>
                        <a:t>Germany</a:t>
                      </a:r>
                      <a:endParaRPr lang="en-US" dirty="0"/>
                    </a:p>
                  </a:txBody>
                  <a:tcPr/>
                </a:tc>
              </a:tr>
              <a:tr h="722190">
                <a:tc>
                  <a:txBody>
                    <a:bodyPr/>
                    <a:lstStyle/>
                    <a:p>
                      <a:pPr marL="285750" indent="-285750" algn="l">
                        <a:lnSpc>
                          <a:spcPct val="100000"/>
                        </a:lnSpc>
                        <a:buFont typeface="Arial" pitchFamily="34" charset="0"/>
                        <a:buChar char="•"/>
                      </a:pPr>
                      <a:r>
                        <a:rPr lang="en-US" sz="1800" dirty="0" smtClean="0"/>
                        <a:t>Yukon                             </a:t>
                      </a:r>
                    </a:p>
                    <a:p>
                      <a:pPr marL="285750" indent="-285750" algn="l">
                        <a:lnSpc>
                          <a:spcPct val="100000"/>
                        </a:lnSpc>
                        <a:buFont typeface="Arial" pitchFamily="34" charset="0"/>
                        <a:buChar char="•"/>
                      </a:pPr>
                      <a:r>
                        <a:rPr lang="en-US" sz="1800" dirty="0" smtClean="0"/>
                        <a:t>New Brunswick </a:t>
                      </a:r>
                    </a:p>
                    <a:p>
                      <a:pPr algn="l">
                        <a:lnSpc>
                          <a:spcPct val="100000"/>
                        </a:lnSpc>
                      </a:pPr>
                      <a:endParaRPr lang="en-US" dirty="0"/>
                    </a:p>
                  </a:txBody>
                  <a:tcPr/>
                </a:tc>
                <a:tc>
                  <a:txBody>
                    <a:bodyPr/>
                    <a:lstStyle/>
                    <a:p>
                      <a:pPr marL="285750" indent="-285750">
                        <a:lnSpc>
                          <a:spcPct val="100000"/>
                        </a:lnSpc>
                        <a:buFont typeface="Arial" pitchFamily="34" charset="0"/>
                        <a:buChar char="•"/>
                      </a:pPr>
                      <a:r>
                        <a:rPr lang="en-US" dirty="0" smtClean="0"/>
                        <a:t>11</a:t>
                      </a:r>
                    </a:p>
                    <a:p>
                      <a:pPr marL="285750" indent="-285750">
                        <a:lnSpc>
                          <a:spcPct val="100000"/>
                        </a:lnSpc>
                        <a:buFont typeface="Arial" pitchFamily="34" charset="0"/>
                        <a:buChar char="•"/>
                      </a:pPr>
                      <a:r>
                        <a:rPr lang="en-US" dirty="0" smtClean="0"/>
                        <a:t>7</a:t>
                      </a:r>
                      <a:endParaRPr lang="en-US" dirty="0"/>
                    </a:p>
                  </a:txBody>
                  <a:tcPr/>
                </a:tc>
                <a:tc>
                  <a:txBody>
                    <a:bodyPr/>
                    <a:lstStyle/>
                    <a:p>
                      <a:r>
                        <a:rPr lang="en-US" dirty="0" smtClean="0"/>
                        <a:t>Canada</a:t>
                      </a:r>
                      <a:endParaRPr lang="en-US" dirty="0"/>
                    </a:p>
                  </a:txBody>
                  <a:tcPr/>
                </a:tc>
              </a:tr>
              <a:tr h="470263">
                <a:tc>
                  <a:txBody>
                    <a:bodyPr/>
                    <a:lstStyle/>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800" dirty="0" smtClean="0"/>
                        <a:t>South Australia</a:t>
                      </a:r>
                    </a:p>
                    <a:p>
                      <a:pPr algn="l"/>
                      <a:endParaRPr lang="en-US" dirty="0"/>
                    </a:p>
                  </a:txBody>
                  <a:tcPr/>
                </a:tc>
                <a:tc>
                  <a:txBody>
                    <a:bodyPr/>
                    <a:lstStyle/>
                    <a:p>
                      <a:pPr marL="285750" indent="-285750">
                        <a:buFont typeface="Arial" pitchFamily="34" charset="0"/>
                        <a:buChar char="•"/>
                      </a:pPr>
                      <a:r>
                        <a:rPr lang="en-US" dirty="0" smtClean="0"/>
                        <a:t>3</a:t>
                      </a:r>
                      <a:endParaRPr lang="en-US" dirty="0"/>
                    </a:p>
                  </a:txBody>
                  <a:tcPr/>
                </a:tc>
                <a:tc>
                  <a:txBody>
                    <a:bodyPr/>
                    <a:lstStyle/>
                    <a:p>
                      <a:r>
                        <a:rPr lang="en-US" dirty="0" smtClean="0"/>
                        <a:t>Australia</a:t>
                      </a:r>
                      <a:endParaRPr lang="en-US" dirty="0"/>
                    </a:p>
                  </a:txBody>
                  <a:tcPr/>
                </a:tc>
              </a:tr>
              <a:tr h="352405">
                <a:tc>
                  <a:txBody>
                    <a:bodyPr/>
                    <a:lstStyle/>
                    <a:p>
                      <a:pPr marL="285750" indent="-285750" algn="l">
                        <a:buFont typeface="Arial" pitchFamily="34" charset="0"/>
                        <a:buChar char="•"/>
                      </a:pPr>
                      <a:r>
                        <a:rPr lang="en-US" sz="1800" dirty="0" smtClean="0"/>
                        <a:t>Zeeland</a:t>
                      </a:r>
                      <a:r>
                        <a:rPr lang="en-US" sz="1600" dirty="0" smtClean="0"/>
                        <a:t> </a:t>
                      </a:r>
                      <a:endParaRPr lang="en-US" dirty="0"/>
                    </a:p>
                  </a:txBody>
                  <a:tcPr/>
                </a:tc>
                <a:tc>
                  <a:txBody>
                    <a:bodyPr/>
                    <a:lstStyle/>
                    <a:p>
                      <a:pPr marL="285750" indent="-285750">
                        <a:buFont typeface="Arial" pitchFamily="34" charset="0"/>
                        <a:buChar char="•"/>
                      </a:pPr>
                      <a:r>
                        <a:rPr lang="en-US" dirty="0" smtClean="0"/>
                        <a:t>35</a:t>
                      </a:r>
                      <a:endParaRPr lang="en-US" dirty="0"/>
                    </a:p>
                  </a:txBody>
                  <a:tcPr/>
                </a:tc>
                <a:tc>
                  <a:txBody>
                    <a:bodyPr/>
                    <a:lstStyle/>
                    <a:p>
                      <a:r>
                        <a:rPr lang="en-US" dirty="0" smtClean="0"/>
                        <a:t>Netherlands</a:t>
                      </a:r>
                      <a:endParaRPr lang="en-US" dirty="0"/>
                    </a:p>
                  </a:txBody>
                  <a:tcPr/>
                </a:tc>
              </a:tr>
            </a:tbl>
          </a:graphicData>
        </a:graphic>
      </p:graphicFrame>
      <p:sp>
        <p:nvSpPr>
          <p:cNvPr id="31" name="TextBox 30"/>
          <p:cNvSpPr txBox="1"/>
          <p:nvPr/>
        </p:nvSpPr>
        <p:spPr>
          <a:xfrm>
            <a:off x="587142" y="1366788"/>
            <a:ext cx="7555831" cy="400110"/>
          </a:xfrm>
          <a:prstGeom prst="rect">
            <a:avLst/>
          </a:prstGeom>
          <a:noFill/>
        </p:spPr>
        <p:txBody>
          <a:bodyPr wrap="square" rtlCol="0">
            <a:spAutoFit/>
          </a:bodyPr>
          <a:lstStyle/>
          <a:p>
            <a:r>
              <a:rPr lang="en-US" sz="2000" dirty="0" smtClean="0">
                <a:latin typeface="Trebuchet MS" pitchFamily="34" charset="0"/>
              </a:rPr>
              <a:t>The following stores made no sales within the analysis period:</a:t>
            </a:r>
            <a:endParaRPr lang="en-US" sz="2000" dirty="0">
              <a:latin typeface="Trebuchet MS" pitchFamily="34" charset="0"/>
            </a:endParaRPr>
          </a:p>
        </p:txBody>
      </p:sp>
    </p:spTree>
    <p:extLst>
      <p:ext uri="{BB962C8B-B14F-4D97-AF65-F5344CB8AC3E}">
        <p14:creationId xmlns:p14="http://schemas.microsoft.com/office/powerpoint/2010/main" val="626473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2886" y="0"/>
            <a:ext cx="10515600" cy="1325563"/>
          </a:xfrm>
        </p:spPr>
        <p:txBody>
          <a:bodyPr>
            <a:normAutofit/>
          </a:bodyPr>
          <a:lstStyle/>
          <a:p>
            <a:pPr algn="ctr"/>
            <a:r>
              <a:rPr lang="en-US" sz="3200" b="1" dirty="0" smtClean="0">
                <a:latin typeface="Trebuchet MS" pitchFamily="34" charset="0"/>
              </a:rPr>
              <a:t>Customer Analysis (Gender and Country)</a:t>
            </a:r>
            <a:endParaRPr lang="en-US" sz="3200" b="1" dirty="0">
              <a:latin typeface="Trebuchet MS" pitchFamily="34" charset="0"/>
            </a:endParaRPr>
          </a:p>
        </p:txBody>
      </p:sp>
      <p:pic>
        <p:nvPicPr>
          <p:cNvPr id="1026" name="Picture 2" descr="https://lh7-rt.googleusercontent.com/docsz/AD_4nXeaVQ-8R6SNMW-lMd25YcrYOE54-0rqHqhJCRCuSSSwkl8n5Ths-i1VSwLJtlnE5HMHN-f4Oin-stc0Vx5V7wNsWp5AqdzS0vjlk9poy3uDfUpKmiz4zxld1_2gHS0rNtxdPFJ3F_glgdgim8AlvAmILJ_E?key=qPyGiai3xMq_H8H3lP8RFw">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8882" y="1040363"/>
            <a:ext cx="8813118" cy="552706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93307" y="1343608"/>
            <a:ext cx="3285576" cy="4370427"/>
          </a:xfrm>
          <a:prstGeom prst="rect">
            <a:avLst/>
          </a:prstGeom>
          <a:noFill/>
        </p:spPr>
        <p:txBody>
          <a:bodyPr wrap="square" rtlCol="0">
            <a:spAutoFit/>
          </a:bodyPr>
          <a:lstStyle/>
          <a:p>
            <a:pPr marL="342900" indent="-342900">
              <a:buFont typeface="Arial" pitchFamily="34" charset="0"/>
              <a:buChar char="•"/>
            </a:pPr>
            <a:r>
              <a:rPr lang="en-US" sz="2000" dirty="0">
                <a:latin typeface="Trebuchet MS" pitchFamily="34" charset="0"/>
              </a:rPr>
              <a:t>There </a:t>
            </a:r>
            <a:r>
              <a:rPr lang="en-US" sz="2000" dirty="0" smtClean="0">
                <a:latin typeface="Trebuchet MS" pitchFamily="34" charset="0"/>
              </a:rPr>
              <a:t>are more </a:t>
            </a:r>
            <a:r>
              <a:rPr lang="en-US" sz="2000" dirty="0">
                <a:latin typeface="Trebuchet MS" pitchFamily="34" charset="0"/>
              </a:rPr>
              <a:t>males than </a:t>
            </a:r>
            <a:r>
              <a:rPr lang="en-US" sz="2000" dirty="0" smtClean="0">
                <a:latin typeface="Trebuchet MS" pitchFamily="34" charset="0"/>
              </a:rPr>
              <a:t>females overall</a:t>
            </a:r>
          </a:p>
          <a:p>
            <a:pPr marL="342900" indent="-342900">
              <a:buFont typeface="Arial" pitchFamily="34" charset="0"/>
              <a:buChar char="•"/>
            </a:pPr>
            <a:endParaRPr lang="en-US" sz="2000" dirty="0">
              <a:latin typeface="Trebuchet MS" pitchFamily="34" charset="0"/>
            </a:endParaRPr>
          </a:p>
          <a:p>
            <a:pPr marL="342900" indent="-342900">
              <a:buFont typeface="Arial" pitchFamily="34" charset="0"/>
              <a:buChar char="•"/>
            </a:pPr>
            <a:r>
              <a:rPr lang="en-US" sz="2000" dirty="0" err="1" smtClean="0">
                <a:latin typeface="Trebuchet MS" pitchFamily="34" charset="0"/>
              </a:rPr>
              <a:t>TechSphere</a:t>
            </a:r>
            <a:r>
              <a:rPr lang="en-US" sz="2000" dirty="0" smtClean="0">
                <a:latin typeface="Trebuchet MS" pitchFamily="34" charset="0"/>
              </a:rPr>
              <a:t> customer base is almost evenly distributed between males and females.</a:t>
            </a:r>
          </a:p>
          <a:p>
            <a:pPr marL="342900" indent="-342900">
              <a:buFont typeface="Arial" pitchFamily="34" charset="0"/>
              <a:buChar char="•"/>
            </a:pPr>
            <a:endParaRPr lang="en-US" sz="2000" dirty="0">
              <a:latin typeface="Trebuchet MS" pitchFamily="34" charset="0"/>
            </a:endParaRPr>
          </a:p>
          <a:p>
            <a:pPr marL="342900" indent="-342900">
              <a:buFont typeface="Arial" pitchFamily="34" charset="0"/>
              <a:buChar char="•"/>
            </a:pPr>
            <a:r>
              <a:rPr lang="en-US" sz="2000" dirty="0" smtClean="0">
                <a:latin typeface="Trebuchet MS" pitchFamily="34" charset="0"/>
              </a:rPr>
              <a:t>Number of customers in different locations directly impact the profit made in that location.</a:t>
            </a:r>
          </a:p>
          <a:p>
            <a:endParaRPr lang="en-US" dirty="0"/>
          </a:p>
        </p:txBody>
      </p:sp>
    </p:spTree>
    <p:extLst>
      <p:ext uri="{BB962C8B-B14F-4D97-AF65-F5344CB8AC3E}">
        <p14:creationId xmlns:p14="http://schemas.microsoft.com/office/powerpoint/2010/main" val="10729916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1784" y="0"/>
            <a:ext cx="10515600" cy="1325563"/>
          </a:xfrm>
        </p:spPr>
        <p:txBody>
          <a:bodyPr>
            <a:normAutofit/>
          </a:bodyPr>
          <a:lstStyle/>
          <a:p>
            <a:pPr algn="ctr"/>
            <a:r>
              <a:rPr lang="en-US" sz="3200" b="1" dirty="0" smtClean="0">
                <a:latin typeface="Trebuchet MS" pitchFamily="34" charset="0"/>
              </a:rPr>
              <a:t>Customer Analysis (Age Distribution)</a:t>
            </a:r>
            <a:endParaRPr lang="en-US" sz="3200" b="1" dirty="0">
              <a:latin typeface="Trebuchet MS" pitchFamily="34" charset="0"/>
            </a:endParaRPr>
          </a:p>
        </p:txBody>
      </p:sp>
      <p:pic>
        <p:nvPicPr>
          <p:cNvPr id="3074" name="Picture 2" descr="https://lh7-rt.googleusercontent.com/docsz/AD_4nXcYSy532tzrAk88hkUnsSOJN6C8bl-m4bdfdLZ5PJl8yJiPZPJuYNYN_DtDS_F5XeXjvSjzjg_75hVnQ73sYTRHYAcyyo3t6JkTghuicpeJn3aBHsPbSHMo7NeDdLtDI5NVvq2Y-5ByMwk1NbKGdpyscTs?key=qPyGiai3xMq_H8H3lP8RF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483" y="1442196"/>
            <a:ext cx="10730203" cy="393223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849086" y="5495731"/>
            <a:ext cx="9517224" cy="1200329"/>
          </a:xfrm>
          <a:prstGeom prst="rect">
            <a:avLst/>
          </a:prstGeom>
          <a:noFill/>
        </p:spPr>
        <p:txBody>
          <a:bodyPr wrap="square" rtlCol="0">
            <a:spAutoFit/>
          </a:bodyPr>
          <a:lstStyle/>
          <a:p>
            <a:pPr marL="285750" indent="-285750">
              <a:buFont typeface="Arial" pitchFamily="34" charset="0"/>
              <a:buChar char="•"/>
            </a:pPr>
            <a:r>
              <a:rPr lang="en-US" dirty="0" smtClean="0"/>
              <a:t>The chart shows that </a:t>
            </a:r>
            <a:r>
              <a:rPr lang="en-US" dirty="0" err="1" smtClean="0"/>
              <a:t>TechSphere</a:t>
            </a:r>
            <a:r>
              <a:rPr lang="en-US" dirty="0" smtClean="0"/>
              <a:t> attracts customers in the mid 20s up to the late 80s.</a:t>
            </a:r>
          </a:p>
          <a:p>
            <a:pPr marL="285750" indent="-285750">
              <a:buFont typeface="Arial" pitchFamily="34" charset="0"/>
              <a:buChar char="•"/>
            </a:pPr>
            <a:r>
              <a:rPr lang="en-US" dirty="0" smtClean="0"/>
              <a:t>The number </a:t>
            </a:r>
            <a:r>
              <a:rPr lang="en-US" dirty="0"/>
              <a:t>of customers is </a:t>
            </a:r>
            <a:r>
              <a:rPr lang="en-US" dirty="0" smtClean="0"/>
              <a:t>somewhat evenly distributed.</a:t>
            </a:r>
          </a:p>
          <a:p>
            <a:pPr marL="285750" indent="-285750">
              <a:buFont typeface="Arial" pitchFamily="34" charset="0"/>
              <a:buChar char="•"/>
            </a:pPr>
            <a:r>
              <a:rPr lang="en-US" dirty="0" smtClean="0"/>
              <a:t>Frequent Spikes in certain age groups but none that stand out.</a:t>
            </a:r>
          </a:p>
          <a:p>
            <a:endParaRPr lang="en-US" dirty="0"/>
          </a:p>
        </p:txBody>
      </p:sp>
    </p:spTree>
    <p:extLst>
      <p:ext uri="{BB962C8B-B14F-4D97-AF65-F5344CB8AC3E}">
        <p14:creationId xmlns:p14="http://schemas.microsoft.com/office/powerpoint/2010/main" val="32198929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538" y="0"/>
            <a:ext cx="10515600" cy="1325563"/>
          </a:xfrm>
        </p:spPr>
        <p:txBody>
          <a:bodyPr>
            <a:normAutofit/>
          </a:bodyPr>
          <a:lstStyle/>
          <a:p>
            <a:pPr algn="ctr"/>
            <a:r>
              <a:rPr lang="en-US" sz="3200" b="1" dirty="0" smtClean="0">
                <a:latin typeface="Trebuchet MS" pitchFamily="34" charset="0"/>
              </a:rPr>
              <a:t>Sales Information Overtime</a:t>
            </a:r>
            <a:endParaRPr lang="en-US" sz="3200" b="1" dirty="0">
              <a:latin typeface="Trebuchet MS"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305" y="867243"/>
            <a:ext cx="11091686" cy="5169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634481" y="6158204"/>
            <a:ext cx="10823509" cy="646331"/>
          </a:xfrm>
          <a:prstGeom prst="rect">
            <a:avLst/>
          </a:prstGeom>
          <a:noFill/>
        </p:spPr>
        <p:txBody>
          <a:bodyPr wrap="square" rtlCol="0">
            <a:spAutoFit/>
          </a:bodyPr>
          <a:lstStyle/>
          <a:p>
            <a:pPr marL="285750" indent="-285750">
              <a:buFont typeface="Arial" pitchFamily="34" charset="0"/>
              <a:buChar char="•"/>
            </a:pPr>
            <a:r>
              <a:rPr lang="en-US" dirty="0"/>
              <a:t>P</a:t>
            </a:r>
            <a:r>
              <a:rPr lang="en-US" dirty="0" smtClean="0"/>
              <a:t>rofit </a:t>
            </a:r>
            <a:r>
              <a:rPr lang="en-US" dirty="0"/>
              <a:t>and orders are at an all-time low in the month of April for every year with sales in that month. </a:t>
            </a:r>
            <a:endParaRPr lang="en-US" dirty="0" smtClean="0"/>
          </a:p>
          <a:p>
            <a:pPr marL="285750" indent="-285750">
              <a:buFont typeface="Arial" pitchFamily="34" charset="0"/>
              <a:buChar char="•"/>
            </a:pPr>
            <a:r>
              <a:rPr lang="en-US" dirty="0" smtClean="0"/>
              <a:t>April </a:t>
            </a:r>
            <a:r>
              <a:rPr lang="en-US" dirty="0"/>
              <a:t>has always been a bad month for </a:t>
            </a:r>
            <a:r>
              <a:rPr lang="en-US" dirty="0" err="1" smtClean="0"/>
              <a:t>TechSphere</a:t>
            </a:r>
            <a:r>
              <a:rPr lang="en-US" dirty="0"/>
              <a:t>.</a:t>
            </a:r>
            <a:endParaRPr lang="en-US" dirty="0"/>
          </a:p>
        </p:txBody>
      </p:sp>
    </p:spTree>
    <p:extLst>
      <p:ext uri="{BB962C8B-B14F-4D97-AF65-F5344CB8AC3E}">
        <p14:creationId xmlns:p14="http://schemas.microsoft.com/office/powerpoint/2010/main" val="23166499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CE1D05-CF4A-B986-A9C2-F4DC6844AB8D}"/>
              </a:ext>
            </a:extLst>
          </p:cNvPr>
          <p:cNvSpPr>
            <a:spLocks noGrp="1"/>
          </p:cNvSpPr>
          <p:nvPr>
            <p:ph type="title"/>
          </p:nvPr>
        </p:nvSpPr>
        <p:spPr>
          <a:xfrm>
            <a:off x="838200" y="0"/>
            <a:ext cx="10515600" cy="1193087"/>
          </a:xfrm>
        </p:spPr>
        <p:txBody>
          <a:bodyPr>
            <a:normAutofit/>
          </a:bodyPr>
          <a:lstStyle/>
          <a:p>
            <a:r>
              <a:rPr lang="en-US" sz="3200" b="1" dirty="0" smtClean="0">
                <a:latin typeface="Trebuchet MS"/>
              </a:rPr>
              <a:t>Conclusions</a:t>
            </a:r>
            <a:endParaRPr lang="en-US" sz="3200" b="1" dirty="0">
              <a:latin typeface="Trebuchet MS"/>
            </a:endParaRPr>
          </a:p>
        </p:txBody>
      </p:sp>
      <p:sp>
        <p:nvSpPr>
          <p:cNvPr id="3" name="Content Placeholder 2">
            <a:extLst>
              <a:ext uri="{FF2B5EF4-FFF2-40B4-BE49-F238E27FC236}">
                <a16:creationId xmlns:a16="http://schemas.microsoft.com/office/drawing/2014/main" xmlns="" id="{02BC6A02-EE41-5B71-AB97-E3703AF64367}"/>
              </a:ext>
            </a:extLst>
          </p:cNvPr>
          <p:cNvSpPr>
            <a:spLocks noGrp="1"/>
          </p:cNvSpPr>
          <p:nvPr>
            <p:ph idx="1"/>
          </p:nvPr>
        </p:nvSpPr>
        <p:spPr>
          <a:xfrm>
            <a:off x="856861" y="1125557"/>
            <a:ext cx="10515600" cy="5452525"/>
          </a:xfrm>
        </p:spPr>
        <p:txBody>
          <a:bodyPr vert="horz" lIns="91440" tIns="45720" rIns="91440" bIns="45720" rtlCol="0" anchor="t">
            <a:normAutofit lnSpcReduction="10000"/>
          </a:bodyPr>
          <a:lstStyle/>
          <a:p>
            <a:pPr marL="0" indent="0">
              <a:buNone/>
            </a:pPr>
            <a:r>
              <a:rPr lang="en-US" sz="2400" b="1" dirty="0">
                <a:latin typeface="Trebuchet MS"/>
              </a:rPr>
              <a:t>Problem statement</a:t>
            </a:r>
          </a:p>
          <a:p>
            <a:pPr marL="0" indent="0">
              <a:buNone/>
            </a:pPr>
            <a:r>
              <a:rPr lang="en-US" sz="2000" dirty="0">
                <a:latin typeface="Trebuchet MS"/>
              </a:rPr>
              <a:t>For physical stores, </a:t>
            </a:r>
            <a:r>
              <a:rPr lang="en-US" sz="2000" b="1" dirty="0">
                <a:latin typeface="Trebuchet MS"/>
              </a:rPr>
              <a:t>42.2%</a:t>
            </a:r>
            <a:r>
              <a:rPr lang="en-US" sz="2000" dirty="0">
                <a:latin typeface="Trebuchet MS"/>
              </a:rPr>
              <a:t> of orders and </a:t>
            </a:r>
            <a:r>
              <a:rPr lang="en-US" sz="2000" b="1" dirty="0">
                <a:latin typeface="Trebuchet MS"/>
              </a:rPr>
              <a:t>42.6%</a:t>
            </a:r>
            <a:r>
              <a:rPr lang="en-US" sz="2000" dirty="0">
                <a:latin typeface="Trebuchet MS"/>
              </a:rPr>
              <a:t> of our total profit were made in stores In the United States, which is where </a:t>
            </a:r>
            <a:r>
              <a:rPr lang="en-US" sz="2000" b="1" dirty="0">
                <a:latin typeface="Trebuchet MS"/>
              </a:rPr>
              <a:t>34.5%</a:t>
            </a:r>
            <a:r>
              <a:rPr lang="en-US" sz="2000" dirty="0">
                <a:latin typeface="Trebuchet MS"/>
              </a:rPr>
              <a:t> of our stores are located, attracting the majority of our customers. We are losing out on lots of potential customers.</a:t>
            </a:r>
            <a:endParaRPr lang="en-US" dirty="0"/>
          </a:p>
          <a:p>
            <a:pPr marL="0" indent="0">
              <a:buNone/>
            </a:pPr>
            <a:r>
              <a:rPr lang="en-US" sz="2000" b="1" dirty="0">
                <a:highlight>
                  <a:srgbClr val="FFFF00"/>
                </a:highlight>
                <a:latin typeface="Trebuchet MS"/>
              </a:rPr>
              <a:t>Yearly Profit has been on a major decline from 2016-2021.</a:t>
            </a:r>
          </a:p>
          <a:p>
            <a:pPr marL="0" indent="0">
              <a:buNone/>
            </a:pPr>
            <a:r>
              <a:rPr lang="en-US" sz="2400" b="1" dirty="0">
                <a:latin typeface="Trebuchet MS"/>
              </a:rPr>
              <a:t>Recommendations</a:t>
            </a:r>
          </a:p>
          <a:p>
            <a:pPr marL="342900" indent="-342900"/>
            <a:r>
              <a:rPr lang="en-US" sz="2000" dirty="0">
                <a:latin typeface="Trebuchet MS"/>
              </a:rPr>
              <a:t>More marketing efforts should be put in other countries where we have a smaller customer </a:t>
            </a:r>
            <a:r>
              <a:rPr lang="en-US" sz="2000" dirty="0" smtClean="0">
                <a:latin typeface="Trebuchet MS"/>
              </a:rPr>
              <a:t>base, for </a:t>
            </a:r>
            <a:r>
              <a:rPr lang="en-US" sz="2000" dirty="0">
                <a:latin typeface="Trebuchet MS"/>
              </a:rPr>
              <a:t>our physical stores, a 30% increase in profit from other countries will increase our overall profit(including the US) by </a:t>
            </a:r>
            <a:r>
              <a:rPr lang="en-US" sz="2000" b="1" dirty="0">
                <a:latin typeface="Trebuchet MS"/>
              </a:rPr>
              <a:t>11%</a:t>
            </a:r>
            <a:r>
              <a:rPr lang="en-US" sz="2000" dirty="0">
                <a:latin typeface="Trebuchet MS"/>
              </a:rPr>
              <a:t>.</a:t>
            </a:r>
            <a:endParaRPr lang="en-US" sz="2000" b="1" dirty="0">
              <a:latin typeface="Trebuchet MS"/>
            </a:endParaRPr>
          </a:p>
          <a:p>
            <a:pPr marL="342900" indent="-342900"/>
            <a:r>
              <a:rPr lang="en-US" sz="2000" dirty="0">
                <a:latin typeface="Trebuchet MS"/>
              </a:rPr>
              <a:t>Adventure Works brand contributes </a:t>
            </a:r>
            <a:r>
              <a:rPr lang="en-US" sz="2000" b="1" dirty="0">
                <a:latin typeface="Trebuchet MS"/>
              </a:rPr>
              <a:t>10.1%</a:t>
            </a:r>
            <a:r>
              <a:rPr lang="en-US" sz="2000" dirty="0">
                <a:latin typeface="Trebuchet MS"/>
              </a:rPr>
              <a:t> of orders and have generated the most brand profit(21% of total profit); priority should be placed on getting more orders to the brand.</a:t>
            </a:r>
          </a:p>
          <a:p>
            <a:pPr marL="342900" indent="-342900"/>
            <a:r>
              <a:rPr lang="en-US" sz="2000" dirty="0">
                <a:latin typeface="Trebuchet MS"/>
              </a:rPr>
              <a:t>Production costs for low performing subcategories can be channeled to higher </a:t>
            </a:r>
            <a:r>
              <a:rPr lang="en-US" sz="2000" dirty="0" smtClean="0">
                <a:latin typeface="Trebuchet MS"/>
              </a:rPr>
              <a:t>performers getting more orders.</a:t>
            </a:r>
          </a:p>
          <a:p>
            <a:pPr marL="342900" indent="-342900"/>
            <a:r>
              <a:rPr lang="en-US" sz="2000" dirty="0" smtClean="0">
                <a:latin typeface="Trebuchet MS"/>
              </a:rPr>
              <a:t>Attention should be paid to stores with no sales for the analysis period; the root cause would need to be further investigated to determine best action to be taken afterwards.</a:t>
            </a:r>
            <a:endParaRPr lang="en-US" sz="2000" dirty="0">
              <a:latin typeface="Trebuchet MS"/>
            </a:endParaRPr>
          </a:p>
          <a:p>
            <a:pPr marL="342900" indent="-342900"/>
            <a:endParaRPr lang="en-US" sz="2000" dirty="0">
              <a:latin typeface="Trebuchet MS"/>
            </a:endParaRPr>
          </a:p>
          <a:p>
            <a:pPr marL="0" indent="0">
              <a:buNone/>
            </a:pPr>
            <a:endParaRPr lang="en-US" sz="2000" dirty="0">
              <a:latin typeface="Trebuchet MS"/>
            </a:endParaRPr>
          </a:p>
          <a:p>
            <a:pPr marL="0" indent="0">
              <a:buNone/>
            </a:pPr>
            <a:endParaRPr lang="en-US" sz="2000" b="1" dirty="0">
              <a:latin typeface="Trebuchet MS"/>
            </a:endParaRPr>
          </a:p>
          <a:p>
            <a:pPr marL="0" indent="0">
              <a:buNone/>
            </a:pPr>
            <a:endParaRPr lang="en-US" sz="2000" b="1" dirty="0">
              <a:latin typeface="Trebuchet MS"/>
            </a:endParaRPr>
          </a:p>
          <a:p>
            <a:pPr marL="0" indent="0">
              <a:buNone/>
            </a:pPr>
            <a:endParaRPr lang="en-US" sz="2400" b="1" dirty="0">
              <a:latin typeface="Trebuchet MS"/>
            </a:endParaRPr>
          </a:p>
          <a:p>
            <a:pPr marL="0" indent="0">
              <a:buNone/>
            </a:pPr>
            <a:endParaRPr lang="en-US" sz="2400" b="1" dirty="0">
              <a:latin typeface="Trebuchet MS"/>
            </a:endParaRPr>
          </a:p>
          <a:p>
            <a:pPr marL="0" indent="0">
              <a:buNone/>
            </a:pPr>
            <a:endParaRPr lang="en-US" sz="2400" b="1" dirty="0">
              <a:latin typeface="Trebuchet MS"/>
            </a:endParaRPr>
          </a:p>
        </p:txBody>
      </p:sp>
    </p:spTree>
    <p:extLst>
      <p:ext uri="{BB962C8B-B14F-4D97-AF65-F5344CB8AC3E}">
        <p14:creationId xmlns:p14="http://schemas.microsoft.com/office/powerpoint/2010/main" val="5673781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8714D6-B710-4DFB-3193-7F8626647A65}"/>
              </a:ext>
            </a:extLst>
          </p:cNvPr>
          <p:cNvSpPr>
            <a:spLocks noGrp="1"/>
          </p:cNvSpPr>
          <p:nvPr>
            <p:ph type="title"/>
          </p:nvPr>
        </p:nvSpPr>
        <p:spPr/>
        <p:txBody>
          <a:bodyPr>
            <a:normAutofit/>
          </a:bodyPr>
          <a:lstStyle/>
          <a:p>
            <a:r>
              <a:rPr lang="en-US" sz="3200" b="1" dirty="0" smtClean="0">
                <a:latin typeface="Trebuchet MS"/>
              </a:rPr>
              <a:t>Project Outline</a:t>
            </a:r>
            <a:endParaRPr lang="en-US" sz="3200" b="1" dirty="0">
              <a:latin typeface="Trebuchet MS"/>
            </a:endParaRPr>
          </a:p>
        </p:txBody>
      </p:sp>
      <p:sp>
        <p:nvSpPr>
          <p:cNvPr id="3" name="Content Placeholder 2">
            <a:extLst>
              <a:ext uri="{FF2B5EF4-FFF2-40B4-BE49-F238E27FC236}">
                <a16:creationId xmlns:a16="http://schemas.microsoft.com/office/drawing/2014/main" xmlns="" id="{189CF55B-09A1-7BD6-BD45-CFEF02F1E661}"/>
              </a:ext>
            </a:extLst>
          </p:cNvPr>
          <p:cNvSpPr>
            <a:spLocks noGrp="1"/>
          </p:cNvSpPr>
          <p:nvPr>
            <p:ph idx="1"/>
          </p:nvPr>
        </p:nvSpPr>
        <p:spPr/>
        <p:txBody>
          <a:bodyPr vert="horz" lIns="91440" tIns="45720" rIns="91440" bIns="45720" rtlCol="0" anchor="t">
            <a:normAutofit/>
          </a:bodyPr>
          <a:lstStyle/>
          <a:p>
            <a:r>
              <a:rPr lang="en-US" sz="2000" dirty="0">
                <a:latin typeface="Trebuchet MS"/>
              </a:rPr>
              <a:t>Executive Summary</a:t>
            </a:r>
          </a:p>
          <a:p>
            <a:r>
              <a:rPr lang="en-US" sz="2000" dirty="0">
                <a:latin typeface="Trebuchet MS"/>
              </a:rPr>
              <a:t>Introduction</a:t>
            </a:r>
          </a:p>
          <a:p>
            <a:r>
              <a:rPr lang="en-US" sz="2000" dirty="0">
                <a:latin typeface="Trebuchet MS"/>
              </a:rPr>
              <a:t>Methodology</a:t>
            </a:r>
          </a:p>
          <a:p>
            <a:r>
              <a:rPr lang="en-US" sz="2000" dirty="0">
                <a:latin typeface="Trebuchet MS"/>
              </a:rPr>
              <a:t>Findings</a:t>
            </a:r>
          </a:p>
          <a:p>
            <a:r>
              <a:rPr lang="en-US" sz="2000" dirty="0">
                <a:latin typeface="Trebuchet MS"/>
              </a:rPr>
              <a:t>Conclusion</a:t>
            </a:r>
          </a:p>
          <a:p>
            <a:r>
              <a:rPr lang="en-US" sz="2000" dirty="0">
                <a:latin typeface="Trebuchet MS"/>
              </a:rPr>
              <a:t>Appendix</a:t>
            </a:r>
          </a:p>
        </p:txBody>
      </p:sp>
    </p:spTree>
    <p:extLst>
      <p:ext uri="{BB962C8B-B14F-4D97-AF65-F5344CB8AC3E}">
        <p14:creationId xmlns:p14="http://schemas.microsoft.com/office/powerpoint/2010/main" val="13036709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CE1D05-CF4A-B986-A9C2-F4DC6844AB8D}"/>
              </a:ext>
            </a:extLst>
          </p:cNvPr>
          <p:cNvSpPr>
            <a:spLocks noGrp="1"/>
          </p:cNvSpPr>
          <p:nvPr>
            <p:ph type="title"/>
          </p:nvPr>
        </p:nvSpPr>
        <p:spPr/>
        <p:txBody>
          <a:bodyPr>
            <a:normAutofit/>
          </a:bodyPr>
          <a:lstStyle/>
          <a:p>
            <a:r>
              <a:rPr lang="en-US" sz="3200" b="1" dirty="0">
                <a:latin typeface="Trebuchet MS"/>
              </a:rPr>
              <a:t>Executive Summary</a:t>
            </a:r>
          </a:p>
        </p:txBody>
      </p:sp>
      <p:sp>
        <p:nvSpPr>
          <p:cNvPr id="3" name="Content Placeholder 2">
            <a:extLst>
              <a:ext uri="{FF2B5EF4-FFF2-40B4-BE49-F238E27FC236}">
                <a16:creationId xmlns:a16="http://schemas.microsoft.com/office/drawing/2014/main" xmlns="" id="{02BC6A02-EE41-5B71-AB97-E3703AF64367}"/>
              </a:ext>
            </a:extLst>
          </p:cNvPr>
          <p:cNvSpPr>
            <a:spLocks noGrp="1"/>
          </p:cNvSpPr>
          <p:nvPr>
            <p:ph idx="1"/>
          </p:nvPr>
        </p:nvSpPr>
        <p:spPr>
          <a:xfrm>
            <a:off x="838200" y="1511559"/>
            <a:ext cx="10515600" cy="5186772"/>
          </a:xfrm>
        </p:spPr>
        <p:txBody>
          <a:bodyPr vert="horz" lIns="91440" tIns="45720" rIns="91440" bIns="45720" rtlCol="0" anchor="t">
            <a:normAutofit/>
          </a:bodyPr>
          <a:lstStyle/>
          <a:p>
            <a:pPr marL="0" indent="0">
              <a:buNone/>
            </a:pPr>
            <a:r>
              <a:rPr lang="en-US" sz="2400" b="1" dirty="0" smtClean="0">
                <a:latin typeface="Trebuchet MS" pitchFamily="34" charset="0"/>
              </a:rPr>
              <a:t>Objective</a:t>
            </a:r>
            <a:endParaRPr lang="en-US" sz="2400" b="1" dirty="0">
              <a:latin typeface="Trebuchet MS" pitchFamily="34" charset="0"/>
            </a:endParaRPr>
          </a:p>
          <a:p>
            <a:pPr marL="0" indent="0">
              <a:buNone/>
            </a:pPr>
            <a:r>
              <a:rPr lang="en-US" sz="2000" dirty="0">
                <a:latin typeface="Trebuchet MS" pitchFamily="34" charset="0"/>
              </a:rPr>
              <a:t>Provide insights into sales performance, customer behavior, product performance, and store efficiency to inform strategic decisions</a:t>
            </a:r>
            <a:r>
              <a:rPr lang="en-US" sz="2000" dirty="0" smtClean="0">
                <a:latin typeface="Trebuchet MS" pitchFamily="34" charset="0"/>
              </a:rPr>
              <a:t>.</a:t>
            </a:r>
            <a:endParaRPr lang="en-US" sz="2000" b="1" dirty="0">
              <a:latin typeface="Trebuchet MS" pitchFamily="34" charset="0"/>
            </a:endParaRPr>
          </a:p>
          <a:p>
            <a:pPr marL="0" indent="0">
              <a:buNone/>
            </a:pPr>
            <a:r>
              <a:rPr lang="en-US" sz="2400" b="1" dirty="0">
                <a:latin typeface="Trebuchet MS" pitchFamily="34" charset="0"/>
              </a:rPr>
              <a:t>Key</a:t>
            </a:r>
            <a:r>
              <a:rPr lang="en-US" sz="2600" b="1" dirty="0">
                <a:latin typeface="Trebuchet MS" pitchFamily="34" charset="0"/>
              </a:rPr>
              <a:t> </a:t>
            </a:r>
            <a:r>
              <a:rPr lang="en-US" sz="2400" b="1" dirty="0" smtClean="0">
                <a:latin typeface="Trebuchet MS" pitchFamily="34" charset="0"/>
              </a:rPr>
              <a:t>Findings</a:t>
            </a:r>
            <a:endParaRPr lang="en-US" sz="2400" b="1" dirty="0">
              <a:latin typeface="Trebuchet MS" pitchFamily="34" charset="0"/>
            </a:endParaRPr>
          </a:p>
          <a:p>
            <a:r>
              <a:rPr lang="en-US" sz="2000" b="1" dirty="0" smtClean="0">
                <a:latin typeface="Trebuchet MS" pitchFamily="34" charset="0"/>
              </a:rPr>
              <a:t>Sales </a:t>
            </a:r>
            <a:r>
              <a:rPr lang="en-US" sz="2000" b="1" dirty="0">
                <a:latin typeface="Trebuchet MS" pitchFamily="34" charset="0"/>
              </a:rPr>
              <a:t>Trends</a:t>
            </a:r>
            <a:r>
              <a:rPr lang="en-US" sz="2000" dirty="0">
                <a:latin typeface="Trebuchet MS" pitchFamily="34" charset="0"/>
              </a:rPr>
              <a:t>: Identified monthly sales patterns and high-performing years.</a:t>
            </a:r>
          </a:p>
          <a:p>
            <a:r>
              <a:rPr lang="en-US" sz="2000" b="1" dirty="0">
                <a:latin typeface="Trebuchet MS" pitchFamily="34" charset="0"/>
              </a:rPr>
              <a:t>Customer Insights</a:t>
            </a:r>
            <a:r>
              <a:rPr lang="en-US" sz="2000" dirty="0">
                <a:latin typeface="Trebuchet MS" pitchFamily="34" charset="0"/>
              </a:rPr>
              <a:t>: Analyzed demographics and spending behaviors across regions.</a:t>
            </a:r>
          </a:p>
          <a:p>
            <a:r>
              <a:rPr lang="en-US" sz="2000" b="1" dirty="0">
                <a:latin typeface="Trebuchet MS" pitchFamily="34" charset="0"/>
              </a:rPr>
              <a:t>Product Performance</a:t>
            </a:r>
            <a:r>
              <a:rPr lang="en-US" sz="2000" dirty="0">
                <a:latin typeface="Trebuchet MS" pitchFamily="34" charset="0"/>
              </a:rPr>
              <a:t>: Highlighted top-selling products and revenue drivers by category and subcategory.</a:t>
            </a:r>
          </a:p>
          <a:p>
            <a:r>
              <a:rPr lang="en-US" sz="2000" b="1" dirty="0">
                <a:latin typeface="Trebuchet MS" pitchFamily="34" charset="0"/>
              </a:rPr>
              <a:t>Store Performance</a:t>
            </a:r>
            <a:r>
              <a:rPr lang="en-US" sz="2000" dirty="0">
                <a:latin typeface="Trebuchet MS" pitchFamily="34" charset="0"/>
              </a:rPr>
              <a:t>: Evaluated store contributions, sales by location, and efficiency metrics (e.g., sales per square meter</a:t>
            </a:r>
            <a:r>
              <a:rPr lang="en-US" sz="2000" dirty="0" smtClean="0">
                <a:latin typeface="Trebuchet MS" pitchFamily="34" charset="0"/>
              </a:rPr>
              <a:t>).</a:t>
            </a:r>
          </a:p>
          <a:p>
            <a:endParaRPr lang="en-US" sz="2000" dirty="0">
              <a:latin typeface="Trebuchet MS" pitchFamily="34" charset="0"/>
            </a:endParaRPr>
          </a:p>
          <a:p>
            <a:r>
              <a:rPr lang="en-US" sz="2000" b="1" dirty="0">
                <a:latin typeface="Trebuchet MS" pitchFamily="34" charset="0"/>
              </a:rPr>
              <a:t>Next Steps</a:t>
            </a:r>
            <a:r>
              <a:rPr lang="en-US" sz="2000" dirty="0">
                <a:latin typeface="Trebuchet MS" pitchFamily="34" charset="0"/>
              </a:rPr>
              <a:t>: </a:t>
            </a:r>
            <a:r>
              <a:rPr lang="en-US" sz="2000" dirty="0" smtClean="0">
                <a:latin typeface="Trebuchet MS" pitchFamily="34" charset="0"/>
              </a:rPr>
              <a:t>Use these insights </a:t>
            </a:r>
            <a:r>
              <a:rPr lang="en-US" sz="2000" dirty="0">
                <a:latin typeface="Trebuchet MS" pitchFamily="34" charset="0"/>
              </a:rPr>
              <a:t>to </a:t>
            </a:r>
            <a:r>
              <a:rPr lang="en-US" sz="2000" dirty="0" smtClean="0">
                <a:latin typeface="Trebuchet MS" pitchFamily="34" charset="0"/>
              </a:rPr>
              <a:t>improve </a:t>
            </a:r>
            <a:r>
              <a:rPr lang="en-US" sz="2000" dirty="0">
                <a:latin typeface="Trebuchet MS" pitchFamily="34" charset="0"/>
              </a:rPr>
              <a:t>marketing strategies, </a:t>
            </a:r>
            <a:r>
              <a:rPr lang="en-US" sz="2000" dirty="0" smtClean="0">
                <a:latin typeface="Trebuchet MS" pitchFamily="34" charset="0"/>
              </a:rPr>
              <a:t>effectively allocate </a:t>
            </a:r>
            <a:r>
              <a:rPr lang="en-US" sz="2000" dirty="0">
                <a:latin typeface="Trebuchet MS" pitchFamily="34" charset="0"/>
              </a:rPr>
              <a:t>production </a:t>
            </a:r>
            <a:r>
              <a:rPr lang="en-US" sz="2000" dirty="0" smtClean="0">
                <a:latin typeface="Trebuchet MS" pitchFamily="34" charset="0"/>
              </a:rPr>
              <a:t>resources, </a:t>
            </a:r>
            <a:r>
              <a:rPr lang="en-US" sz="2000" dirty="0">
                <a:latin typeface="Trebuchet MS" pitchFamily="34" charset="0"/>
              </a:rPr>
              <a:t>and focus on high-performing areas to drive growth.</a:t>
            </a:r>
            <a:endParaRPr lang="en-US" sz="2000" dirty="0">
              <a:latin typeface="Trebuchet MS" pitchFamily="34" charset="0"/>
            </a:endParaRPr>
          </a:p>
          <a:p>
            <a:pPr marL="0" indent="0">
              <a:buNone/>
            </a:pPr>
            <a:endParaRPr lang="en-US" sz="2000" dirty="0">
              <a:latin typeface="Trebuchet MS"/>
            </a:endParaRPr>
          </a:p>
          <a:p>
            <a:pPr marL="342900" indent="-342900"/>
            <a:endParaRPr lang="en-US" sz="2000" dirty="0">
              <a:latin typeface="Trebuchet MS"/>
            </a:endParaRPr>
          </a:p>
          <a:p>
            <a:pPr marL="0" indent="0">
              <a:buNone/>
            </a:pPr>
            <a:endParaRPr lang="en-US" sz="2000" dirty="0">
              <a:latin typeface="Trebuchet MS"/>
            </a:endParaRPr>
          </a:p>
          <a:p>
            <a:pPr marL="0" indent="0">
              <a:buNone/>
            </a:pPr>
            <a:endParaRPr lang="en-US" sz="2000" b="1" dirty="0">
              <a:latin typeface="Trebuchet MS"/>
            </a:endParaRPr>
          </a:p>
          <a:p>
            <a:pPr marL="0" indent="0">
              <a:buNone/>
            </a:pPr>
            <a:endParaRPr lang="en-US" sz="2000" b="1" dirty="0">
              <a:latin typeface="Trebuchet MS"/>
            </a:endParaRPr>
          </a:p>
          <a:p>
            <a:pPr marL="0" indent="0">
              <a:buNone/>
            </a:pPr>
            <a:endParaRPr lang="en-US" sz="2400" b="1" dirty="0">
              <a:latin typeface="Trebuchet MS"/>
            </a:endParaRPr>
          </a:p>
          <a:p>
            <a:pPr marL="0" indent="0">
              <a:buNone/>
            </a:pPr>
            <a:endParaRPr lang="en-US" sz="2400" b="1" dirty="0">
              <a:latin typeface="Trebuchet MS"/>
            </a:endParaRPr>
          </a:p>
          <a:p>
            <a:pPr marL="0" indent="0">
              <a:buNone/>
            </a:pPr>
            <a:endParaRPr lang="en-US" sz="2400" b="1" dirty="0">
              <a:latin typeface="Trebuchet MS"/>
            </a:endParaRPr>
          </a:p>
        </p:txBody>
      </p:sp>
    </p:spTree>
    <p:extLst>
      <p:ext uri="{BB962C8B-B14F-4D97-AF65-F5344CB8AC3E}">
        <p14:creationId xmlns:p14="http://schemas.microsoft.com/office/powerpoint/2010/main" val="18984166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833133-3FB4-790C-F2EC-8BD4735956A5}"/>
              </a:ext>
            </a:extLst>
          </p:cNvPr>
          <p:cNvSpPr>
            <a:spLocks noGrp="1"/>
          </p:cNvSpPr>
          <p:nvPr>
            <p:ph type="title"/>
          </p:nvPr>
        </p:nvSpPr>
        <p:spPr/>
        <p:txBody>
          <a:bodyPr>
            <a:normAutofit/>
          </a:bodyPr>
          <a:lstStyle/>
          <a:p>
            <a:r>
              <a:rPr lang="en-US" sz="3200" b="1" dirty="0">
                <a:latin typeface="Trebuchet MS"/>
              </a:rPr>
              <a:t>Introduction</a:t>
            </a:r>
          </a:p>
        </p:txBody>
      </p:sp>
      <p:sp>
        <p:nvSpPr>
          <p:cNvPr id="3" name="Content Placeholder 2">
            <a:extLst>
              <a:ext uri="{FF2B5EF4-FFF2-40B4-BE49-F238E27FC236}">
                <a16:creationId xmlns:a16="http://schemas.microsoft.com/office/drawing/2014/main" xmlns="" id="{CA9E4B81-DC19-E73E-30CC-B8A43A295064}"/>
              </a:ext>
            </a:extLst>
          </p:cNvPr>
          <p:cNvSpPr>
            <a:spLocks noGrp="1"/>
          </p:cNvSpPr>
          <p:nvPr>
            <p:ph idx="1"/>
          </p:nvPr>
        </p:nvSpPr>
        <p:spPr/>
        <p:txBody>
          <a:bodyPr vert="horz" lIns="91440" tIns="45720" rIns="91440" bIns="45720" rtlCol="0" anchor="t">
            <a:normAutofit/>
          </a:bodyPr>
          <a:lstStyle/>
          <a:p>
            <a:pPr marL="0" indent="0">
              <a:buNone/>
            </a:pPr>
            <a:r>
              <a:rPr lang="en-US" sz="2000" dirty="0" err="1">
                <a:latin typeface="Trebuchet MS"/>
              </a:rPr>
              <a:t>TechSphere</a:t>
            </a:r>
            <a:r>
              <a:rPr lang="en-US" sz="2000" dirty="0">
                <a:latin typeface="Trebuchet MS"/>
              </a:rPr>
              <a:t> Global Electronics Retailer is looking to boost profitability in the coming years, analysis will be  carried out on existing data to understand and interpret the insights obtained from the data, recommendations and decisions will be made using the information we have.</a:t>
            </a:r>
          </a:p>
          <a:p>
            <a:pPr marL="0" indent="0">
              <a:buNone/>
            </a:pPr>
            <a:endParaRPr lang="en-US" sz="2000" dirty="0">
              <a:latin typeface="Trebuchet MS"/>
            </a:endParaRPr>
          </a:p>
          <a:p>
            <a:pPr marL="0" indent="0">
              <a:buNone/>
            </a:pPr>
            <a:r>
              <a:rPr lang="en-US" sz="2000" dirty="0">
                <a:latin typeface="Trebuchet MS"/>
              </a:rPr>
              <a:t>The main objectives of this project analysis are to:</a:t>
            </a:r>
          </a:p>
          <a:p>
            <a:pPr marL="342900" indent="-342900"/>
            <a:r>
              <a:rPr lang="en-US" sz="2000" dirty="0">
                <a:latin typeface="Trebuchet MS"/>
              </a:rPr>
              <a:t>identify strategies that can be implemented to increase awareness and drive sales.</a:t>
            </a:r>
            <a:endParaRPr lang="en-US" dirty="0">
              <a:latin typeface="Trebuchet MS"/>
            </a:endParaRPr>
          </a:p>
          <a:p>
            <a:pPr marL="342900" indent="-342900">
              <a:buFont typeface="Arial"/>
            </a:pPr>
            <a:r>
              <a:rPr lang="en-US" sz="2000" dirty="0">
                <a:latin typeface="Trebuchet MS"/>
              </a:rPr>
              <a:t>analyze </a:t>
            </a:r>
            <a:r>
              <a:rPr lang="en-US" sz="2000" dirty="0" smtClean="0">
                <a:latin typeface="Trebuchet MS"/>
              </a:rPr>
              <a:t>product(categories and subcategories) </a:t>
            </a:r>
            <a:r>
              <a:rPr lang="en-US" sz="2000" dirty="0">
                <a:latin typeface="Trebuchet MS"/>
              </a:rPr>
              <a:t>and brand performance.</a:t>
            </a:r>
          </a:p>
          <a:p>
            <a:pPr marL="342900" indent="-342900">
              <a:buFont typeface="Arial"/>
              <a:buChar char="•"/>
            </a:pPr>
            <a:r>
              <a:rPr lang="en-US" sz="2000" dirty="0">
                <a:latin typeface="Trebuchet MS"/>
              </a:rPr>
              <a:t>determine store performance in different countries.</a:t>
            </a:r>
          </a:p>
          <a:p>
            <a:pPr marL="342900" indent="-342900">
              <a:buFont typeface="Arial"/>
              <a:buChar char="•"/>
            </a:pPr>
            <a:r>
              <a:rPr lang="en-US" sz="2000" dirty="0">
                <a:latin typeface="Trebuchet MS"/>
              </a:rPr>
              <a:t>identify low value stores and weak performing products.</a:t>
            </a:r>
          </a:p>
          <a:p>
            <a:pPr marL="342900" indent="-342900">
              <a:buFont typeface="Arial"/>
              <a:buChar char="•"/>
            </a:pPr>
            <a:r>
              <a:rPr lang="en-US" sz="2000" dirty="0">
                <a:latin typeface="Trebuchet MS"/>
              </a:rPr>
              <a:t>determine the overall success of sales over the years.</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32586903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5DDDD4-CCB0-4324-5729-2F55A05FD62E}"/>
              </a:ext>
            </a:extLst>
          </p:cNvPr>
          <p:cNvSpPr>
            <a:spLocks noGrp="1"/>
          </p:cNvSpPr>
          <p:nvPr>
            <p:ph type="title"/>
          </p:nvPr>
        </p:nvSpPr>
        <p:spPr/>
        <p:txBody>
          <a:bodyPr>
            <a:normAutofit/>
          </a:bodyPr>
          <a:lstStyle/>
          <a:p>
            <a:r>
              <a:rPr lang="en-US" sz="3200" b="1" dirty="0">
                <a:latin typeface="Trebuchet MS"/>
              </a:rPr>
              <a:t>Methodology</a:t>
            </a:r>
          </a:p>
        </p:txBody>
      </p:sp>
      <p:sp>
        <p:nvSpPr>
          <p:cNvPr id="3" name="Content Placeholder 2">
            <a:extLst>
              <a:ext uri="{FF2B5EF4-FFF2-40B4-BE49-F238E27FC236}">
                <a16:creationId xmlns:a16="http://schemas.microsoft.com/office/drawing/2014/main" xmlns="" id="{7CD6D43C-D7D9-B33C-2528-A5A34FDBE3B6}"/>
              </a:ext>
            </a:extLst>
          </p:cNvPr>
          <p:cNvSpPr>
            <a:spLocks noGrp="1"/>
          </p:cNvSpPr>
          <p:nvPr>
            <p:ph idx="1"/>
          </p:nvPr>
        </p:nvSpPr>
        <p:spPr/>
        <p:txBody>
          <a:bodyPr vert="horz" lIns="91440" tIns="45720" rIns="91440" bIns="45720" rtlCol="0" anchor="t">
            <a:normAutofit/>
          </a:bodyPr>
          <a:lstStyle/>
          <a:p>
            <a:pPr marL="0" indent="0">
              <a:buNone/>
            </a:pPr>
            <a:r>
              <a:rPr lang="en-US" sz="2000" dirty="0">
                <a:latin typeface="Trebuchet MS"/>
              </a:rPr>
              <a:t>The data for this project was gathered from the </a:t>
            </a:r>
            <a:r>
              <a:rPr lang="en-US" sz="2000" dirty="0">
                <a:latin typeface="Trebuchet MS"/>
                <a:hlinkClick r:id="rId2"/>
              </a:rPr>
              <a:t>maven analytics data playground</a:t>
            </a:r>
            <a:r>
              <a:rPr lang="en-US" sz="2000" dirty="0">
                <a:latin typeface="Trebuchet MS"/>
              </a:rPr>
              <a:t>, cleaned and ready for use.</a:t>
            </a:r>
          </a:p>
          <a:p>
            <a:pPr marL="0" indent="0">
              <a:buNone/>
            </a:pPr>
            <a:r>
              <a:rPr lang="en-US" sz="2000" dirty="0">
                <a:latin typeface="Trebuchet MS"/>
              </a:rPr>
              <a:t>The project began by identifying major questions that would need to be answered, these answers would prove valuable to </a:t>
            </a:r>
            <a:r>
              <a:rPr lang="en-US" sz="2000" dirty="0" err="1">
                <a:latin typeface="Trebuchet MS"/>
              </a:rPr>
              <a:t>TechSphere</a:t>
            </a:r>
            <a:r>
              <a:rPr lang="en-US" sz="2000" dirty="0">
                <a:latin typeface="Trebuchet MS"/>
              </a:rPr>
              <a:t> moving forward.</a:t>
            </a:r>
          </a:p>
          <a:p>
            <a:pPr marL="0" indent="0">
              <a:buNone/>
            </a:pPr>
            <a:r>
              <a:rPr lang="en-US" sz="2000" dirty="0">
                <a:latin typeface="Trebuchet MS"/>
              </a:rPr>
              <a:t>The data in different tables were merged and transformed to suitable formats that would be used later on in the project with a focus on profit.</a:t>
            </a:r>
          </a:p>
          <a:p>
            <a:pPr marL="0" indent="0">
              <a:buNone/>
            </a:pPr>
            <a:r>
              <a:rPr lang="en-US" sz="2000" dirty="0">
                <a:latin typeface="Trebuchet MS"/>
              </a:rPr>
              <a:t>Visualizations are used to clearly show the relationship between different data groups (</a:t>
            </a:r>
            <a:r>
              <a:rPr lang="en-US" sz="2000" dirty="0" err="1">
                <a:latin typeface="Trebuchet MS"/>
              </a:rPr>
              <a:t>e.g</a:t>
            </a:r>
            <a:r>
              <a:rPr lang="en-US" sz="2000" dirty="0">
                <a:latin typeface="Trebuchet MS"/>
              </a:rPr>
              <a:t> total profit by country).</a:t>
            </a:r>
          </a:p>
          <a:p>
            <a:pPr marL="0" indent="0">
              <a:buNone/>
            </a:pPr>
            <a:r>
              <a:rPr lang="en-US" sz="2000" dirty="0">
                <a:latin typeface="Trebuchet MS"/>
              </a:rPr>
              <a:t>Technical tools used In the </a:t>
            </a:r>
            <a:r>
              <a:rPr lang="en-US" sz="2000" dirty="0" smtClean="0">
                <a:latin typeface="Trebuchet MS"/>
              </a:rPr>
              <a:t>project </a:t>
            </a:r>
            <a:r>
              <a:rPr lang="en-US" sz="2000" dirty="0">
                <a:latin typeface="Trebuchet MS"/>
              </a:rPr>
              <a:t>are </a:t>
            </a:r>
            <a:r>
              <a:rPr lang="en-US" sz="2000" b="1" dirty="0">
                <a:latin typeface="Trebuchet MS"/>
              </a:rPr>
              <a:t>PostgreSQL</a:t>
            </a:r>
            <a:r>
              <a:rPr lang="en-US" sz="2000" dirty="0">
                <a:latin typeface="Trebuchet MS"/>
              </a:rPr>
              <a:t> for extensive analysis on the data in the pgAdmin4 interface, and python programming language for data visualization.</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7558296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04CB9D0-C6DB-1171-3154-F97FCFCC458F}"/>
              </a:ext>
            </a:extLst>
          </p:cNvPr>
          <p:cNvSpPr txBox="1"/>
          <p:nvPr/>
        </p:nvSpPr>
        <p:spPr>
          <a:xfrm>
            <a:off x="627205" y="2066967"/>
            <a:ext cx="11255402"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nSpc>
                <a:spcPct val="150000"/>
              </a:lnSpc>
              <a:buFont typeface="Arial"/>
              <a:buChar char="•"/>
            </a:pPr>
            <a:r>
              <a:rPr lang="en-US" sz="2000" dirty="0">
                <a:latin typeface="Trebuchet MS"/>
              </a:rPr>
              <a:t>$32,662,688 made in profit from 62,884 orders.</a:t>
            </a:r>
            <a:endParaRPr lang="en-US" sz="2000" dirty="0"/>
          </a:p>
          <a:p>
            <a:pPr marL="342900" indent="-342900">
              <a:lnSpc>
                <a:spcPct val="150000"/>
              </a:lnSpc>
              <a:buFont typeface="Arial"/>
              <a:buChar char="•"/>
            </a:pPr>
            <a:r>
              <a:rPr lang="en-US" sz="2000" dirty="0">
                <a:latin typeface="Trebuchet MS"/>
              </a:rPr>
              <a:t>2,517 different products put for sale.</a:t>
            </a:r>
          </a:p>
          <a:p>
            <a:pPr marL="342900" indent="-342900">
              <a:lnSpc>
                <a:spcPct val="150000"/>
              </a:lnSpc>
              <a:buFont typeface="Arial"/>
              <a:buChar char="•"/>
            </a:pPr>
            <a:r>
              <a:rPr lang="en-US" sz="2000" dirty="0">
                <a:latin typeface="Trebuchet MS"/>
              </a:rPr>
              <a:t>Most Profitable Brand: Adventure Works.</a:t>
            </a:r>
          </a:p>
          <a:p>
            <a:pPr marL="342900" indent="-342900">
              <a:lnSpc>
                <a:spcPct val="150000"/>
              </a:lnSpc>
              <a:buFont typeface="Arial"/>
              <a:buChar char="•"/>
            </a:pPr>
            <a:r>
              <a:rPr lang="en-US" sz="2000" dirty="0">
                <a:latin typeface="Trebuchet MS"/>
              </a:rPr>
              <a:t>For every year, April has been the worst performing month by a wide margin.</a:t>
            </a:r>
          </a:p>
          <a:p>
            <a:pPr marL="342900" indent="-342900">
              <a:lnSpc>
                <a:spcPct val="150000"/>
              </a:lnSpc>
              <a:buFont typeface="Arial"/>
              <a:buChar char="•"/>
            </a:pPr>
            <a:r>
              <a:rPr lang="en-US" sz="2000" dirty="0">
                <a:latin typeface="Trebuchet MS"/>
              </a:rPr>
              <a:t>9 stores haven't made any sale.</a:t>
            </a:r>
          </a:p>
          <a:p>
            <a:pPr marL="342900" indent="-342900">
              <a:lnSpc>
                <a:spcPct val="150000"/>
              </a:lnSpc>
              <a:buFont typeface="Arial"/>
              <a:buChar char="•"/>
            </a:pPr>
            <a:r>
              <a:rPr lang="en-US" sz="2000" dirty="0">
                <a:latin typeface="Trebuchet MS"/>
              </a:rPr>
              <a:t> 23 out of the 25 products that did not sell were lamps.</a:t>
            </a:r>
          </a:p>
          <a:p>
            <a:r>
              <a:rPr lang="en-US" dirty="0"/>
              <a:t/>
            </a:r>
            <a:br>
              <a:rPr lang="en-US" dirty="0"/>
            </a:br>
            <a:endParaRPr lang="en-US" dirty="0"/>
          </a:p>
        </p:txBody>
      </p:sp>
      <p:sp>
        <p:nvSpPr>
          <p:cNvPr id="3" name="TextBox 2">
            <a:extLst>
              <a:ext uri="{FF2B5EF4-FFF2-40B4-BE49-F238E27FC236}">
                <a16:creationId xmlns:a16="http://schemas.microsoft.com/office/drawing/2014/main" xmlns="" id="{785CB89F-C7F2-CA34-FF30-A8533D64BC26}"/>
              </a:ext>
            </a:extLst>
          </p:cNvPr>
          <p:cNvSpPr txBox="1"/>
          <p:nvPr/>
        </p:nvSpPr>
        <p:spPr>
          <a:xfrm>
            <a:off x="621640" y="352729"/>
            <a:ext cx="559476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latin typeface="Trebuchet MS"/>
              </a:rPr>
              <a:t>Information Overview</a:t>
            </a:r>
          </a:p>
        </p:txBody>
      </p:sp>
      <p:sp>
        <p:nvSpPr>
          <p:cNvPr id="4" name="TextBox 3">
            <a:extLst>
              <a:ext uri="{FF2B5EF4-FFF2-40B4-BE49-F238E27FC236}">
                <a16:creationId xmlns:a16="http://schemas.microsoft.com/office/drawing/2014/main" xmlns="" id="{A396513E-FEF4-FF9B-9C92-A2BCC7BD85B7}"/>
              </a:ext>
            </a:extLst>
          </p:cNvPr>
          <p:cNvSpPr txBox="1"/>
          <p:nvPr/>
        </p:nvSpPr>
        <p:spPr>
          <a:xfrm>
            <a:off x="890457" y="1428092"/>
            <a:ext cx="843415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smtClean="0">
                <a:latin typeface="Trebuchet MS"/>
              </a:rPr>
              <a:t>Results obtained from </a:t>
            </a:r>
            <a:r>
              <a:rPr lang="en-US" sz="2000" dirty="0">
                <a:latin typeface="Trebuchet MS"/>
              </a:rPr>
              <a:t>basic </a:t>
            </a:r>
            <a:r>
              <a:rPr lang="en-US" sz="2000" dirty="0" smtClean="0">
                <a:latin typeface="Trebuchet MS"/>
              </a:rPr>
              <a:t>descriptive analysis</a:t>
            </a:r>
            <a:r>
              <a:rPr lang="en-US" sz="2000" dirty="0">
                <a:latin typeface="Trebuchet MS"/>
              </a:rPr>
              <a:t>:</a:t>
            </a:r>
          </a:p>
        </p:txBody>
      </p:sp>
    </p:spTree>
    <p:extLst>
      <p:ext uri="{BB962C8B-B14F-4D97-AF65-F5344CB8AC3E}">
        <p14:creationId xmlns:p14="http://schemas.microsoft.com/office/powerpoint/2010/main" val="29658479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E416A7-7620-C20A-5B9F-53E8B4F4836D}"/>
              </a:ext>
            </a:extLst>
          </p:cNvPr>
          <p:cNvSpPr>
            <a:spLocks noGrp="1"/>
          </p:cNvSpPr>
          <p:nvPr>
            <p:ph type="title"/>
          </p:nvPr>
        </p:nvSpPr>
        <p:spPr>
          <a:xfrm>
            <a:off x="838200" y="365125"/>
            <a:ext cx="10515600" cy="4485621"/>
          </a:xfrm>
        </p:spPr>
        <p:txBody>
          <a:bodyPr/>
          <a:lstStyle/>
          <a:p>
            <a:r>
              <a:rPr lang="en-US" b="1" dirty="0">
                <a:latin typeface="Trebuchet MS"/>
              </a:rPr>
              <a:t>Key Findings and Insights Drawn from Exploratory  Data Analysis</a:t>
            </a:r>
          </a:p>
        </p:txBody>
      </p:sp>
    </p:spTree>
    <p:extLst>
      <p:ext uri="{BB962C8B-B14F-4D97-AF65-F5344CB8AC3E}">
        <p14:creationId xmlns:p14="http://schemas.microsoft.com/office/powerpoint/2010/main" val="23860153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5782D5-30F4-A63F-E2EB-52AEF0358B41}"/>
              </a:ext>
            </a:extLst>
          </p:cNvPr>
          <p:cNvSpPr>
            <a:spLocks noGrp="1"/>
          </p:cNvSpPr>
          <p:nvPr>
            <p:ph type="title"/>
          </p:nvPr>
        </p:nvSpPr>
        <p:spPr>
          <a:xfrm>
            <a:off x="1616281" y="-1085167"/>
            <a:ext cx="8594948" cy="2158643"/>
          </a:xfrm>
        </p:spPr>
        <p:txBody>
          <a:bodyPr vert="horz" lIns="91440" tIns="45720" rIns="91440" bIns="45720" rtlCol="0" anchor="b">
            <a:normAutofit/>
          </a:bodyPr>
          <a:lstStyle/>
          <a:p>
            <a:pPr algn="ctr"/>
            <a:r>
              <a:rPr lang="en-US" sz="3200" b="1" kern="1200" dirty="0">
                <a:latin typeface="Trebuchet MS"/>
              </a:rPr>
              <a:t>Total Orders and Profit by Product Category</a:t>
            </a:r>
          </a:p>
        </p:txBody>
      </p:sp>
      <p:sp>
        <p:nvSpPr>
          <p:cNvPr id="5" name="TextBox 4">
            <a:extLst>
              <a:ext uri="{FF2B5EF4-FFF2-40B4-BE49-F238E27FC236}">
                <a16:creationId xmlns:a16="http://schemas.microsoft.com/office/drawing/2014/main" xmlns="" id="{811B304C-ACC0-0CCF-8A0A-C23C02987765}"/>
              </a:ext>
            </a:extLst>
          </p:cNvPr>
          <p:cNvSpPr txBox="1"/>
          <p:nvPr/>
        </p:nvSpPr>
        <p:spPr>
          <a:xfrm>
            <a:off x="293988" y="1715448"/>
            <a:ext cx="4027321" cy="426586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342900" indent="-342900">
              <a:lnSpc>
                <a:spcPct val="90000"/>
              </a:lnSpc>
              <a:spcAft>
                <a:spcPts val="600"/>
              </a:spcAft>
              <a:buFont typeface="Arial"/>
              <a:buChar char="•"/>
            </a:pPr>
            <a:r>
              <a:rPr lang="en-US" sz="2000" dirty="0">
                <a:latin typeface="Trebuchet MS"/>
              </a:rPr>
              <a:t>The Computers category is at the top of the list, with almost </a:t>
            </a:r>
            <a:r>
              <a:rPr lang="en-US" sz="2000" b="1" dirty="0">
                <a:latin typeface="Trebuchet MS"/>
              </a:rPr>
              <a:t>$5million</a:t>
            </a:r>
            <a:r>
              <a:rPr lang="en-US" sz="2000" dirty="0">
                <a:latin typeface="Trebuchet MS"/>
              </a:rPr>
              <a:t> more than home appliances. </a:t>
            </a:r>
            <a:endParaRPr lang="en-US" sz="2000">
              <a:latin typeface="Trebuchet MS"/>
            </a:endParaRPr>
          </a:p>
          <a:p>
            <a:pPr marL="342900" indent="-342900">
              <a:lnSpc>
                <a:spcPct val="90000"/>
              </a:lnSpc>
              <a:spcAft>
                <a:spcPts val="600"/>
              </a:spcAft>
              <a:buFont typeface="Arial"/>
              <a:buChar char="•"/>
            </a:pPr>
            <a:endParaRPr lang="en-US" sz="2000" dirty="0">
              <a:latin typeface="Trebuchet MS"/>
            </a:endParaRPr>
          </a:p>
          <a:p>
            <a:pPr marL="342900" indent="-342900">
              <a:lnSpc>
                <a:spcPct val="90000"/>
              </a:lnSpc>
              <a:spcAft>
                <a:spcPts val="600"/>
              </a:spcAft>
              <a:buFont typeface="Arial"/>
              <a:buChar char="•"/>
            </a:pPr>
            <a:r>
              <a:rPr lang="en-US" sz="2000">
                <a:latin typeface="Trebuchet MS"/>
              </a:rPr>
              <a:t>The games and toys sections </a:t>
            </a:r>
            <a:r>
              <a:rPr lang="en-US" sz="2000" dirty="0">
                <a:latin typeface="Trebuchet MS"/>
              </a:rPr>
              <a:t>have generated the least profit.</a:t>
            </a:r>
            <a:endParaRPr lang="en-US" sz="2000">
              <a:latin typeface="Trebuchet MS"/>
            </a:endParaRPr>
          </a:p>
          <a:p>
            <a:pPr indent="-228600">
              <a:lnSpc>
                <a:spcPct val="90000"/>
              </a:lnSpc>
              <a:spcAft>
                <a:spcPts val="600"/>
              </a:spcAft>
              <a:buFont typeface="Arial" panose="020B0604020202020204" pitchFamily="34" charset="0"/>
              <a:buChar char="•"/>
            </a:pPr>
            <a:endParaRPr lang="en-US" sz="2000" dirty="0">
              <a:latin typeface="Trebuchet MS"/>
            </a:endParaRPr>
          </a:p>
          <a:p>
            <a:pPr indent="-228600">
              <a:lnSpc>
                <a:spcPct val="90000"/>
              </a:lnSpc>
              <a:spcAft>
                <a:spcPts val="600"/>
              </a:spcAft>
              <a:buFont typeface="Arial" panose="020B0604020202020204" pitchFamily="34" charset="0"/>
              <a:buChar char="•"/>
            </a:pPr>
            <a:r>
              <a:rPr lang="en-US" sz="2000" dirty="0">
                <a:latin typeface="Trebuchet MS"/>
                <a:hlinkClick r:id="rId2"/>
              </a:rPr>
              <a:t>Full image here</a:t>
            </a:r>
            <a:endParaRPr lang="en-US" sz="2000" dirty="0">
              <a:latin typeface="Trebuchet MS"/>
            </a:endParaRPr>
          </a:p>
        </p:txBody>
      </p:sp>
      <p:pic>
        <p:nvPicPr>
          <p:cNvPr id="4" name="Content Placeholder 3" descr="A blue and red graph&#10;&#10;Description automatically generated">
            <a:extLst>
              <a:ext uri="{FF2B5EF4-FFF2-40B4-BE49-F238E27FC236}">
                <a16:creationId xmlns:a16="http://schemas.microsoft.com/office/drawing/2014/main" xmlns="" id="{8B765189-25A6-0F53-2E36-DC04C11A69E9}"/>
              </a:ext>
            </a:extLst>
          </p:cNvPr>
          <p:cNvPicPr>
            <a:picLocks noGrp="1" noChangeAspect="1"/>
          </p:cNvPicPr>
          <p:nvPr>
            <p:ph idx="1"/>
          </p:nvPr>
        </p:nvPicPr>
        <p:blipFill>
          <a:blip r:embed="rId3"/>
          <a:stretch>
            <a:fillRect/>
          </a:stretch>
        </p:blipFill>
        <p:spPr>
          <a:xfrm>
            <a:off x="4328994" y="1554915"/>
            <a:ext cx="7732532" cy="4816530"/>
          </a:xfrm>
          <a:prstGeom prst="rect">
            <a:avLst/>
          </a:prstGeom>
        </p:spPr>
      </p:pic>
      <p:grpSp>
        <p:nvGrpSpPr>
          <p:cNvPr id="10" name="Group 9">
            <a:extLst>
              <a:ext uri="{FF2B5EF4-FFF2-40B4-BE49-F238E27FC236}">
                <a16:creationId xmlns:a16="http://schemas.microsoft.com/office/drawing/2014/main" xmlns="" id="{6258F736-B256-8039-9DC6-F4E49A5C5AD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flipH="1">
            <a:off x="12068638" y="0"/>
            <a:ext cx="123362" cy="6858000"/>
            <a:chOff x="12068638" y="0"/>
            <a:chExt cx="123362" cy="6858000"/>
          </a:xfrm>
        </p:grpSpPr>
        <p:sp>
          <p:nvSpPr>
            <p:cNvPr id="11" name="Rectangle 10">
              <a:extLst>
                <a:ext uri="{FF2B5EF4-FFF2-40B4-BE49-F238E27FC236}">
                  <a16:creationId xmlns:a16="http://schemas.microsoft.com/office/drawing/2014/main" xmlns="" id="{10B4520A-996E-330C-99DA-69CA4D89E90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EC8FA945-E356-695F-18D6-CAD4EF34FE4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665621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0696661C-ECE2-57D6-9DD3-024A7F4E3CB6}"/>
              </a:ext>
            </a:extLst>
          </p:cNvPr>
          <p:cNvSpPr txBox="1"/>
          <p:nvPr/>
        </p:nvSpPr>
        <p:spPr>
          <a:xfrm>
            <a:off x="338810" y="1435300"/>
            <a:ext cx="3455821" cy="344783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lnSpcReduction="10000"/>
          </a:bodyPr>
          <a:lstStyle/>
          <a:p>
            <a:pPr indent="-228600">
              <a:lnSpc>
                <a:spcPct val="90000"/>
              </a:lnSpc>
              <a:spcAft>
                <a:spcPts val="600"/>
              </a:spcAft>
              <a:buFont typeface="Arial" panose="020B0604020202020204" pitchFamily="34" charset="0"/>
              <a:buChar char="•"/>
            </a:pPr>
            <a:r>
              <a:rPr lang="en-US" sz="2000" b="1" dirty="0">
                <a:latin typeface="Trebuchet MS"/>
              </a:rPr>
              <a:t>Desktops</a:t>
            </a:r>
            <a:r>
              <a:rPr lang="en-US" sz="2000" dirty="0">
                <a:latin typeface="Trebuchet MS"/>
              </a:rPr>
              <a:t> alone have brought in over </a:t>
            </a:r>
            <a:r>
              <a:rPr lang="en-US" sz="2000" b="1" dirty="0">
                <a:latin typeface="Trebuchet MS"/>
              </a:rPr>
              <a:t>$5.6million</a:t>
            </a:r>
            <a:r>
              <a:rPr lang="en-US" sz="2000" dirty="0">
                <a:latin typeface="Trebuchet MS"/>
              </a:rPr>
              <a:t> In profit for the </a:t>
            </a:r>
            <a:r>
              <a:rPr lang="en-US" sz="2000" err="1">
                <a:latin typeface="Trebuchet MS"/>
              </a:rPr>
              <a:t>TechSphere</a:t>
            </a:r>
            <a:r>
              <a:rPr lang="en-US" sz="2000" dirty="0">
                <a:latin typeface="Trebuchet MS"/>
              </a:rPr>
              <a:t>.</a:t>
            </a:r>
          </a:p>
          <a:p>
            <a:pPr indent="-228600">
              <a:lnSpc>
                <a:spcPct val="90000"/>
              </a:lnSpc>
              <a:spcAft>
                <a:spcPts val="600"/>
              </a:spcAft>
              <a:buFont typeface="Arial" panose="020B0604020202020204" pitchFamily="34" charset="0"/>
              <a:buChar char="•"/>
            </a:pPr>
            <a:endParaRPr lang="en-US" sz="2000" dirty="0">
              <a:latin typeface="Trebuchet MS"/>
            </a:endParaRPr>
          </a:p>
          <a:p>
            <a:pPr indent="-228600">
              <a:lnSpc>
                <a:spcPct val="90000"/>
              </a:lnSpc>
              <a:spcAft>
                <a:spcPts val="600"/>
              </a:spcAft>
              <a:buFont typeface="Arial" panose="020B0604020202020204" pitchFamily="34" charset="0"/>
              <a:buChar char="•"/>
            </a:pPr>
            <a:r>
              <a:rPr lang="en-US" sz="2000" b="1" dirty="0">
                <a:latin typeface="Trebuchet MS"/>
              </a:rPr>
              <a:t>Movies/DVDs</a:t>
            </a:r>
            <a:r>
              <a:rPr lang="en-US" sz="2000" dirty="0">
                <a:latin typeface="Trebuchet MS"/>
              </a:rPr>
              <a:t> are the most ordered products with </a:t>
            </a:r>
            <a:r>
              <a:rPr lang="en-US" sz="2000" b="1" dirty="0">
                <a:latin typeface="Trebuchet MS"/>
              </a:rPr>
              <a:t>9,196</a:t>
            </a:r>
            <a:r>
              <a:rPr lang="en-US" sz="2000" dirty="0">
                <a:latin typeface="Trebuchet MS"/>
              </a:rPr>
              <a:t> total orders.</a:t>
            </a:r>
          </a:p>
          <a:p>
            <a:pPr indent="-228600">
              <a:lnSpc>
                <a:spcPct val="90000"/>
              </a:lnSpc>
              <a:spcAft>
                <a:spcPts val="600"/>
              </a:spcAft>
              <a:buFont typeface="Arial" panose="020B0604020202020204" pitchFamily="34" charset="0"/>
              <a:buChar char="•"/>
            </a:pPr>
            <a:endParaRPr lang="en-US" sz="2000" dirty="0">
              <a:latin typeface="Trebuchet MS"/>
            </a:endParaRPr>
          </a:p>
          <a:p>
            <a:pPr indent="-228600">
              <a:lnSpc>
                <a:spcPct val="90000"/>
              </a:lnSpc>
              <a:spcAft>
                <a:spcPts val="600"/>
              </a:spcAft>
              <a:buFont typeface="Arial" panose="020B0604020202020204" pitchFamily="34" charset="0"/>
              <a:buChar char="•"/>
            </a:pPr>
            <a:r>
              <a:rPr lang="en-US" sz="2000" dirty="0">
                <a:latin typeface="Trebuchet MS"/>
              </a:rPr>
              <a:t>Boxed games have the 5th highest orders but the lowest profitability with </a:t>
            </a:r>
            <a:r>
              <a:rPr lang="en-US" sz="2000" b="1" dirty="0">
                <a:latin typeface="Trebuchet MS"/>
              </a:rPr>
              <a:t>$51.9k</a:t>
            </a:r>
            <a:r>
              <a:rPr lang="en-US" sz="2000" dirty="0">
                <a:latin typeface="Trebuchet MS"/>
              </a:rPr>
              <a:t> generated</a:t>
            </a:r>
            <a:r>
              <a:rPr lang="en-US" sz="1700" dirty="0"/>
              <a:t>.</a:t>
            </a:r>
          </a:p>
          <a:p>
            <a:pPr indent="-228600">
              <a:lnSpc>
                <a:spcPct val="90000"/>
              </a:lnSpc>
              <a:spcAft>
                <a:spcPts val="600"/>
              </a:spcAft>
              <a:buFont typeface="Arial" panose="020B0604020202020204" pitchFamily="34" charset="0"/>
              <a:buChar char="•"/>
            </a:pPr>
            <a:endParaRPr lang="en-US" sz="1700"/>
          </a:p>
          <a:p>
            <a:pPr indent="-228600">
              <a:lnSpc>
                <a:spcPct val="90000"/>
              </a:lnSpc>
              <a:spcAft>
                <a:spcPts val="600"/>
              </a:spcAft>
              <a:buFont typeface="Arial" panose="020B0604020202020204" pitchFamily="34" charset="0"/>
              <a:buChar char="•"/>
            </a:pPr>
            <a:endParaRPr lang="en-US" sz="1700"/>
          </a:p>
        </p:txBody>
      </p:sp>
      <p:pic>
        <p:nvPicPr>
          <p:cNvPr id="4" name="Content Placeholder 3" descr="A screenshot of a graph&#10;&#10;Description automatically generated">
            <a:extLst>
              <a:ext uri="{FF2B5EF4-FFF2-40B4-BE49-F238E27FC236}">
                <a16:creationId xmlns:a16="http://schemas.microsoft.com/office/drawing/2014/main" xmlns="" id="{604AC820-E760-2718-A834-9652D29F18DD}"/>
              </a:ext>
            </a:extLst>
          </p:cNvPr>
          <p:cNvPicPr>
            <a:picLocks noGrp="1" noChangeAspect="1"/>
          </p:cNvPicPr>
          <p:nvPr>
            <p:ph idx="1"/>
          </p:nvPr>
        </p:nvPicPr>
        <p:blipFill>
          <a:blip r:embed="rId2"/>
          <a:stretch>
            <a:fillRect/>
          </a:stretch>
        </p:blipFill>
        <p:spPr>
          <a:xfrm>
            <a:off x="4292907" y="906154"/>
            <a:ext cx="7285816" cy="5346355"/>
          </a:xfrm>
          <a:prstGeom prst="rect">
            <a:avLst/>
          </a:prstGeom>
        </p:spPr>
      </p:pic>
      <p:grpSp>
        <p:nvGrpSpPr>
          <p:cNvPr id="10" name="Group 9">
            <a:extLst>
              <a:ext uri="{FF2B5EF4-FFF2-40B4-BE49-F238E27FC236}">
                <a16:creationId xmlns:a16="http://schemas.microsoft.com/office/drawing/2014/main" xmlns="" id="{6258F736-B256-8039-9DC6-F4E49A5C5AD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flipH="1">
            <a:off x="12068638" y="0"/>
            <a:ext cx="123362" cy="6858000"/>
            <a:chOff x="12068638" y="0"/>
            <a:chExt cx="123362" cy="6858000"/>
          </a:xfrm>
        </p:grpSpPr>
        <p:sp>
          <p:nvSpPr>
            <p:cNvPr id="11" name="Rectangle 10">
              <a:extLst>
                <a:ext uri="{FF2B5EF4-FFF2-40B4-BE49-F238E27FC236}">
                  <a16:creationId xmlns:a16="http://schemas.microsoft.com/office/drawing/2014/main" xmlns="" id="{10B4520A-996E-330C-99DA-69CA4D89E90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EC8FA945-E356-695F-18D6-CAD4EF34FE4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itle 1">
            <a:extLst>
              <a:ext uri="{FF2B5EF4-FFF2-40B4-BE49-F238E27FC236}">
                <a16:creationId xmlns:a16="http://schemas.microsoft.com/office/drawing/2014/main" xmlns="" id="{FB4B533F-7FEC-BFB1-B045-22EACBD462EA}"/>
              </a:ext>
            </a:extLst>
          </p:cNvPr>
          <p:cNvSpPr txBox="1">
            <a:spLocks/>
          </p:cNvSpPr>
          <p:nvPr/>
        </p:nvSpPr>
        <p:spPr>
          <a:xfrm>
            <a:off x="1392163" y="-1298079"/>
            <a:ext cx="9412977" cy="220346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latin typeface="Trebuchet MS"/>
              </a:rPr>
              <a:t>Total Orders and Profit by Product Subcategory</a:t>
            </a:r>
          </a:p>
        </p:txBody>
      </p:sp>
    </p:spTree>
    <p:extLst>
      <p:ext uri="{BB962C8B-B14F-4D97-AF65-F5344CB8AC3E}">
        <p14:creationId xmlns:p14="http://schemas.microsoft.com/office/powerpoint/2010/main" val="10692891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1074</TotalTime>
  <Words>628</Words>
  <Application>Microsoft Office PowerPoint</Application>
  <PresentationFormat>Custom</PresentationFormat>
  <Paragraphs>131</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TechSphere Global Retailer Performance and Data Analysis</vt:lpstr>
      <vt:lpstr>Project Outline</vt:lpstr>
      <vt:lpstr>Executive Summary</vt:lpstr>
      <vt:lpstr>Introduction</vt:lpstr>
      <vt:lpstr>Methodology</vt:lpstr>
      <vt:lpstr>PowerPoint Presentation</vt:lpstr>
      <vt:lpstr>Key Findings and Insights Drawn from Exploratory  Data Analysis</vt:lpstr>
      <vt:lpstr>Total Orders and Profit by Product Category</vt:lpstr>
      <vt:lpstr>PowerPoint Presentation</vt:lpstr>
      <vt:lpstr>Total Profit Brought in by Brands</vt:lpstr>
      <vt:lpstr>Profit Generated by Stores</vt:lpstr>
      <vt:lpstr>Stores With No Sales</vt:lpstr>
      <vt:lpstr>Customer Analysis (Gender and Country)</vt:lpstr>
      <vt:lpstr>Customer Analysis (Age Distribution)</vt:lpstr>
      <vt:lpstr>Sales Information Overtime</vt:lpstr>
      <vt:lpstr>Conclusions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TechSphere Global Retailer Performance and Data Analysis</dc:title>
  <dc:creator/>
  <cp:lastModifiedBy>HP</cp:lastModifiedBy>
  <cp:revision>967</cp:revision>
  <dcterms:created xsi:type="dcterms:W3CDTF">2024-10-03T20:33:21Z</dcterms:created>
  <dcterms:modified xsi:type="dcterms:W3CDTF">2024-11-20T16:56:02Z</dcterms:modified>
</cp:coreProperties>
</file>