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617" r:id="rId13"/>
    <p:sldId id="572" r:id="rId14"/>
    <p:sldId id="608" r:id="rId15"/>
    <p:sldId id="573" r:id="rId16"/>
    <p:sldId id="575" r:id="rId17"/>
    <p:sldId id="578" r:id="rId18"/>
    <p:sldId id="618" r:id="rId19"/>
    <p:sldId id="619" r:id="rId20"/>
    <p:sldId id="579" r:id="rId21"/>
    <p:sldId id="580" r:id="rId22"/>
    <p:sldId id="583" r:id="rId23"/>
    <p:sldId id="584" r:id="rId24"/>
    <p:sldId id="585" r:id="rId25"/>
    <p:sldId id="586" r:id="rId26"/>
    <p:sldId id="588" r:id="rId27"/>
    <p:sldId id="362" r:id="rId28"/>
    <p:sldId id="590" r:id="rId29"/>
    <p:sldId id="592" r:id="rId30"/>
    <p:sldId id="651" r:id="rId31"/>
    <p:sldId id="367" r:id="rId32"/>
    <p:sldId id="326" r:id="rId33"/>
    <p:sldId id="652" r:id="rId34"/>
    <p:sldId id="654" r:id="rId35"/>
    <p:sldId id="349" r:id="rId36"/>
    <p:sldId id="401" r:id="rId37"/>
    <p:sldId id="614" r:id="rId38"/>
    <p:sldId id="316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75.pn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6.png"/><Relationship Id="rId15" Type="http://schemas.openxmlformats.org/officeDocument/2006/relationships/image" Target="../media/image81.jpeg"/><Relationship Id="rId23" Type="http://schemas.openxmlformats.org/officeDocument/2006/relationships/image" Target="../media/image8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8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1849</Words>
  <Application>Microsoft Office PowerPoint</Application>
  <PresentationFormat>Широк екран</PresentationFormat>
  <Paragraphs>394</Paragraphs>
  <Slides>40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2022-04-27T09:28:59Z</dcterms:modified>
  <cp:category>computer programming;programming;software development;software engineering</cp:category>
</cp:coreProperties>
</file>