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657" r:id="rId26"/>
    <p:sldId id="349" r:id="rId27"/>
    <p:sldId id="401" r:id="rId28"/>
    <p:sldId id="614" r:id="rId29"/>
    <p:sldId id="608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BB685F69-CD02-47CA-82B6-EBEA954DEC8D}">
          <p14:sldIdLst>
            <p14:sldId id="3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FFBE11-D9C1-4268-A6D7-3F08FEFC1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8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F3D9F0-535B-4D24-8259-F55E433F27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B4DA78F-3BBA-44AC-B63B-F63A257FB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 dirty="0" err="1"/>
              <a:t>js</a:t>
            </a:r>
            <a:r>
              <a:rPr lang="en-GB" sz="11500" b="1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1106</Words>
  <Application>Microsoft Office PowerPoint</Application>
  <PresentationFormat>Широк екран</PresentationFormat>
  <Paragraphs>222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16</cp:revision>
  <dcterms:created xsi:type="dcterms:W3CDTF">2018-05-23T13:08:44Z</dcterms:created>
  <dcterms:modified xsi:type="dcterms:W3CDTF">2022-06-27T07:21:40Z</dcterms:modified>
  <cp:category>programming; computer programming; software development; javascript; web; react</cp:category>
</cp:coreProperties>
</file>