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458" r:id="rId3"/>
    <p:sldId id="450" r:id="rId4"/>
    <p:sldId id="580" r:id="rId5"/>
    <p:sldId id="585" r:id="rId6"/>
    <p:sldId id="586" r:id="rId7"/>
    <p:sldId id="582" r:id="rId8"/>
    <p:sldId id="583" r:id="rId9"/>
    <p:sldId id="584" r:id="rId10"/>
    <p:sldId id="591" r:id="rId11"/>
    <p:sldId id="592" r:id="rId12"/>
    <p:sldId id="593" r:id="rId13"/>
    <p:sldId id="594" r:id="rId14"/>
    <p:sldId id="595" r:id="rId15"/>
    <p:sldId id="596" r:id="rId16"/>
    <p:sldId id="603" r:id="rId17"/>
    <p:sldId id="597" r:id="rId18"/>
    <p:sldId id="602" r:id="rId19"/>
    <p:sldId id="604" r:id="rId20"/>
    <p:sldId id="605" r:id="rId21"/>
    <p:sldId id="598" r:id="rId22"/>
    <p:sldId id="588" r:id="rId23"/>
    <p:sldId id="589" r:id="rId24"/>
    <p:sldId id="590" r:id="rId25"/>
    <p:sldId id="610" r:id="rId26"/>
    <p:sldId id="599" r:id="rId27"/>
    <p:sldId id="600" r:id="rId28"/>
    <p:sldId id="601" r:id="rId29"/>
    <p:sldId id="606" r:id="rId30"/>
    <p:sldId id="451" r:id="rId31"/>
    <p:sldId id="452" r:id="rId32"/>
    <p:sldId id="453" r:id="rId33"/>
    <p:sldId id="709" r:id="rId34"/>
    <p:sldId id="587" r:id="rId35"/>
    <p:sldId id="710" r:id="rId36"/>
    <p:sldId id="715" r:id="rId37"/>
    <p:sldId id="714" r:id="rId38"/>
    <p:sldId id="705" r:id="rId39"/>
    <p:sldId id="716" r:id="rId40"/>
    <p:sldId id="401" r:id="rId41"/>
    <p:sldId id="625" r:id="rId42"/>
    <p:sldId id="626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5A8703-DF76-4274-95D3-54910D09C5CE}">
          <p14:sldIdLst>
            <p14:sldId id="274"/>
            <p14:sldId id="458"/>
            <p14:sldId id="450"/>
          </p14:sldIdLst>
        </p14:section>
        <p14:section name="Introduction" id="{F3A40952-2547-4154-9B13-93C683751809}">
          <p14:sldIdLst>
            <p14:sldId id="580"/>
            <p14:sldId id="585"/>
            <p14:sldId id="586"/>
          </p14:sldIdLst>
        </p14:section>
        <p14:section name="State Hook" id="{CD45BE6D-2C5D-4CA7-AEBE-0586AF491971}">
          <p14:sldIdLst>
            <p14:sldId id="582"/>
            <p14:sldId id="583"/>
            <p14:sldId id="584"/>
            <p14:sldId id="591"/>
            <p14:sldId id="592"/>
            <p14:sldId id="593"/>
            <p14:sldId id="594"/>
          </p14:sldIdLst>
        </p14:section>
        <p14:section name="Effect Hook" id="{736E32D6-1038-413F-85A4-54A2C60D6776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ustom Hooks" id="{E7AB3697-32EE-479A-A9A4-299867298F01}">
          <p14:sldIdLst>
            <p14:sldId id="588"/>
            <p14:sldId id="589"/>
            <p14:sldId id="590"/>
            <p14:sldId id="610"/>
          </p14:sldIdLst>
        </p14:section>
        <p14:section name="Rules of Hooks" id="{FF6F4E82-5F1C-4348-BEA3-6F61F0DDBEEB}">
          <p14:sldIdLst>
            <p14:sldId id="599"/>
            <p14:sldId id="600"/>
            <p14:sldId id="601"/>
            <p14:sldId id="606"/>
          </p14:sldIdLst>
        </p14:section>
        <p14:section name="Context API" id="{3A9D9F15-2591-4F3C-B3A2-C313F68AD479}">
          <p14:sldIdLst>
            <p14:sldId id="451"/>
            <p14:sldId id="452"/>
            <p14:sldId id="453"/>
            <p14:sldId id="709"/>
            <p14:sldId id="587"/>
            <p14:sldId id="710"/>
            <p14:sldId id="715"/>
            <p14:sldId id="714"/>
          </p14:sldIdLst>
        </p14:section>
        <p14:section name="Conclusion" id="{F19031BA-B6A9-4872-AC93-E1803BC8ABCE}">
          <p14:sldIdLst>
            <p14:sldId id="705"/>
            <p14:sldId id="716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8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B6C79E-21F1-4A80-89B8-5761B21038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4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2DB8B6-2824-46E9-8899-D995DAB63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003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158EBE-7928-491B-9B36-9613F1D693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573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0B3E7F-14CD-4C62-B699-E4540459D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27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C1E4FC-5B22-4531-84CA-B2E677EAD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768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9FFDD2-AAC5-441F-92DB-A568FD241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12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7BFDDE-1ABB-4708-91A3-E44209B36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286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e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9274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5090" y="4652332"/>
            <a:ext cx="3137440" cy="911599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6199" y="2209801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8AAC2A5-B77B-4F02-9CFE-8D90E287AD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 Demo</a:t>
            </a:r>
          </a:p>
        </p:txBody>
      </p:sp>
    </p:spTree>
    <p:extLst>
      <p:ext uri="{BB962C8B-B14F-4D97-AF65-F5344CB8AC3E}">
        <p14:creationId xmlns:p14="http://schemas.microsoft.com/office/powerpoint/2010/main" val="29543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Effect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Rules of Hooks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Custom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FC2641C-3368-4966-B9CA-8BDBFC17B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42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1"/>
            <a:ext cx="2285695" cy="2285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3519361-7FF6-424E-B842-FCED320CAF1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3820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1C845C-E5CC-4527-ABED-C563C1C447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9EE071-3720-4607-957F-7A55C38B9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020C2EA-6FD9-482C-BC8E-A6551A34F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 Demo</a:t>
            </a:r>
          </a:p>
        </p:txBody>
      </p:sp>
    </p:spTree>
    <p:extLst>
      <p:ext uri="{BB962C8B-B14F-4D97-AF65-F5344CB8AC3E}">
        <p14:creationId xmlns:p14="http://schemas.microsoft.com/office/powerpoint/2010/main" val="12552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8C4AE57-1352-4773-8838-6F29FC7455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25174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Functional 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B8A1372-0C96-4F96-A541-64444A043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519BB6-A2F8-46F0-85D6-E1F4F40D6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6" y="100750"/>
            <a:ext cx="889404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Only Call Hooks from Functional Components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CE5188-3F1A-4626-8A36-1728F5280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/>
            </a:br>
            <a:r>
              <a:rPr lang="en-US" sz="11497" b="1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FE588F-25DD-4871-98CD-FC504BA4C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D073-F6DD-42D9-835B-5B57A86C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Context provides way to pass data through the component tree without passing the props manually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React.createContext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Context.Provider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F4B9A-1ED5-401E-8C36-83C2EE1B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AFF63-E49F-4EAC-BBF7-F2F4312A6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1BB6D-5587-41B7-9D79-9F593186F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63053" cy="5528766"/>
          </a:xfrm>
        </p:spPr>
        <p:txBody>
          <a:bodyPr/>
          <a:lstStyle/>
          <a:p>
            <a:r>
              <a:rPr lang="en-US" dirty="0"/>
              <a:t>Context is designed to </a:t>
            </a:r>
            <a:r>
              <a:rPr lang="en-US" b="1" dirty="0">
                <a:solidFill>
                  <a:schemeClr val="bg1"/>
                </a:solidFill>
              </a:rPr>
              <a:t>share data </a:t>
            </a:r>
            <a:r>
              <a:rPr lang="en-US" dirty="0"/>
              <a:t>that can be considered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dirty="0"/>
              <a:t>Current authenticated user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Preferred language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context, we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through intermediate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1B833-C4A9-4F76-BFBB-3F403ABC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3F8128-C26A-47B3-94E5-6607D350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157CC-1B71-4E0A-8429-07EED8E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used when</a:t>
            </a:r>
          </a:p>
          <a:p>
            <a:pPr lvl="1"/>
            <a:r>
              <a:rPr lang="en-US" dirty="0"/>
              <a:t>Some data needs to be accessible by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components at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nesting levels</a:t>
            </a:r>
          </a:p>
          <a:p>
            <a:r>
              <a:rPr lang="en-US" dirty="0"/>
              <a:t>Apply it </a:t>
            </a:r>
            <a:r>
              <a:rPr lang="en-US" b="1" dirty="0">
                <a:solidFill>
                  <a:schemeClr val="bg1"/>
                </a:solidFill>
              </a:rPr>
              <a:t>sparingly</a:t>
            </a:r>
            <a:r>
              <a:rPr lang="en-US" dirty="0"/>
              <a:t> because it makes component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</a:p>
          <a:p>
            <a:r>
              <a:rPr lang="en-US" dirty="0"/>
              <a:t>Using Context only the top-most Page Component know about your data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E3D63-E2D2-468A-8090-7D44277D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C46AE1A-8BE1-4D00-A0A6-1C40CC255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B411F7-4EDB-4651-8FAF-236D4CABF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Creates a Context object</a:t>
            </a:r>
          </a:p>
          <a:p>
            <a:pPr lvl="1"/>
            <a:r>
              <a:rPr lang="en-US" dirty="0"/>
              <a:t>While rendering will read the current context value from the closest matching Provider above it in the tree</a:t>
            </a:r>
          </a:p>
          <a:p>
            <a:pPr lvl="1"/>
            <a:r>
              <a:rPr lang="en-US" dirty="0"/>
              <a:t>The default value is used only when a component does not have a matching Provider above it in the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B648F-07FC-4396-8CF4-4CEAEC8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4BDC-1DE7-447C-8CBB-B2DFF07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1009369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someContext = </a:t>
            </a:r>
            <a:r>
              <a:rPr lang="en-US" sz="2400" b="1" dirty="0" err="1">
                <a:latin typeface="Consolas" panose="020B0609020204030204" pitchFamily="49" charset="0"/>
              </a:rPr>
              <a:t>React.createContext</a:t>
            </a:r>
            <a:r>
              <a:rPr lang="en-US" sz="2400" b="1" dirty="0">
                <a:latin typeface="Consolas" panose="020B0609020204030204" pitchFamily="49" charset="0"/>
              </a:rPr>
              <a:t>(defaultValue);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585EAC-23BD-413B-912E-005DAC319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0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9BC66-2BDC-413F-9EF2-7CA334013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Context.Provider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Every Context object comes with a Provider React component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Allowing consuming components to subscribe to context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a </a:t>
            </a:r>
            <a:r>
              <a:rPr lang="en-US" b="1" dirty="0">
                <a:solidFill>
                  <a:schemeClr val="bg1"/>
                </a:solidFill>
              </a:rPr>
              <a:t>value prop </a:t>
            </a:r>
            <a:r>
              <a:rPr lang="en-US" dirty="0"/>
              <a:t>to be passed to consuming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Provider </a:t>
            </a:r>
            <a:r>
              <a:rPr lang="en-US" dirty="0"/>
              <a:t>can be connected to </a:t>
            </a:r>
            <a:r>
              <a:rPr lang="en-US" b="1" dirty="0">
                <a:solidFill>
                  <a:schemeClr val="bg1"/>
                </a:solidFill>
              </a:rPr>
              <a:t>many consumers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9E2CD-9934-46E3-9B6D-026CBDAB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3BBD6-C00D-4A39-BB5F-2EF6C1B9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851869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&lt;MyContext.Provider value={/* some value */}&gt;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802FC2-F2D0-4496-8C2F-E54EF4503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6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44D25-4E5E-4CA9-816F-30021497E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56653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useContext</a:t>
            </a:r>
          </a:p>
          <a:p>
            <a:pPr lvl="1"/>
            <a:r>
              <a:rPr lang="en-US" dirty="0"/>
              <a:t>Accepts a context object</a:t>
            </a:r>
          </a:p>
          <a:p>
            <a:pPr lvl="1"/>
            <a:r>
              <a:rPr lang="en-US" dirty="0"/>
              <a:t>Return the current context value for that context</a:t>
            </a:r>
          </a:p>
          <a:p>
            <a:pPr lvl="1"/>
            <a:r>
              <a:rPr lang="en-US" dirty="0"/>
              <a:t>The current context value is determined by the value prop of the nearest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</a:p>
          <a:p>
            <a:pPr lvl="1"/>
            <a:r>
              <a:rPr lang="en-US" dirty="0"/>
              <a:t>Argument to useContext must be the context object itself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71887-5EF3-4E3E-9ED2-802B272B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BAB0D4-27D8-4CE5-BD3E-96A55812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24" y="5184000"/>
            <a:ext cx="9800351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React.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400" b="1" dirty="0">
                <a:latin typeface="Consolas" panose="020B0609020204030204" pitchFamily="49" charset="0"/>
              </a:rPr>
              <a:t>(themes.light);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theme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C73ACA-F285-434D-80C1-DA8264B4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8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9706" y="1420274"/>
            <a:ext cx="8630747" cy="529895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621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651204" y="1656688"/>
            <a:ext cx="7959396" cy="5241224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Hooks</a:t>
            </a:r>
            <a:r>
              <a:rPr lang="en-US" sz="3000" dirty="0">
                <a:solidFill>
                  <a:schemeClr val="bg2"/>
                </a:solidFill>
              </a:rPr>
              <a:t> is a special functions that lets you "hook into" React features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3000" dirty="0">
                <a:solidFill>
                  <a:schemeClr val="bg2"/>
                </a:solidFill>
              </a:rPr>
              <a:t> lets you add </a:t>
            </a:r>
            <a:r>
              <a:rPr lang="en-US" sz="3000" b="1" dirty="0">
                <a:solidFill>
                  <a:schemeClr val="bg1"/>
                </a:solidFill>
              </a:rPr>
              <a:t>React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 function components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useEffect</a:t>
            </a:r>
            <a:r>
              <a:rPr lang="en-US" sz="3000" dirty="0">
                <a:solidFill>
                  <a:schemeClr val="bg2"/>
                </a:solidFill>
              </a:rPr>
              <a:t> adds the ability to perform side effects from a function component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Custom Hooks are normal JS functions, whose </a:t>
            </a:r>
            <a:r>
              <a:rPr lang="en-US" sz="3000" b="1" dirty="0">
                <a:solidFill>
                  <a:schemeClr val="bg1"/>
                </a:solidFill>
              </a:rPr>
              <a:t>names starts with 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use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There is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rules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of using Hooks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B10E091-DC18-4D8C-8C78-CFEE62F90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3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More Hooks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useContext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21192A-D620-4804-9FFA-F10BD77E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2D47E6-27F7-457B-ABF6-09AF7239D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70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83B44F-49D4-462E-A16A-6FED8E2049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BFD0C7-FB2C-4B7D-8F7C-E267590CF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2C32AF-D8FF-49D2-A3A9-07814C198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8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sz="3200" dirty="0"/>
              <a:t>Using hooks to </a:t>
            </a:r>
            <a:r>
              <a:rPr lang="en-US" sz="3200" b="1" dirty="0">
                <a:solidFill>
                  <a:schemeClr val="bg1"/>
                </a:solidFill>
              </a:rPr>
              <a:t>share functionality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sz="3200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09BC7C-C8BB-4178-A2E5-B9B8C52F2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</TotalTime>
  <Words>1660</Words>
  <Application>Microsoft Office PowerPoint</Application>
  <PresentationFormat>Widescreen</PresentationFormat>
  <Paragraphs>282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React Hooks</vt:lpstr>
      <vt:lpstr>Table of Contents</vt:lpstr>
      <vt:lpstr>Have a Question?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Functional Components</vt:lpstr>
      <vt:lpstr>Context</vt:lpstr>
      <vt:lpstr>Context</vt:lpstr>
      <vt:lpstr>Context</vt:lpstr>
      <vt:lpstr>Context</vt:lpstr>
      <vt:lpstr>Context API</vt:lpstr>
      <vt:lpstr>Context API</vt:lpstr>
      <vt:lpstr>Context API</vt:lpstr>
      <vt:lpstr>Context Demo</vt:lpstr>
      <vt:lpstr>Summary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Georgi Nikolov</cp:lastModifiedBy>
  <cp:revision>30</cp:revision>
  <dcterms:created xsi:type="dcterms:W3CDTF">2018-05-23T13:08:44Z</dcterms:created>
  <dcterms:modified xsi:type="dcterms:W3CDTF">2022-07-21T15:11:12Z</dcterms:modified>
  <cp:category>programming;computer programming;software development; javascript; web; react</cp:category>
</cp:coreProperties>
</file>