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70" r:id="rId9"/>
    <p:sldId id="269" r:id="rId10"/>
    <p:sldId id="271" r:id="rId11"/>
    <p:sldId id="266" r:id="rId12"/>
    <p:sldId id="27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/>
      <dgm:t>
        <a:bodyPr/>
        <a:lstStyle/>
        <a:p>
          <a:r>
            <a:rPr lang="en-US" sz="2600" b="1" dirty="0" smtClean="0"/>
            <a:t>“Dumb” User Interface</a:t>
          </a:r>
          <a:r>
            <a:rPr lang="en-US" sz="2600" dirty="0" smtClean="0"/>
            <a:t/>
          </a:r>
          <a:br>
            <a:rPr lang="en-US" sz="2600" dirty="0" smtClean="0"/>
          </a:br>
          <a:r>
            <a:rPr lang="en-US" sz="1400" dirty="0" smtClean="0"/>
            <a:t>HTML, CSS, Images, BackboneJs, RequireJs</a:t>
          </a:r>
          <a:endParaRPr lang="en-US" sz="1400" dirty="0"/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/>
      <dgm:t>
        <a:bodyPr/>
        <a:lstStyle/>
        <a:p>
          <a:r>
            <a:rPr lang="en-US" sz="2300" b="1" dirty="0" smtClean="0"/>
            <a:t>Aggregation API</a:t>
          </a:r>
        </a:p>
        <a:p>
          <a:r>
            <a:rPr lang="en-US" sz="1400" dirty="0" err="1" smtClean="0"/>
            <a:t>NodeJs</a:t>
          </a:r>
          <a:endParaRPr lang="en-US" sz="1400" dirty="0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/>
      <dgm:t>
        <a:bodyPr/>
        <a:lstStyle/>
        <a:p>
          <a:r>
            <a:rPr lang="en-US" sz="2300" dirty="0" smtClean="0"/>
            <a:t>SOA Composite API</a:t>
          </a:r>
        </a:p>
        <a:p>
          <a:r>
            <a:rPr lang="en-US" sz="1400" dirty="0" smtClean="0"/>
            <a:t>REST, SOAP | WCF, </a:t>
          </a:r>
          <a:r>
            <a:rPr lang="en-US" sz="1400" dirty="0" err="1" smtClean="0"/>
            <a:t>WebAPI</a:t>
          </a:r>
          <a:r>
            <a:rPr lang="en-US" sz="1400" dirty="0" smtClean="0"/>
            <a:t>, etc.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094DC9C0-095E-9444-A7C0-4A8D3533863F}">
      <dgm:prSet phldrT="[Text]" custT="1"/>
      <dgm:spPr/>
      <dgm:t>
        <a:bodyPr/>
        <a:lstStyle/>
        <a:p>
          <a:r>
            <a:rPr lang="en-US" sz="1700" dirty="0" smtClean="0"/>
            <a:t>Cooperative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69D5F9B8-B14D-0D43-91B8-093DD0141EDB}" type="parTrans" cxnId="{C6FBF6E5-D613-D34E-B0DD-596AB41A76A5}">
      <dgm:prSet/>
      <dgm:spPr/>
      <dgm:t>
        <a:bodyPr/>
        <a:lstStyle/>
        <a:p>
          <a:endParaRPr lang="en-US"/>
        </a:p>
      </dgm:t>
    </dgm:pt>
    <dgm:pt modelId="{297B4FC6-8646-2D44-9729-529CEC99A734}" type="sibTrans" cxnId="{C6FBF6E5-D613-D34E-B0DD-596AB41A76A5}">
      <dgm:prSet/>
      <dgm:spPr/>
      <dgm:t>
        <a:bodyPr/>
        <a:lstStyle/>
        <a:p>
          <a:endParaRPr lang="en-US"/>
        </a:p>
      </dgm:t>
    </dgm:pt>
    <dgm:pt modelId="{8502D6CB-7E3E-2A4A-A9BB-751AB5F38372}">
      <dgm:prSet phldrT="[Text]" custT="1"/>
      <dgm:spPr/>
      <dgm:t>
        <a:bodyPr/>
        <a:lstStyle/>
        <a:p>
          <a:r>
            <a:rPr lang="en-US" sz="1700" dirty="0" smtClean="0"/>
            <a:t>Benefits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2AC9D7F0-03A2-E548-86E1-8B78DE69E749}" type="parTrans" cxnId="{BA4AD730-200A-6D44-BD19-3C3C457042A5}">
      <dgm:prSet/>
      <dgm:spPr/>
      <dgm:t>
        <a:bodyPr/>
        <a:lstStyle/>
        <a:p>
          <a:endParaRPr lang="en-US"/>
        </a:p>
      </dgm:t>
    </dgm:pt>
    <dgm:pt modelId="{1240A114-FEDA-8F49-B43A-AB630A798147}" type="sibTrans" cxnId="{BA4AD730-200A-6D44-BD19-3C3C457042A5}">
      <dgm:prSet/>
      <dgm:spPr/>
      <dgm:t>
        <a:bodyPr/>
        <a:lstStyle/>
        <a:p>
          <a:endParaRPr lang="en-US"/>
        </a:p>
      </dgm:t>
    </dgm:pt>
    <dgm:pt modelId="{EF863BBA-5A0D-D148-878E-40C51314F267}">
      <dgm:prSet phldrT="[Text]" custT="1"/>
      <dgm:spPr/>
      <dgm:t>
        <a:bodyPr/>
        <a:lstStyle/>
        <a:p>
          <a:r>
            <a:rPr lang="en-US" sz="1900" dirty="0" smtClean="0"/>
            <a:t>Retirement Services</a:t>
          </a:r>
          <a:br>
            <a:rPr lang="en-US" sz="1900" dirty="0" smtClean="0"/>
          </a:br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8CD7B150-4ABF-0E42-AFAC-62A8E8CA57C5}" type="parTrans" cxnId="{19E7C90F-1B2F-6746-9D81-3B700825985E}">
      <dgm:prSet/>
      <dgm:spPr/>
      <dgm:t>
        <a:bodyPr/>
        <a:lstStyle/>
        <a:p>
          <a:endParaRPr lang="en-US"/>
        </a:p>
      </dgm:t>
    </dgm:pt>
    <dgm:pt modelId="{C481A211-D76C-1046-B8D4-2D446E68D1CA}" type="sibTrans" cxnId="{19E7C90F-1B2F-6746-9D81-3B700825985E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DF72-3A68-404E-993C-C1634ADC074B}" type="pres">
      <dgm:prSet presAssocID="{5D9EF27A-B554-6147-A7B3-39778590775E}" presName="parTransThree" presStyleCnt="0"/>
      <dgm:spPr/>
    </dgm:pt>
    <dgm:pt modelId="{889D91AE-D8E5-C54E-B3A0-F40A0A5E36B9}" type="pres">
      <dgm:prSet presAssocID="{5D9EF27A-B554-6147-A7B3-39778590775E}" presName="horzThree" presStyleCnt="0"/>
      <dgm:spPr/>
    </dgm:pt>
    <dgm:pt modelId="{01945C8C-49A4-E44E-AED7-846CA76C6B29}" type="pres">
      <dgm:prSet presAssocID="{094DC9C0-095E-9444-A7C0-4A8D3533863F}" presName="vertFour" presStyleCnt="0">
        <dgm:presLayoutVars>
          <dgm:chPref val="3"/>
        </dgm:presLayoutVars>
      </dgm:prSet>
      <dgm:spPr/>
    </dgm:pt>
    <dgm:pt modelId="{8F624D5F-4D6D-AB46-B540-C54A01147734}" type="pres">
      <dgm:prSet presAssocID="{094DC9C0-095E-9444-A7C0-4A8D3533863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C8D26-D280-9B42-A9DF-EEE19FADDFF1}" type="pres">
      <dgm:prSet presAssocID="{094DC9C0-095E-9444-A7C0-4A8D3533863F}" presName="horzFour" presStyleCnt="0"/>
      <dgm:spPr/>
    </dgm:pt>
    <dgm:pt modelId="{6AD66FE4-6DFA-AA44-9A89-ADEFDA0DF8E8}" type="pres">
      <dgm:prSet presAssocID="{297B4FC6-8646-2D44-9729-529CEC99A734}" presName="sibSpaceFour" presStyleCnt="0"/>
      <dgm:spPr/>
    </dgm:pt>
    <dgm:pt modelId="{0F9B00DB-C74A-C04F-9C60-EE1F35043440}" type="pres">
      <dgm:prSet presAssocID="{8502D6CB-7E3E-2A4A-A9BB-751AB5F38372}" presName="vertFour" presStyleCnt="0">
        <dgm:presLayoutVars>
          <dgm:chPref val="3"/>
        </dgm:presLayoutVars>
      </dgm:prSet>
      <dgm:spPr/>
    </dgm:pt>
    <dgm:pt modelId="{F6C52225-EC63-B341-B801-D93F23BB79C7}" type="pres">
      <dgm:prSet presAssocID="{8502D6CB-7E3E-2A4A-A9BB-751AB5F3837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846D8-2625-ED4B-BEE3-01F8DA99C34E}" type="pres">
      <dgm:prSet presAssocID="{8502D6CB-7E3E-2A4A-A9BB-751AB5F38372}" presName="horzFour" presStyleCnt="0"/>
      <dgm:spPr/>
    </dgm:pt>
    <dgm:pt modelId="{7A5C1579-0E38-414D-9743-DAFDCDDED2A5}" type="pres">
      <dgm:prSet presAssocID="{1240A114-FEDA-8F49-B43A-AB630A798147}" presName="sibSpaceFour" presStyleCnt="0"/>
      <dgm:spPr/>
    </dgm:pt>
    <dgm:pt modelId="{83308899-F1D4-D340-BEF5-23F110956674}" type="pres">
      <dgm:prSet presAssocID="{EF863BBA-5A0D-D148-878E-40C51314F267}" presName="vertFour" presStyleCnt="0">
        <dgm:presLayoutVars>
          <dgm:chPref val="3"/>
        </dgm:presLayoutVars>
      </dgm:prSet>
      <dgm:spPr/>
    </dgm:pt>
    <dgm:pt modelId="{9885FCEB-549D-E848-BBCF-7E8AD20F0679}" type="pres">
      <dgm:prSet presAssocID="{EF863BBA-5A0D-D148-878E-40C51314F26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9F32E-8FDD-334F-9487-31566E76EE42}" type="pres">
      <dgm:prSet presAssocID="{EF863BBA-5A0D-D148-878E-40C51314F267}" presName="horzFour" presStyleCnt="0"/>
      <dgm:spPr/>
    </dgm:pt>
  </dgm:ptLst>
  <dgm:cxnLst>
    <dgm:cxn modelId="{C93150E9-3501-0D43-95EB-97AEAD4AF696}" type="presOf" srcId="{26D92907-46B6-8841-B080-08111642E3A9}" destId="{AEAE7FC4-2EDC-9E40-A82D-C1008AF44BD5}" srcOrd="0" destOrd="0" presId="urn:microsoft.com/office/officeart/2005/8/layout/hierarchy4"/>
    <dgm:cxn modelId="{19E7C90F-1B2F-6746-9D81-3B700825985E}" srcId="{5D9EF27A-B554-6147-A7B3-39778590775E}" destId="{EF863BBA-5A0D-D148-878E-40C51314F267}" srcOrd="2" destOrd="0" parTransId="{8CD7B150-4ABF-0E42-AFAC-62A8E8CA57C5}" sibTransId="{C481A211-D76C-1046-B8D4-2D446E68D1CA}"/>
    <dgm:cxn modelId="{1B7C1C47-C675-F344-90BB-D0D3DF1FF5C9}" type="presOf" srcId="{8502D6CB-7E3E-2A4A-A9BB-751AB5F38372}" destId="{F6C52225-EC63-B341-B801-D93F23BB79C7}" srcOrd="0" destOrd="0" presId="urn:microsoft.com/office/officeart/2005/8/layout/hierarchy4"/>
    <dgm:cxn modelId="{BA4AD730-200A-6D44-BD19-3C3C457042A5}" srcId="{5D9EF27A-B554-6147-A7B3-39778590775E}" destId="{8502D6CB-7E3E-2A4A-A9BB-751AB5F38372}" srcOrd="1" destOrd="0" parTransId="{2AC9D7F0-03A2-E548-86E1-8B78DE69E749}" sibTransId="{1240A114-FEDA-8F49-B43A-AB630A798147}"/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3067037F-5324-984C-955E-B559FE88BE74}" type="presOf" srcId="{D6C0E68D-7839-9647-BBA2-8CF59C042B55}" destId="{48592322-8B4B-2E49-824A-16E61D0F7E6A}" srcOrd="0" destOrd="0" presId="urn:microsoft.com/office/officeart/2005/8/layout/hierarchy4"/>
    <dgm:cxn modelId="{C2AF639E-9BA0-E34A-A441-FE0C33BF473D}" type="presOf" srcId="{EF863BBA-5A0D-D148-878E-40C51314F267}" destId="{9885FCEB-549D-E848-BBCF-7E8AD20F0679}" srcOrd="0" destOrd="0" presId="urn:microsoft.com/office/officeart/2005/8/layout/hierarchy4"/>
    <dgm:cxn modelId="{F9AD3983-D927-404B-91D9-9DF2A5BB39BD}" type="presOf" srcId="{8604FB31-D69F-4E43-A88F-6BA952ADE304}" destId="{DB371EF0-1551-C045-8A08-70E714DFD672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4D8794DE-E8FF-9949-8F44-651D1A465142}" type="presOf" srcId="{094DC9C0-095E-9444-A7C0-4A8D3533863F}" destId="{8F624D5F-4D6D-AB46-B540-C54A01147734}" srcOrd="0" destOrd="0" presId="urn:microsoft.com/office/officeart/2005/8/layout/hierarchy4"/>
    <dgm:cxn modelId="{C6FBF6E5-D613-D34E-B0DD-596AB41A76A5}" srcId="{5D9EF27A-B554-6147-A7B3-39778590775E}" destId="{094DC9C0-095E-9444-A7C0-4A8D3533863F}" srcOrd="0" destOrd="0" parTransId="{69D5F9B8-B14D-0D43-91B8-093DD0141EDB}" sibTransId="{297B4FC6-8646-2D44-9729-529CEC99A734}"/>
    <dgm:cxn modelId="{F804C6BA-C134-5A4C-89D7-7F351881E831}" type="presOf" srcId="{5D9EF27A-B554-6147-A7B3-39778590775E}" destId="{3108FBCC-1557-B24E-8AFC-15C2E49C1AF5}" srcOrd="0" destOrd="0" presId="urn:microsoft.com/office/officeart/2005/8/layout/hierarchy4"/>
    <dgm:cxn modelId="{429D96E9-60D6-9F40-9A0D-063B5E153E26}" type="presParOf" srcId="{AEAE7FC4-2EDC-9E40-A82D-C1008AF44BD5}" destId="{87561F73-9ED8-7B40-A156-46D1D11B6A73}" srcOrd="0" destOrd="0" presId="urn:microsoft.com/office/officeart/2005/8/layout/hierarchy4"/>
    <dgm:cxn modelId="{5C57E36F-5A32-0740-A29B-90C87B589A10}" type="presParOf" srcId="{87561F73-9ED8-7B40-A156-46D1D11B6A73}" destId="{48592322-8B4B-2E49-824A-16E61D0F7E6A}" srcOrd="0" destOrd="0" presId="urn:microsoft.com/office/officeart/2005/8/layout/hierarchy4"/>
    <dgm:cxn modelId="{2E9F2239-B2A7-2641-AC91-2828B7B08AC7}" type="presParOf" srcId="{87561F73-9ED8-7B40-A156-46D1D11B6A73}" destId="{6ECB3F2C-4C4E-6046-98A4-DBDA89ADCFD9}" srcOrd="1" destOrd="0" presId="urn:microsoft.com/office/officeart/2005/8/layout/hierarchy4"/>
    <dgm:cxn modelId="{D34E43B6-500F-554C-83A4-E11146AA7355}" type="presParOf" srcId="{87561F73-9ED8-7B40-A156-46D1D11B6A73}" destId="{7D9006B6-121A-BC42-9E0F-283DB009F085}" srcOrd="2" destOrd="0" presId="urn:microsoft.com/office/officeart/2005/8/layout/hierarchy4"/>
    <dgm:cxn modelId="{CDDF64AA-2799-E248-9ACD-7F695C1922A7}" type="presParOf" srcId="{7D9006B6-121A-BC42-9E0F-283DB009F085}" destId="{038B917A-C181-C340-BF32-EA7A249BE39F}" srcOrd="0" destOrd="0" presId="urn:microsoft.com/office/officeart/2005/8/layout/hierarchy4"/>
    <dgm:cxn modelId="{868A7C0D-75A6-7C4D-A222-156853933F8D}" type="presParOf" srcId="{038B917A-C181-C340-BF32-EA7A249BE39F}" destId="{DB371EF0-1551-C045-8A08-70E714DFD672}" srcOrd="0" destOrd="0" presId="urn:microsoft.com/office/officeart/2005/8/layout/hierarchy4"/>
    <dgm:cxn modelId="{627B50CF-3737-5846-AA94-CEF58CF6D8E6}" type="presParOf" srcId="{038B917A-C181-C340-BF32-EA7A249BE39F}" destId="{14AD0460-4A91-5944-A1C1-A1B4D3B03C92}" srcOrd="1" destOrd="0" presId="urn:microsoft.com/office/officeart/2005/8/layout/hierarchy4"/>
    <dgm:cxn modelId="{3D0FAB2E-1DC4-9D4F-BD81-62597E5CA3FD}" type="presParOf" srcId="{038B917A-C181-C340-BF32-EA7A249BE39F}" destId="{89D31A5C-B88E-A042-BA14-15B17BBBAF93}" srcOrd="2" destOrd="0" presId="urn:microsoft.com/office/officeart/2005/8/layout/hierarchy4"/>
    <dgm:cxn modelId="{05416A99-CF1D-ED4E-998D-4725BC732CBC}" type="presParOf" srcId="{89D31A5C-B88E-A042-BA14-15B17BBBAF93}" destId="{0BADBB75-38E3-584C-8F39-C37940209B22}" srcOrd="0" destOrd="0" presId="urn:microsoft.com/office/officeart/2005/8/layout/hierarchy4"/>
    <dgm:cxn modelId="{D0AF4F0C-303D-924F-8FBD-2AE1DEF70CD6}" type="presParOf" srcId="{0BADBB75-38E3-584C-8F39-C37940209B22}" destId="{3108FBCC-1557-B24E-8AFC-15C2E49C1AF5}" srcOrd="0" destOrd="0" presId="urn:microsoft.com/office/officeart/2005/8/layout/hierarchy4"/>
    <dgm:cxn modelId="{1B62A0C3-BC5D-C449-B9A6-94B737AD8F6F}" type="presParOf" srcId="{0BADBB75-38E3-584C-8F39-C37940209B22}" destId="{9818DF72-3A68-404E-993C-C1634ADC074B}" srcOrd="1" destOrd="0" presId="urn:microsoft.com/office/officeart/2005/8/layout/hierarchy4"/>
    <dgm:cxn modelId="{94771C80-4443-2548-BCA1-E374640EA619}" type="presParOf" srcId="{0BADBB75-38E3-584C-8F39-C37940209B22}" destId="{889D91AE-D8E5-C54E-B3A0-F40A0A5E36B9}" srcOrd="2" destOrd="0" presId="urn:microsoft.com/office/officeart/2005/8/layout/hierarchy4"/>
    <dgm:cxn modelId="{93FE0C12-9A2B-AD43-98C1-67DABA16B292}" type="presParOf" srcId="{889D91AE-D8E5-C54E-B3A0-F40A0A5E36B9}" destId="{01945C8C-49A4-E44E-AED7-846CA76C6B29}" srcOrd="0" destOrd="0" presId="urn:microsoft.com/office/officeart/2005/8/layout/hierarchy4"/>
    <dgm:cxn modelId="{46452442-7FAB-6C46-BE4C-942AAF65AE40}" type="presParOf" srcId="{01945C8C-49A4-E44E-AED7-846CA76C6B29}" destId="{8F624D5F-4D6D-AB46-B540-C54A01147734}" srcOrd="0" destOrd="0" presId="urn:microsoft.com/office/officeart/2005/8/layout/hierarchy4"/>
    <dgm:cxn modelId="{842556E5-6EDC-9C45-93AB-002994FE7F54}" type="presParOf" srcId="{01945C8C-49A4-E44E-AED7-846CA76C6B29}" destId="{DCAC8D26-D280-9B42-A9DF-EEE19FADDFF1}" srcOrd="1" destOrd="0" presId="urn:microsoft.com/office/officeart/2005/8/layout/hierarchy4"/>
    <dgm:cxn modelId="{BB720C25-AB00-8F40-AEF6-AAF65C898FC3}" type="presParOf" srcId="{889D91AE-D8E5-C54E-B3A0-F40A0A5E36B9}" destId="{6AD66FE4-6DFA-AA44-9A89-ADEFDA0DF8E8}" srcOrd="1" destOrd="0" presId="urn:microsoft.com/office/officeart/2005/8/layout/hierarchy4"/>
    <dgm:cxn modelId="{B68D6B42-BCAB-0F48-A2C3-0CF58018396F}" type="presParOf" srcId="{889D91AE-D8E5-C54E-B3A0-F40A0A5E36B9}" destId="{0F9B00DB-C74A-C04F-9C60-EE1F35043440}" srcOrd="2" destOrd="0" presId="urn:microsoft.com/office/officeart/2005/8/layout/hierarchy4"/>
    <dgm:cxn modelId="{4AF75279-5F9D-394F-B3EC-A8DCAAB934A8}" type="presParOf" srcId="{0F9B00DB-C74A-C04F-9C60-EE1F35043440}" destId="{F6C52225-EC63-B341-B801-D93F23BB79C7}" srcOrd="0" destOrd="0" presId="urn:microsoft.com/office/officeart/2005/8/layout/hierarchy4"/>
    <dgm:cxn modelId="{7849E3DF-252B-2044-957D-878A8CF3DE5D}" type="presParOf" srcId="{0F9B00DB-C74A-C04F-9C60-EE1F35043440}" destId="{07B846D8-2625-ED4B-BEE3-01F8DA99C34E}" srcOrd="1" destOrd="0" presId="urn:microsoft.com/office/officeart/2005/8/layout/hierarchy4"/>
    <dgm:cxn modelId="{2176603E-DA43-CE4D-9B96-BC804975F8D8}" type="presParOf" srcId="{889D91AE-D8E5-C54E-B3A0-F40A0A5E36B9}" destId="{7A5C1579-0E38-414D-9743-DAFDCDDED2A5}" srcOrd="3" destOrd="0" presId="urn:microsoft.com/office/officeart/2005/8/layout/hierarchy4"/>
    <dgm:cxn modelId="{6CB44AB7-FE9D-3A4C-A290-A951BA76CA74}" type="presParOf" srcId="{889D91AE-D8E5-C54E-B3A0-F40A0A5E36B9}" destId="{83308899-F1D4-D340-BEF5-23F110956674}" srcOrd="4" destOrd="0" presId="urn:microsoft.com/office/officeart/2005/8/layout/hierarchy4"/>
    <dgm:cxn modelId="{40107D25-195E-B644-91FD-A4F72BF74FCD}" type="presParOf" srcId="{83308899-F1D4-D340-BEF5-23F110956674}" destId="{9885FCEB-549D-E848-BBCF-7E8AD20F0679}" srcOrd="0" destOrd="0" presId="urn:microsoft.com/office/officeart/2005/8/layout/hierarchy4"/>
    <dgm:cxn modelId="{A337B67B-58FB-E64D-B829-F09259FC59AF}" type="presParOf" srcId="{83308899-F1D4-D340-BEF5-23F110956674}" destId="{A729F32E-8FDD-334F-9487-31566E76EE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MEASURE</a:t>
          </a:r>
          <a:endParaRPr lang="en-US" b="1" dirty="0">
            <a:solidFill>
              <a:srgbClr val="FFFFFF"/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LEARN</a:t>
          </a:r>
          <a:endParaRPr lang="en-US" b="1" dirty="0">
            <a:solidFill>
              <a:srgbClr val="FFFFFF"/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BUILD</a:t>
          </a:r>
          <a:endParaRPr lang="en-US" b="1" dirty="0">
            <a:solidFill>
              <a:schemeClr val="bg1"/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82053627-A537-B344-A6E4-8AB488941F0F}" type="presOf" srcId="{F2E563A8-1EC9-DE40-B187-CDE44946A42C}" destId="{DC7F634A-1079-7E46-9F91-4D18AF73BAC8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F82BF3CF-3CCD-CE49-8247-F3787D3B6966}" type="presOf" srcId="{5C874E09-088B-0F40-83AA-4693B9D21EFD}" destId="{BC14C308-8ECD-EC4D-864E-6FDA7864A72C}" srcOrd="0" destOrd="0" presId="urn:microsoft.com/office/officeart/2005/8/layout/cycle1"/>
    <dgm:cxn modelId="{201EFC56-F922-CD49-A426-311FBBCBE670}" type="presOf" srcId="{DB385D71-D4D3-584F-B668-C79275E971C1}" destId="{53F3BD7A-07F5-004E-90ED-F19D5C54347F}" srcOrd="0" destOrd="0" presId="urn:microsoft.com/office/officeart/2005/8/layout/cycle1"/>
    <dgm:cxn modelId="{6DD7877C-1763-2B42-AAD8-36C38E448299}" type="presOf" srcId="{00B5D06C-9CF0-4742-8768-01DFFFF2B9B7}" destId="{B9DDC635-4E84-3B43-94D0-C50831EFB09C}" srcOrd="0" destOrd="0" presId="urn:microsoft.com/office/officeart/2005/8/layout/cycle1"/>
    <dgm:cxn modelId="{33B4C508-AA3C-9649-A684-1915870B21F2}" type="presOf" srcId="{3ACBB890-112A-1946-875C-304B77F16841}" destId="{95C65290-8CB0-5D41-96AE-300ED5E15A72}" srcOrd="0" destOrd="0" presId="urn:microsoft.com/office/officeart/2005/8/layout/cycle1"/>
    <dgm:cxn modelId="{30A2FD67-3F36-0F4F-8AD8-67AB11A2FDF0}" type="presOf" srcId="{35564A14-6D30-F046-8F0A-1318CE31C1DD}" destId="{D6966C6E-6FE5-FF48-BD3C-AA351AC49CDD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41DABB6-46CE-EC4B-A2FE-6CEF76E1F981}" type="presOf" srcId="{09ED0006-B489-3C4E-A9EC-012A77DBEE3D}" destId="{FDE9CFD6-51DF-9646-8569-73EA80EBC8CD}" srcOrd="0" destOrd="0" presId="urn:microsoft.com/office/officeart/2005/8/layout/cycle1"/>
    <dgm:cxn modelId="{21E50C74-C9FF-2F47-8572-4A27CD5A1227}" type="presParOf" srcId="{95C65290-8CB0-5D41-96AE-300ED5E15A72}" destId="{E3404703-2A99-A748-A864-CE1935C7752C}" srcOrd="0" destOrd="0" presId="urn:microsoft.com/office/officeart/2005/8/layout/cycle1"/>
    <dgm:cxn modelId="{4ADE92F4-46D3-9249-8245-4CFA165EA096}" type="presParOf" srcId="{95C65290-8CB0-5D41-96AE-300ED5E15A72}" destId="{D6966C6E-6FE5-FF48-BD3C-AA351AC49CDD}" srcOrd="1" destOrd="0" presId="urn:microsoft.com/office/officeart/2005/8/layout/cycle1"/>
    <dgm:cxn modelId="{AD72D65A-6485-0A47-B6B3-C98974EA8540}" type="presParOf" srcId="{95C65290-8CB0-5D41-96AE-300ED5E15A72}" destId="{DC7F634A-1079-7E46-9F91-4D18AF73BAC8}" srcOrd="2" destOrd="0" presId="urn:microsoft.com/office/officeart/2005/8/layout/cycle1"/>
    <dgm:cxn modelId="{038E1FDE-A168-E74C-83CD-7AE4C6F93B7F}" type="presParOf" srcId="{95C65290-8CB0-5D41-96AE-300ED5E15A72}" destId="{D8EADE95-0308-AF45-AF0F-2443C0541C85}" srcOrd="3" destOrd="0" presId="urn:microsoft.com/office/officeart/2005/8/layout/cycle1"/>
    <dgm:cxn modelId="{2B1EAE4E-D5B2-294A-978A-02B61BAB85F6}" type="presParOf" srcId="{95C65290-8CB0-5D41-96AE-300ED5E15A72}" destId="{53F3BD7A-07F5-004E-90ED-F19D5C54347F}" srcOrd="4" destOrd="0" presId="urn:microsoft.com/office/officeart/2005/8/layout/cycle1"/>
    <dgm:cxn modelId="{E95C5308-0DE2-4843-BF18-1EDB0174AB3E}" type="presParOf" srcId="{95C65290-8CB0-5D41-96AE-300ED5E15A72}" destId="{B9DDC635-4E84-3B43-94D0-C50831EFB09C}" srcOrd="5" destOrd="0" presId="urn:microsoft.com/office/officeart/2005/8/layout/cycle1"/>
    <dgm:cxn modelId="{FFD07AF0-7895-7642-AD95-6AFBDC363714}" type="presParOf" srcId="{95C65290-8CB0-5D41-96AE-300ED5E15A72}" destId="{363FB918-B447-7F45-A74E-9AF95C666CAE}" srcOrd="6" destOrd="0" presId="urn:microsoft.com/office/officeart/2005/8/layout/cycle1"/>
    <dgm:cxn modelId="{9FEE0300-C531-194D-82D4-F328F0884859}" type="presParOf" srcId="{95C65290-8CB0-5D41-96AE-300ED5E15A72}" destId="{FDE9CFD6-51DF-9646-8569-73EA80EBC8CD}" srcOrd="7" destOrd="0" presId="urn:microsoft.com/office/officeart/2005/8/layout/cycle1"/>
    <dgm:cxn modelId="{380FAC22-3A49-FB40-8F4C-B2E9BFD9F87B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1537" y="49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“Dumb” User Interface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en-US" sz="1400" kern="1200" dirty="0" smtClean="0"/>
            <a:t>HTML, CSS, Images, BackboneJs, RequireJs</a:t>
          </a:r>
          <a:endParaRPr lang="en-US" sz="1400" kern="1200" dirty="0"/>
        </a:p>
      </dsp:txBody>
      <dsp:txXfrm>
        <a:off x="29027" y="27539"/>
        <a:ext cx="8519207" cy="883594"/>
      </dsp:txXfrm>
    </dsp:sp>
    <dsp:sp modelId="{DB371EF0-1551-C045-8A08-70E714DFD672}">
      <dsp:nvSpPr>
        <dsp:cNvPr id="0" name=""/>
        <dsp:cNvSpPr/>
      </dsp:nvSpPr>
      <dsp:spPr>
        <a:xfrm>
          <a:off x="1537" y="1048972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Aggregation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NodeJs</a:t>
          </a:r>
          <a:endParaRPr lang="en-US" sz="1400" kern="1200" dirty="0"/>
        </a:p>
      </dsp:txBody>
      <dsp:txXfrm>
        <a:off x="29027" y="1076462"/>
        <a:ext cx="8519207" cy="883594"/>
      </dsp:txXfrm>
    </dsp:sp>
    <dsp:sp modelId="{3108FBCC-1557-B24E-8AFC-15C2E49C1AF5}">
      <dsp:nvSpPr>
        <dsp:cNvPr id="0" name=""/>
        <dsp:cNvSpPr/>
      </dsp:nvSpPr>
      <dsp:spPr>
        <a:xfrm>
          <a:off x="1537" y="2097895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SOA Composite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REST, SOAP | WCF, </a:t>
          </a:r>
          <a:r>
            <a:rPr lang="en-US" sz="1400" kern="1200" dirty="0" err="1" smtClean="0"/>
            <a:t>WebAPI</a:t>
          </a:r>
          <a:r>
            <a:rPr lang="en-US" sz="1400" kern="1200" dirty="0" smtClean="0"/>
            <a:t>, etc.</a:t>
          </a:r>
        </a:p>
      </dsp:txBody>
      <dsp:txXfrm>
        <a:off x="29027" y="2125385"/>
        <a:ext cx="8519207" cy="883594"/>
      </dsp:txXfrm>
    </dsp:sp>
    <dsp:sp modelId="{8F624D5F-4D6D-AB46-B540-C54A01147734}">
      <dsp:nvSpPr>
        <dsp:cNvPr id="0" name=""/>
        <dsp:cNvSpPr/>
      </dsp:nvSpPr>
      <dsp:spPr>
        <a:xfrm>
          <a:off x="1537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Cooperative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27" y="3174308"/>
        <a:ext cx="2763622" cy="883594"/>
      </dsp:txXfrm>
    </dsp:sp>
    <dsp:sp modelId="{F6C52225-EC63-B341-B801-D93F23BB79C7}">
      <dsp:nvSpPr>
        <dsp:cNvPr id="0" name=""/>
        <dsp:cNvSpPr/>
      </dsp:nvSpPr>
      <dsp:spPr>
        <a:xfrm>
          <a:off x="2879329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Benefits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6819" y="3174308"/>
        <a:ext cx="2763622" cy="883594"/>
      </dsp:txXfrm>
    </dsp:sp>
    <dsp:sp modelId="{9885FCEB-549D-E848-BBCF-7E8AD20F0679}">
      <dsp:nvSpPr>
        <dsp:cNvPr id="0" name=""/>
        <dsp:cNvSpPr/>
      </dsp:nvSpPr>
      <dsp:spPr>
        <a:xfrm>
          <a:off x="5757122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Retirement Services</a:t>
          </a:r>
          <a:br>
            <a:rPr lang="en-US" sz="1900" kern="1200" dirty="0" smtClean="0"/>
          </a:b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5784612" y="3174308"/>
        <a:ext cx="2763622" cy="883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1804618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MEASURE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804618" y="99715"/>
        <a:ext cx="507476" cy="507476"/>
      </dsp:txXfrm>
    </dsp:sp>
    <dsp:sp modelId="{DC7F634A-1079-7E46-9F91-4D18AF73BAC8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2964679"/>
            <a:gd name="adj4" fmla="val 51171"/>
            <a:gd name="adj5" fmla="val 9621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1377835" y="83892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LEARN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377835" y="838925"/>
        <a:ext cx="507476" cy="507476"/>
      </dsp:txXfrm>
    </dsp:sp>
    <dsp:sp modelId="{B9DDC635-4E84-3B43-94D0-C50831EFB09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0172892"/>
            <a:gd name="adj4" fmla="val 7259384"/>
            <a:gd name="adj5" fmla="val 9621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951052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BUILD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51052" y="99715"/>
        <a:ext cx="507476" cy="507476"/>
      </dsp:txXfrm>
    </dsp:sp>
    <dsp:sp modelId="{BC14C308-8ECD-EC4D-864E-6FDA7864A72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6857490"/>
            <a:gd name="adj4" fmla="val 14966573"/>
            <a:gd name="adj5" fmla="val 9621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FA42F-58F7-C04C-A0D0-B4D2E2FE1C8B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DB9D-A7B1-EF44-A3C9-3AE86889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iPad</a:t>
            </a:r>
            <a:r>
              <a:rPr lang="en-US" baseline="0" dirty="0" smtClean="0"/>
              <a:t> compatibility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r>
              <a:rPr lang="en-US" baseline="0" dirty="0" smtClean="0"/>
              <a:t> &amp; Next Steps included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409754"/>
              </p:ext>
            </p:extLst>
          </p:nvPr>
        </p:nvGraphicFramePr>
        <p:xfrm>
          <a:off x="296650" y="3169331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013" y="2114449"/>
            <a:ext cx="1933972" cy="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</a:t>
            </a:r>
            <a:r>
              <a:rPr lang="en-US" b="1" dirty="0" smtClean="0"/>
              <a:t>iPad</a:t>
            </a:r>
            <a:r>
              <a:rPr lang="en-US" dirty="0" smtClean="0"/>
              <a:t> TOO?!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6" y="2562013"/>
            <a:ext cx="7656493" cy="30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Results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Achieving Success Factors:</a:t>
            </a:r>
          </a:p>
          <a:p>
            <a:r>
              <a:rPr lang="en-US" sz="1800" b="1" dirty="0" err="1"/>
              <a:t>CloudBerry</a:t>
            </a:r>
            <a:r>
              <a:rPr lang="en-US" sz="1800" b="1" dirty="0"/>
              <a:t> Design, including iPad responsive </a:t>
            </a:r>
            <a:r>
              <a:rPr lang="en-US" sz="1800" b="1" dirty="0" smtClean="0"/>
              <a:t>views</a:t>
            </a:r>
          </a:p>
          <a:p>
            <a:r>
              <a:rPr lang="en-US" sz="1800" dirty="0" smtClean="0"/>
              <a:t>Ability to </a:t>
            </a:r>
            <a:r>
              <a:rPr lang="en-US" sz="1800" b="1" dirty="0" smtClean="0"/>
              <a:t>Save Progress</a:t>
            </a:r>
            <a:endParaRPr lang="en-US" sz="1800" dirty="0" smtClean="0"/>
          </a:p>
          <a:p>
            <a:r>
              <a:rPr lang="en-US" sz="1800" dirty="0" smtClean="0"/>
              <a:t>Developer Documentation, Source Control, Basic Continuous Integration, </a:t>
            </a:r>
            <a:r>
              <a:rPr lang="en-US" sz="1800" dirty="0"/>
              <a:t>Dependency </a:t>
            </a:r>
            <a:r>
              <a:rPr lang="en-US" sz="1800" dirty="0" smtClean="0"/>
              <a:t>Management, &amp; Automatic Deployment | 242 Commits</a:t>
            </a:r>
            <a:endParaRPr lang="en-US" sz="1800" b="1" dirty="0" smtClean="0"/>
          </a:p>
          <a:p>
            <a:r>
              <a:rPr lang="en-US" sz="1800" dirty="0" smtClean="0"/>
              <a:t>Flexible Enterprise Application Architecture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1800" dirty="0" smtClean="0"/>
              <a:t>Cutting-edge Presentation Technologies (</a:t>
            </a:r>
            <a:r>
              <a:rPr lang="en-US" sz="1800" b="1" dirty="0" smtClean="0"/>
              <a:t>JavaScript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r>
              <a:rPr lang="en-US" sz="1800" b="1" dirty="0" smtClean="0"/>
              <a:t>Complimentary Data Storage Mechanism Used</a:t>
            </a:r>
          </a:p>
          <a:p>
            <a:r>
              <a:rPr lang="en-US" sz="1800" b="1" dirty="0" smtClean="0"/>
              <a:t>Continuous Delivery-Enabled </a:t>
            </a:r>
            <a:br>
              <a:rPr lang="en-US" sz="1800" b="1" dirty="0" smtClean="0"/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 from full application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Page Loads &lt; 1 second</a:t>
            </a:r>
            <a:br>
              <a:rPr lang="en-US" sz="1800" b="1" dirty="0" smtClean="0">
                <a:solidFill>
                  <a:schemeClr val="accent1"/>
                </a:solidFill>
              </a:rPr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Not Optimized for Production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/>
              <a:t> Experiment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272" y="3522869"/>
            <a:ext cx="843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…all in 45 cumulative days.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81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45562" r="-45562"/>
          <a:stretch>
            <a:fillRect/>
          </a:stretch>
        </p:blipFill>
        <p:spPr>
          <a:xfrm>
            <a:off x="0" y="3315348"/>
            <a:ext cx="6515381" cy="3325848"/>
          </a:xfrm>
        </p:spPr>
      </p:pic>
      <p:sp>
        <p:nvSpPr>
          <p:cNvPr id="15" name="Cloud Callout 14"/>
          <p:cNvSpPr/>
          <p:nvPr/>
        </p:nvSpPr>
        <p:spPr>
          <a:xfrm rot="900000">
            <a:off x="3893530" y="2392912"/>
            <a:ext cx="3448554" cy="169653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64403687"/>
              </p:ext>
            </p:extLst>
          </p:nvPr>
        </p:nvGraphicFramePr>
        <p:xfrm>
          <a:off x="3958420" y="2657120"/>
          <a:ext cx="3263147" cy="13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Additional 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 with Key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434939"/>
              </p:ext>
            </p:extLst>
          </p:nvPr>
        </p:nvGraphicFramePr>
        <p:xfrm>
          <a:off x="268839" y="1942765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/>
              <a:t>  </a:t>
            </a:r>
            <a:r>
              <a:rPr lang="en-US" dirty="0"/>
              <a:t>Application Architecture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86247684"/>
              </p:ext>
            </p:extLst>
          </p:nvPr>
        </p:nvGraphicFramePr>
        <p:xfrm>
          <a:off x="284163" y="457200"/>
          <a:ext cx="8577262" cy="408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more technical and tool-oriented view of the Lean UX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Success Factors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Demonstrate ability to “</a:t>
            </a:r>
            <a:r>
              <a:rPr lang="en-US" sz="2000" b="1" dirty="0" smtClean="0"/>
              <a:t>Save Progress</a:t>
            </a:r>
            <a:r>
              <a:rPr lang="en-US" sz="2000" dirty="0" smtClean="0"/>
              <a:t>” in New Hire Forms</a:t>
            </a:r>
          </a:p>
          <a:p>
            <a:r>
              <a:rPr lang="en-US" sz="2000" b="1" dirty="0"/>
              <a:t>Drives Business Goals </a:t>
            </a:r>
            <a:r>
              <a:rPr lang="en-US" sz="2000" b="1" dirty="0" smtClean="0"/>
              <a:t>Forward</a:t>
            </a:r>
            <a:endParaRPr lang="en-US" sz="2000" dirty="0" smtClean="0"/>
          </a:p>
          <a:p>
            <a:r>
              <a:rPr lang="en-US" sz="2000" dirty="0" smtClean="0"/>
              <a:t>Flexible Architecture</a:t>
            </a:r>
          </a:p>
          <a:p>
            <a:r>
              <a:rPr lang="en-US" sz="2000" dirty="0" smtClean="0"/>
              <a:t>Proven, Reliable Technical Stack</a:t>
            </a:r>
          </a:p>
          <a:p>
            <a:r>
              <a:rPr lang="en-US" sz="2000" dirty="0"/>
              <a:t>Quick </a:t>
            </a:r>
            <a:r>
              <a:rPr lang="en-US" sz="2000" dirty="0" smtClean="0"/>
              <a:t>Iterations</a:t>
            </a:r>
            <a:endParaRPr lang="en-US" sz="20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Adhere </a:t>
            </a:r>
            <a:r>
              <a:rPr lang="en-US" sz="2000" dirty="0"/>
              <a:t>to Development Best Practices, Quality Standards, &amp; Developer </a:t>
            </a:r>
            <a:r>
              <a:rPr lang="en-US" sz="2000" dirty="0" smtClean="0"/>
              <a:t>Documentation</a:t>
            </a:r>
          </a:p>
          <a:p>
            <a:r>
              <a:rPr lang="en-US" sz="2000" dirty="0" smtClean="0"/>
              <a:t>Channel-Centric (Strong, full-featured API)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Stays in line with SOA Vision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iPad Compatibility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556</TotalTime>
  <Words>493</Words>
  <Application>Microsoft Macintosh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Key Business Goals</vt:lpstr>
      <vt:lpstr>Introducing Lean UX</vt:lpstr>
      <vt:lpstr>Lean UX  Application Architecture</vt:lpstr>
      <vt:lpstr>Lean UX  Application Architecture</vt:lpstr>
      <vt:lpstr>Lean UX Success Factors</vt:lpstr>
      <vt:lpstr>Wait, iPad TOO?!</vt:lpstr>
      <vt:lpstr>Lean UX Experiment Results</vt:lpstr>
      <vt:lpstr>Lean UX Experiment Results</vt:lpstr>
      <vt:lpstr>Understanding the Need </vt:lpstr>
      <vt:lpstr> Additional 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82</cp:revision>
  <dcterms:created xsi:type="dcterms:W3CDTF">2013-03-31T17:11:26Z</dcterms:created>
  <dcterms:modified xsi:type="dcterms:W3CDTF">2013-04-01T02:27:58Z</dcterms:modified>
</cp:coreProperties>
</file>