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70" r:id="rId9"/>
    <p:sldId id="269" r:id="rId10"/>
    <p:sldId id="271" r:id="rId11"/>
    <p:sldId id="266" r:id="rId12"/>
    <p:sldId id="272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EC6BEAF2-9ED5-5A44-BBCC-0307503A0E6A}" type="presOf" srcId="{5C874E09-088B-0F40-83AA-4693B9D21EFD}" destId="{BC14C308-8ECD-EC4D-864E-6FDA7864A72C}" srcOrd="0" destOrd="0" presId="urn:microsoft.com/office/officeart/2005/8/layout/cycle1"/>
    <dgm:cxn modelId="{B4A3FD57-6D64-9644-8C5E-99FE174C8DC5}" type="presOf" srcId="{00B5D06C-9CF0-4742-8768-01DFFFF2B9B7}" destId="{B9DDC635-4E84-3B43-94D0-C50831EFB09C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DABF3B48-6AB8-E340-AA77-3E0902C8E024}" type="presOf" srcId="{F2E563A8-1EC9-DE40-B187-CDE44946A42C}" destId="{DC7F634A-1079-7E46-9F91-4D18AF73BAC8}" srcOrd="0" destOrd="0" presId="urn:microsoft.com/office/officeart/2005/8/layout/cycle1"/>
    <dgm:cxn modelId="{36DBC3AB-297E-E04D-92A5-970F13B8ACD2}" type="presOf" srcId="{35564A14-6D30-F046-8F0A-1318CE31C1DD}" destId="{D6966C6E-6FE5-FF48-BD3C-AA351AC49CDD}" srcOrd="0" destOrd="0" presId="urn:microsoft.com/office/officeart/2005/8/layout/cycle1"/>
    <dgm:cxn modelId="{B5A768A1-D1C5-5445-8720-1C827F71A531}" type="presOf" srcId="{09ED0006-B489-3C4E-A9EC-012A77DBEE3D}" destId="{FDE9CFD6-51DF-9646-8569-73EA80EBC8CD}" srcOrd="0" destOrd="0" presId="urn:microsoft.com/office/officeart/2005/8/layout/cycle1"/>
    <dgm:cxn modelId="{D9886107-0636-D34D-815F-6A356983717C}" type="presOf" srcId="{DB385D71-D4D3-584F-B668-C79275E971C1}" destId="{53F3BD7A-07F5-004E-90ED-F19D5C54347F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A8DD1886-2257-AC49-B447-6CD36475A2DD}" type="presOf" srcId="{3ACBB890-112A-1946-875C-304B77F16841}" destId="{95C65290-8CB0-5D41-96AE-300ED5E15A72}" srcOrd="0" destOrd="0" presId="urn:microsoft.com/office/officeart/2005/8/layout/cycle1"/>
    <dgm:cxn modelId="{50B1A12B-5F94-5D42-947A-D8E4EB4D314F}" type="presParOf" srcId="{95C65290-8CB0-5D41-96AE-300ED5E15A72}" destId="{E3404703-2A99-A748-A864-CE1935C7752C}" srcOrd="0" destOrd="0" presId="urn:microsoft.com/office/officeart/2005/8/layout/cycle1"/>
    <dgm:cxn modelId="{258BA930-453F-4140-B4F2-ABB3B1C537C2}" type="presParOf" srcId="{95C65290-8CB0-5D41-96AE-300ED5E15A72}" destId="{D6966C6E-6FE5-FF48-BD3C-AA351AC49CDD}" srcOrd="1" destOrd="0" presId="urn:microsoft.com/office/officeart/2005/8/layout/cycle1"/>
    <dgm:cxn modelId="{167F5CC0-E333-BE43-91AF-C883328C5B5C}" type="presParOf" srcId="{95C65290-8CB0-5D41-96AE-300ED5E15A72}" destId="{DC7F634A-1079-7E46-9F91-4D18AF73BAC8}" srcOrd="2" destOrd="0" presId="urn:microsoft.com/office/officeart/2005/8/layout/cycle1"/>
    <dgm:cxn modelId="{230B7406-15A6-C042-9E5B-6FAA795D0157}" type="presParOf" srcId="{95C65290-8CB0-5D41-96AE-300ED5E15A72}" destId="{D8EADE95-0308-AF45-AF0F-2443C0541C85}" srcOrd="3" destOrd="0" presId="urn:microsoft.com/office/officeart/2005/8/layout/cycle1"/>
    <dgm:cxn modelId="{DA1285A8-9EEE-DC4B-9440-11F55C0175F7}" type="presParOf" srcId="{95C65290-8CB0-5D41-96AE-300ED5E15A72}" destId="{53F3BD7A-07F5-004E-90ED-F19D5C54347F}" srcOrd="4" destOrd="0" presId="urn:microsoft.com/office/officeart/2005/8/layout/cycle1"/>
    <dgm:cxn modelId="{37F81F93-FFD1-5B49-BFBB-EA5E0D4D43C1}" type="presParOf" srcId="{95C65290-8CB0-5D41-96AE-300ED5E15A72}" destId="{B9DDC635-4E84-3B43-94D0-C50831EFB09C}" srcOrd="5" destOrd="0" presId="urn:microsoft.com/office/officeart/2005/8/layout/cycle1"/>
    <dgm:cxn modelId="{E66A2DDB-6571-2643-811C-0CAF6D4A7D47}" type="presParOf" srcId="{95C65290-8CB0-5D41-96AE-300ED5E15A72}" destId="{363FB918-B447-7F45-A74E-9AF95C666CAE}" srcOrd="6" destOrd="0" presId="urn:microsoft.com/office/officeart/2005/8/layout/cycle1"/>
    <dgm:cxn modelId="{EBA70325-7416-FD4A-86B2-6A8BCC500AC7}" type="presParOf" srcId="{95C65290-8CB0-5D41-96AE-300ED5E15A72}" destId="{FDE9CFD6-51DF-9646-8569-73EA80EBC8CD}" srcOrd="7" destOrd="0" presId="urn:microsoft.com/office/officeart/2005/8/layout/cycle1"/>
    <dgm:cxn modelId="{6221498D-AF18-1D4C-BEF4-E1A765F4FF4E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138E-B15C-D74A-98A9-6089B9018226}" type="doc">
      <dgm:prSet loTypeId="urn:microsoft.com/office/officeart/2005/8/layout/hierarchy4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7054CD2-FDF3-0A46-9419-ED73A9C76DED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E174B4C8-9A47-944E-8F98-EC90CE98DA9D}" type="parTrans" cxnId="{2FBC6DB0-DA20-3242-8B5F-D4BCD8B088F4}">
      <dgm:prSet/>
      <dgm:spPr/>
      <dgm:t>
        <a:bodyPr/>
        <a:lstStyle/>
        <a:p>
          <a:endParaRPr lang="en-US"/>
        </a:p>
      </dgm:t>
    </dgm:pt>
    <dgm:pt modelId="{F5673248-0C7C-8D43-8EF2-7FD13D94BE3D}" type="sibTrans" cxnId="{2FBC6DB0-DA20-3242-8B5F-D4BCD8B088F4}">
      <dgm:prSet/>
      <dgm:spPr/>
      <dgm:t>
        <a:bodyPr/>
        <a:lstStyle/>
        <a:p>
          <a:endParaRPr lang="en-US"/>
        </a:p>
      </dgm:t>
    </dgm:pt>
    <dgm:pt modelId="{047E7610-6319-164E-AF44-EEDAEFBDE84F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77D68CE1-1224-E54D-83DD-F591C3C41EC5}" type="parTrans" cxnId="{70B6D3BB-1ADC-A049-92C0-DCE39E41207C}">
      <dgm:prSet/>
      <dgm:spPr/>
      <dgm:t>
        <a:bodyPr/>
        <a:lstStyle/>
        <a:p>
          <a:endParaRPr lang="en-US"/>
        </a:p>
      </dgm:t>
    </dgm:pt>
    <dgm:pt modelId="{5701310D-2BF3-9D48-A5CA-6DD83614FB33}" type="sibTrans" cxnId="{70B6D3BB-1ADC-A049-92C0-DCE39E41207C}">
      <dgm:prSet/>
      <dgm:spPr/>
      <dgm:t>
        <a:bodyPr/>
        <a:lstStyle/>
        <a:p>
          <a:endParaRPr lang="en-US"/>
        </a:p>
      </dgm:t>
    </dgm:pt>
    <dgm:pt modelId="{7F419D33-C03B-F24A-90FA-3A661AE9A760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309D3E0A-CF27-E341-ADA1-FC2CE810153A}" type="parTrans" cxnId="{3BA54953-F58E-0B4C-A6C1-4C27C3E57CAC}">
      <dgm:prSet/>
      <dgm:spPr/>
      <dgm:t>
        <a:bodyPr/>
        <a:lstStyle/>
        <a:p>
          <a:endParaRPr lang="en-US"/>
        </a:p>
      </dgm:t>
    </dgm:pt>
    <dgm:pt modelId="{2CC88F3F-CB3F-5941-9774-AF22B96003DC}" type="sibTrans" cxnId="{3BA54953-F58E-0B4C-A6C1-4C27C3E57CAC}">
      <dgm:prSet/>
      <dgm:spPr/>
      <dgm:t>
        <a:bodyPr/>
        <a:lstStyle/>
        <a:p>
          <a:endParaRPr lang="en-US"/>
        </a:p>
      </dgm:t>
    </dgm:pt>
    <dgm:pt modelId="{FE692C39-4C70-A642-BE4E-16C356862687}">
      <dgm:prSet phldrT="[Text]"/>
      <dgm:spPr/>
      <dgm:t>
        <a:bodyPr/>
        <a:lstStyle/>
        <a:p>
          <a:r>
            <a:rPr lang="en-US" dirty="0" smtClean="0"/>
            <a:t>Genesis</a:t>
          </a:r>
          <a:endParaRPr lang="en-US" dirty="0"/>
        </a:p>
      </dgm:t>
    </dgm:pt>
    <dgm:pt modelId="{AD006314-3251-1C49-9F0E-878473B7B55C}" type="parTrans" cxnId="{D95D1919-B8D9-204E-94BB-C32270EC0FAB}">
      <dgm:prSet/>
      <dgm:spPr/>
      <dgm:t>
        <a:bodyPr/>
        <a:lstStyle/>
        <a:p>
          <a:endParaRPr lang="en-US"/>
        </a:p>
      </dgm:t>
    </dgm:pt>
    <dgm:pt modelId="{EFB9F264-4B94-3E4B-8508-59FE1BB8822F}" type="sibTrans" cxnId="{D95D1919-B8D9-204E-94BB-C32270EC0FAB}">
      <dgm:prSet/>
      <dgm:spPr/>
      <dgm:t>
        <a:bodyPr/>
        <a:lstStyle/>
        <a:p>
          <a:endParaRPr lang="en-US"/>
        </a:p>
      </dgm:t>
    </dgm:pt>
    <dgm:pt modelId="{38A60DA7-4684-D646-90B5-0691BCB82872}">
      <dgm:prSet phldrT="[Text]"/>
      <dgm:spPr/>
      <dgm:t>
        <a:bodyPr/>
        <a:lstStyle/>
        <a:p>
          <a:r>
            <a:rPr lang="en-US" dirty="0" smtClean="0"/>
            <a:t>Classic Framework</a:t>
          </a:r>
          <a:endParaRPr lang="en-US" dirty="0"/>
        </a:p>
      </dgm:t>
    </dgm:pt>
    <dgm:pt modelId="{1600791B-7D34-6745-A7DC-BE0571860348}" type="parTrans" cxnId="{73DD0720-7D15-E84B-850C-26DE2F86E529}">
      <dgm:prSet/>
      <dgm:spPr/>
      <dgm:t>
        <a:bodyPr/>
        <a:lstStyle/>
        <a:p>
          <a:endParaRPr lang="en-US"/>
        </a:p>
      </dgm:t>
    </dgm:pt>
    <dgm:pt modelId="{E9FCF40D-F6A6-274A-8217-0969410FAFD4}" type="sibTrans" cxnId="{73DD0720-7D15-E84B-850C-26DE2F86E529}">
      <dgm:prSet/>
      <dgm:spPr/>
      <dgm:t>
        <a:bodyPr/>
        <a:lstStyle/>
        <a:p>
          <a:endParaRPr lang="en-US"/>
        </a:p>
      </dgm:t>
    </dgm:pt>
    <dgm:pt modelId="{2673FB19-2ABD-F541-AF76-3B0416B2BC29}">
      <dgm:prSet phldrT="[Text]"/>
      <dgm:spPr/>
      <dgm:t>
        <a:bodyPr/>
        <a:lstStyle/>
        <a:p>
          <a:r>
            <a:rPr lang="en-US" dirty="0" smtClean="0"/>
            <a:t>MVC Framework</a:t>
          </a:r>
          <a:endParaRPr lang="en-US" dirty="0"/>
        </a:p>
      </dgm:t>
    </dgm:pt>
    <dgm:pt modelId="{F582962C-C839-2B41-8194-761A94F0947C}" type="parTrans" cxnId="{08BD5572-33C8-5149-8842-7A374D3DC7D3}">
      <dgm:prSet/>
      <dgm:spPr/>
      <dgm:t>
        <a:bodyPr/>
        <a:lstStyle/>
        <a:p>
          <a:endParaRPr lang="en-US"/>
        </a:p>
      </dgm:t>
    </dgm:pt>
    <dgm:pt modelId="{A591ECFB-9F4F-CE48-A1F7-DA8F1AB468DE}" type="sibTrans" cxnId="{08BD5572-33C8-5149-8842-7A374D3DC7D3}">
      <dgm:prSet/>
      <dgm:spPr/>
      <dgm:t>
        <a:bodyPr/>
        <a:lstStyle/>
        <a:p>
          <a:endParaRPr lang="en-US"/>
        </a:p>
      </dgm:t>
    </dgm:pt>
    <dgm:pt modelId="{0C416A2D-D073-5742-A799-C67F960AD2D8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C6637FE-6ADA-8B4A-B079-C7D8F5CD5CB7}" type="parTrans" cxnId="{910B7B71-C7A7-BC4F-BCD9-76D764523BFB}">
      <dgm:prSet/>
      <dgm:spPr/>
      <dgm:t>
        <a:bodyPr/>
        <a:lstStyle/>
        <a:p>
          <a:endParaRPr lang="en-US"/>
        </a:p>
      </dgm:t>
    </dgm:pt>
    <dgm:pt modelId="{E9473E4A-D377-CC44-8DD3-60A2B9ACDF90}" type="sibTrans" cxnId="{910B7B71-C7A7-BC4F-BCD9-76D764523BFB}">
      <dgm:prSet/>
      <dgm:spPr/>
      <dgm:t>
        <a:bodyPr/>
        <a:lstStyle/>
        <a:p>
          <a:endParaRPr lang="en-US"/>
        </a:p>
      </dgm:t>
    </dgm:pt>
    <dgm:pt modelId="{26B5DD2B-C941-7244-93AF-9F691B04278C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16232A73-96CA-B24F-B19E-67C567F924A8}" type="parTrans" cxnId="{A409B03E-4A61-DE4D-BDD1-20EBFDF6AFCE}">
      <dgm:prSet/>
      <dgm:spPr/>
      <dgm:t>
        <a:bodyPr/>
        <a:lstStyle/>
        <a:p>
          <a:endParaRPr lang="en-US"/>
        </a:p>
      </dgm:t>
    </dgm:pt>
    <dgm:pt modelId="{8138515A-644A-6548-AE81-D7AA3AFE421C}" type="sibTrans" cxnId="{A409B03E-4A61-DE4D-BDD1-20EBFDF6AFCE}">
      <dgm:prSet/>
      <dgm:spPr/>
      <dgm:t>
        <a:bodyPr/>
        <a:lstStyle/>
        <a:p>
          <a:endParaRPr lang="en-US"/>
        </a:p>
      </dgm:t>
    </dgm:pt>
    <dgm:pt modelId="{88ECEDF8-F716-DC4A-AA35-76C9CB2C4009}" type="pres">
      <dgm:prSet presAssocID="{E5E4138E-B15C-D74A-98A9-6089B9018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08D3E2-462E-2B44-9058-7215D5AE4714}" type="pres">
      <dgm:prSet presAssocID="{17054CD2-FDF3-0A46-9419-ED73A9C76DED}" presName="vertOne" presStyleCnt="0"/>
      <dgm:spPr/>
    </dgm:pt>
    <dgm:pt modelId="{D5F567B9-50B3-5E4C-BB60-4CB8857762F9}" type="pres">
      <dgm:prSet presAssocID="{17054CD2-FDF3-0A46-9419-ED73A9C76DED}" presName="txOn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0381B-6CEB-6A40-80B7-4D1A208AA667}" type="pres">
      <dgm:prSet presAssocID="{17054CD2-FDF3-0A46-9419-ED73A9C76DED}" presName="horzOne" presStyleCnt="0"/>
      <dgm:spPr/>
    </dgm:pt>
    <dgm:pt modelId="{11D416A0-C5B6-2E4B-8216-51AA93862E57}" type="pres">
      <dgm:prSet presAssocID="{F5673248-0C7C-8D43-8EF2-7FD13D94BE3D}" presName="sibSpaceOne" presStyleCnt="0"/>
      <dgm:spPr/>
    </dgm:pt>
    <dgm:pt modelId="{2AE74BD0-389F-C14F-9E17-D1C5B7799158}" type="pres">
      <dgm:prSet presAssocID="{0C416A2D-D073-5742-A799-C67F960AD2D8}" presName="vertOne" presStyleCnt="0"/>
      <dgm:spPr/>
    </dgm:pt>
    <dgm:pt modelId="{7C8D05A6-1CA5-C846-B575-6A6502008E47}" type="pres">
      <dgm:prSet presAssocID="{0C416A2D-D073-5742-A799-C67F960AD2D8}" presName="txOne" presStyleLbl="node0" presStyleIdx="1" presStyleCnt="8">
        <dgm:presLayoutVars>
          <dgm:chPref val="3"/>
        </dgm:presLayoutVars>
      </dgm:prSet>
      <dgm:spPr/>
    </dgm:pt>
    <dgm:pt modelId="{77DCCFE3-E2B0-1145-BD3F-E203455ED410}" type="pres">
      <dgm:prSet presAssocID="{0C416A2D-D073-5742-A799-C67F960AD2D8}" presName="horzOne" presStyleCnt="0"/>
      <dgm:spPr/>
    </dgm:pt>
    <dgm:pt modelId="{01D9F15B-C361-A546-BAA0-C3F841C3330E}" type="pres">
      <dgm:prSet presAssocID="{E9473E4A-D377-CC44-8DD3-60A2B9ACDF90}" presName="sibSpaceOne" presStyleCnt="0"/>
      <dgm:spPr/>
    </dgm:pt>
    <dgm:pt modelId="{BB13A7A9-258B-DF47-BAA8-6C05E6870C3F}" type="pres">
      <dgm:prSet presAssocID="{26B5DD2B-C941-7244-93AF-9F691B04278C}" presName="vertOne" presStyleCnt="0"/>
      <dgm:spPr/>
    </dgm:pt>
    <dgm:pt modelId="{BE771345-B4A7-2B4C-9ABF-1A25C6A33E06}" type="pres">
      <dgm:prSet presAssocID="{26B5DD2B-C941-7244-93AF-9F691B04278C}" presName="txOne" presStyleLbl="node0" presStyleIdx="2" presStyleCnt="8">
        <dgm:presLayoutVars>
          <dgm:chPref val="3"/>
        </dgm:presLayoutVars>
      </dgm:prSet>
      <dgm:spPr/>
    </dgm:pt>
    <dgm:pt modelId="{F573F9CE-CFAB-AF49-9B54-11C510820EF1}" type="pres">
      <dgm:prSet presAssocID="{26B5DD2B-C941-7244-93AF-9F691B04278C}" presName="horzOne" presStyleCnt="0"/>
      <dgm:spPr/>
    </dgm:pt>
    <dgm:pt modelId="{BC94D6E8-4F0D-E64B-99F4-17659F9E510B}" type="pres">
      <dgm:prSet presAssocID="{8138515A-644A-6548-AE81-D7AA3AFE421C}" presName="sibSpaceOne" presStyleCnt="0"/>
      <dgm:spPr/>
    </dgm:pt>
    <dgm:pt modelId="{FF7685D1-B74D-714A-B795-4E4D9C20B951}" type="pres">
      <dgm:prSet presAssocID="{047E7610-6319-164E-AF44-EEDAEFBDE84F}" presName="vertOne" presStyleCnt="0"/>
      <dgm:spPr/>
    </dgm:pt>
    <dgm:pt modelId="{4D42E9B7-5040-7F49-8826-67025A975D6A}" type="pres">
      <dgm:prSet presAssocID="{047E7610-6319-164E-AF44-EEDAEFBDE84F}" presName="txOne" presStyleLbl="node0" presStyleIdx="3" presStyleCnt="8">
        <dgm:presLayoutVars>
          <dgm:chPref val="3"/>
        </dgm:presLayoutVars>
      </dgm:prSet>
      <dgm:spPr/>
    </dgm:pt>
    <dgm:pt modelId="{5350053C-C4B3-2148-9A44-35036A75521F}" type="pres">
      <dgm:prSet presAssocID="{047E7610-6319-164E-AF44-EEDAEFBDE84F}" presName="horzOne" presStyleCnt="0"/>
      <dgm:spPr/>
    </dgm:pt>
    <dgm:pt modelId="{E7AD6FB6-570E-AB4A-A5DD-01243763ED04}" type="pres">
      <dgm:prSet presAssocID="{5701310D-2BF3-9D48-A5CA-6DD83614FB33}" presName="sibSpaceOne" presStyleCnt="0"/>
      <dgm:spPr/>
    </dgm:pt>
    <dgm:pt modelId="{10680963-64BB-9247-BAA5-A5A8C049561C}" type="pres">
      <dgm:prSet presAssocID="{7F419D33-C03B-F24A-90FA-3A661AE9A760}" presName="vertOne" presStyleCnt="0"/>
      <dgm:spPr/>
    </dgm:pt>
    <dgm:pt modelId="{3C40FC44-AC77-1D41-8D61-26CCD9B1F4EC}" type="pres">
      <dgm:prSet presAssocID="{7F419D33-C03B-F24A-90FA-3A661AE9A760}" presName="txOne" presStyleLbl="node0" presStyleIdx="4" presStyleCnt="8">
        <dgm:presLayoutVars>
          <dgm:chPref val="3"/>
        </dgm:presLayoutVars>
      </dgm:prSet>
      <dgm:spPr/>
    </dgm:pt>
    <dgm:pt modelId="{EF1D9B6E-E283-1348-883C-403566D49EE6}" type="pres">
      <dgm:prSet presAssocID="{7F419D33-C03B-F24A-90FA-3A661AE9A760}" presName="horzOne" presStyleCnt="0"/>
      <dgm:spPr/>
    </dgm:pt>
    <dgm:pt modelId="{BCAE0223-5A0A-B249-A34B-BD6089B3B8E4}" type="pres">
      <dgm:prSet presAssocID="{2CC88F3F-CB3F-5941-9774-AF22B96003DC}" presName="sibSpaceOne" presStyleCnt="0"/>
      <dgm:spPr/>
    </dgm:pt>
    <dgm:pt modelId="{EA4B4FE0-EDD1-2C41-831B-794948FAF3E7}" type="pres">
      <dgm:prSet presAssocID="{FE692C39-4C70-A642-BE4E-16C356862687}" presName="vertOne" presStyleCnt="0"/>
      <dgm:spPr/>
    </dgm:pt>
    <dgm:pt modelId="{267A0BE2-7769-C34F-9F71-1CE26502A0F5}" type="pres">
      <dgm:prSet presAssocID="{FE692C39-4C70-A642-BE4E-16C356862687}" presName="txOne" presStyleLbl="node0" presStyleIdx="5" presStyleCnt="8">
        <dgm:presLayoutVars>
          <dgm:chPref val="3"/>
        </dgm:presLayoutVars>
      </dgm:prSet>
      <dgm:spPr/>
    </dgm:pt>
    <dgm:pt modelId="{7787FD57-3FCC-A84D-BE42-E89BA4E6352D}" type="pres">
      <dgm:prSet presAssocID="{FE692C39-4C70-A642-BE4E-16C356862687}" presName="horzOne" presStyleCnt="0"/>
      <dgm:spPr/>
    </dgm:pt>
    <dgm:pt modelId="{F01FD1A6-D50C-C74B-BFF1-A33F63F2CFF2}" type="pres">
      <dgm:prSet presAssocID="{EFB9F264-4B94-3E4B-8508-59FE1BB8822F}" presName="sibSpaceOne" presStyleCnt="0"/>
      <dgm:spPr/>
    </dgm:pt>
    <dgm:pt modelId="{BFF00D74-4A3C-1248-BBDC-7D43D5AAAB48}" type="pres">
      <dgm:prSet presAssocID="{38A60DA7-4684-D646-90B5-0691BCB82872}" presName="vertOne" presStyleCnt="0"/>
      <dgm:spPr/>
    </dgm:pt>
    <dgm:pt modelId="{E7FD8FE2-D4BA-C34D-99A4-31A07502D506}" type="pres">
      <dgm:prSet presAssocID="{38A60DA7-4684-D646-90B5-0691BCB82872}" presName="txOne" presStyleLbl="node0" presStyleIdx="6" presStyleCnt="8">
        <dgm:presLayoutVars>
          <dgm:chPref val="3"/>
        </dgm:presLayoutVars>
      </dgm:prSet>
      <dgm:spPr/>
    </dgm:pt>
    <dgm:pt modelId="{187742D5-65C7-1C47-BED2-31FAAC1F318D}" type="pres">
      <dgm:prSet presAssocID="{38A60DA7-4684-D646-90B5-0691BCB82872}" presName="horzOne" presStyleCnt="0"/>
      <dgm:spPr/>
    </dgm:pt>
    <dgm:pt modelId="{FBB2C832-5BBE-864B-A058-7EE974CD3003}" type="pres">
      <dgm:prSet presAssocID="{E9FCF40D-F6A6-274A-8217-0969410FAFD4}" presName="sibSpaceOne" presStyleCnt="0"/>
      <dgm:spPr/>
    </dgm:pt>
    <dgm:pt modelId="{C893F7B1-34FA-664B-8795-EA834F4537F8}" type="pres">
      <dgm:prSet presAssocID="{2673FB19-2ABD-F541-AF76-3B0416B2BC29}" presName="vertOne" presStyleCnt="0"/>
      <dgm:spPr/>
    </dgm:pt>
    <dgm:pt modelId="{9A405444-6AB0-B943-9326-08DBD840A630}" type="pres">
      <dgm:prSet presAssocID="{2673FB19-2ABD-F541-AF76-3B0416B2BC29}" presName="txOne" presStyleLbl="node0" presStyleIdx="7" presStyleCnt="8">
        <dgm:presLayoutVars>
          <dgm:chPref val="3"/>
        </dgm:presLayoutVars>
      </dgm:prSet>
      <dgm:spPr/>
    </dgm:pt>
    <dgm:pt modelId="{95FF8684-15F0-2D48-8CB4-CD8755AC4D20}" type="pres">
      <dgm:prSet presAssocID="{2673FB19-2ABD-F541-AF76-3B0416B2BC29}" presName="horzOne" presStyleCnt="0"/>
      <dgm:spPr/>
    </dgm:pt>
  </dgm:ptLst>
  <dgm:cxnLst>
    <dgm:cxn modelId="{3BA54953-F58E-0B4C-A6C1-4C27C3E57CAC}" srcId="{E5E4138E-B15C-D74A-98A9-6089B9018226}" destId="{7F419D33-C03B-F24A-90FA-3A661AE9A760}" srcOrd="4" destOrd="0" parTransId="{309D3E0A-CF27-E341-ADA1-FC2CE810153A}" sibTransId="{2CC88F3F-CB3F-5941-9774-AF22B96003DC}"/>
    <dgm:cxn modelId="{08BD5572-33C8-5149-8842-7A374D3DC7D3}" srcId="{E5E4138E-B15C-D74A-98A9-6089B9018226}" destId="{2673FB19-2ABD-F541-AF76-3B0416B2BC29}" srcOrd="7" destOrd="0" parTransId="{F582962C-C839-2B41-8194-761A94F0947C}" sibTransId="{A591ECFB-9F4F-CE48-A1F7-DA8F1AB468DE}"/>
    <dgm:cxn modelId="{23D5F261-D811-834A-849E-A8E7C6BE0E09}" type="presOf" srcId="{2673FB19-2ABD-F541-AF76-3B0416B2BC29}" destId="{9A405444-6AB0-B943-9326-08DBD840A630}" srcOrd="0" destOrd="0" presId="urn:microsoft.com/office/officeart/2005/8/layout/hierarchy4"/>
    <dgm:cxn modelId="{73DD0720-7D15-E84B-850C-26DE2F86E529}" srcId="{E5E4138E-B15C-D74A-98A9-6089B9018226}" destId="{38A60DA7-4684-D646-90B5-0691BCB82872}" srcOrd="6" destOrd="0" parTransId="{1600791B-7D34-6745-A7DC-BE0571860348}" sibTransId="{E9FCF40D-F6A6-274A-8217-0969410FAFD4}"/>
    <dgm:cxn modelId="{313E261A-D9E8-CE41-83A9-9BC29F66379C}" type="presOf" srcId="{26B5DD2B-C941-7244-93AF-9F691B04278C}" destId="{BE771345-B4A7-2B4C-9ABF-1A25C6A33E06}" srcOrd="0" destOrd="0" presId="urn:microsoft.com/office/officeart/2005/8/layout/hierarchy4"/>
    <dgm:cxn modelId="{A409B03E-4A61-DE4D-BDD1-20EBFDF6AFCE}" srcId="{E5E4138E-B15C-D74A-98A9-6089B9018226}" destId="{26B5DD2B-C941-7244-93AF-9F691B04278C}" srcOrd="2" destOrd="0" parTransId="{16232A73-96CA-B24F-B19E-67C567F924A8}" sibTransId="{8138515A-644A-6548-AE81-D7AA3AFE421C}"/>
    <dgm:cxn modelId="{2FBC6DB0-DA20-3242-8B5F-D4BCD8B088F4}" srcId="{E5E4138E-B15C-D74A-98A9-6089B9018226}" destId="{17054CD2-FDF3-0A46-9419-ED73A9C76DED}" srcOrd="0" destOrd="0" parTransId="{E174B4C8-9A47-944E-8F98-EC90CE98DA9D}" sibTransId="{F5673248-0C7C-8D43-8EF2-7FD13D94BE3D}"/>
    <dgm:cxn modelId="{D95D1919-B8D9-204E-94BB-C32270EC0FAB}" srcId="{E5E4138E-B15C-D74A-98A9-6089B9018226}" destId="{FE692C39-4C70-A642-BE4E-16C356862687}" srcOrd="5" destOrd="0" parTransId="{AD006314-3251-1C49-9F0E-878473B7B55C}" sibTransId="{EFB9F264-4B94-3E4B-8508-59FE1BB8822F}"/>
    <dgm:cxn modelId="{FB176CE5-DE06-CF4D-AD5C-22F6A81B1309}" type="presOf" srcId="{38A60DA7-4684-D646-90B5-0691BCB82872}" destId="{E7FD8FE2-D4BA-C34D-99A4-31A07502D506}" srcOrd="0" destOrd="0" presId="urn:microsoft.com/office/officeart/2005/8/layout/hierarchy4"/>
    <dgm:cxn modelId="{F6E17B31-330E-5B4F-8D86-6E27276BD80A}" type="presOf" srcId="{0C416A2D-D073-5742-A799-C67F960AD2D8}" destId="{7C8D05A6-1CA5-C846-B575-6A6502008E47}" srcOrd="0" destOrd="0" presId="urn:microsoft.com/office/officeart/2005/8/layout/hierarchy4"/>
    <dgm:cxn modelId="{F38653B8-C346-7B49-A8DB-C137AC0E22DB}" type="presOf" srcId="{E5E4138E-B15C-D74A-98A9-6089B9018226}" destId="{88ECEDF8-F716-DC4A-AA35-76C9CB2C4009}" srcOrd="0" destOrd="0" presId="urn:microsoft.com/office/officeart/2005/8/layout/hierarchy4"/>
    <dgm:cxn modelId="{B6E09694-D9E5-8E46-A8BE-0A326A96D790}" type="presOf" srcId="{7F419D33-C03B-F24A-90FA-3A661AE9A760}" destId="{3C40FC44-AC77-1D41-8D61-26CCD9B1F4EC}" srcOrd="0" destOrd="0" presId="urn:microsoft.com/office/officeart/2005/8/layout/hierarchy4"/>
    <dgm:cxn modelId="{70B6D3BB-1ADC-A049-92C0-DCE39E41207C}" srcId="{E5E4138E-B15C-D74A-98A9-6089B9018226}" destId="{047E7610-6319-164E-AF44-EEDAEFBDE84F}" srcOrd="3" destOrd="0" parTransId="{77D68CE1-1224-E54D-83DD-F591C3C41EC5}" sibTransId="{5701310D-2BF3-9D48-A5CA-6DD83614FB33}"/>
    <dgm:cxn modelId="{6AE08099-8723-4F4B-B94F-0E9498A42B6E}" type="presOf" srcId="{FE692C39-4C70-A642-BE4E-16C356862687}" destId="{267A0BE2-7769-C34F-9F71-1CE26502A0F5}" srcOrd="0" destOrd="0" presId="urn:microsoft.com/office/officeart/2005/8/layout/hierarchy4"/>
    <dgm:cxn modelId="{910B7B71-C7A7-BC4F-BCD9-76D764523BFB}" srcId="{E5E4138E-B15C-D74A-98A9-6089B9018226}" destId="{0C416A2D-D073-5742-A799-C67F960AD2D8}" srcOrd="1" destOrd="0" parTransId="{4C6637FE-6ADA-8B4A-B079-C7D8F5CD5CB7}" sibTransId="{E9473E4A-D377-CC44-8DD3-60A2B9ACDF90}"/>
    <dgm:cxn modelId="{96369C93-C1DD-0143-9A16-611D4BB37635}" type="presOf" srcId="{17054CD2-FDF3-0A46-9419-ED73A9C76DED}" destId="{D5F567B9-50B3-5E4C-BB60-4CB8857762F9}" srcOrd="0" destOrd="0" presId="urn:microsoft.com/office/officeart/2005/8/layout/hierarchy4"/>
    <dgm:cxn modelId="{1AD01D3A-5027-834F-9C00-96384718CE93}" type="presOf" srcId="{047E7610-6319-164E-AF44-EEDAEFBDE84F}" destId="{4D42E9B7-5040-7F49-8826-67025A975D6A}" srcOrd="0" destOrd="0" presId="urn:microsoft.com/office/officeart/2005/8/layout/hierarchy4"/>
    <dgm:cxn modelId="{9D231E5D-78DE-BE48-B1C6-FE17A1ED5BAC}" type="presParOf" srcId="{88ECEDF8-F716-DC4A-AA35-76C9CB2C4009}" destId="{7B08D3E2-462E-2B44-9058-7215D5AE4714}" srcOrd="0" destOrd="0" presId="urn:microsoft.com/office/officeart/2005/8/layout/hierarchy4"/>
    <dgm:cxn modelId="{0DFD485B-1589-444F-898F-F57FAEB70BC5}" type="presParOf" srcId="{7B08D3E2-462E-2B44-9058-7215D5AE4714}" destId="{D5F567B9-50B3-5E4C-BB60-4CB8857762F9}" srcOrd="0" destOrd="0" presId="urn:microsoft.com/office/officeart/2005/8/layout/hierarchy4"/>
    <dgm:cxn modelId="{B3F01429-7917-2041-9021-094266F0661C}" type="presParOf" srcId="{7B08D3E2-462E-2B44-9058-7215D5AE4714}" destId="{0B90381B-6CEB-6A40-80B7-4D1A208AA667}" srcOrd="1" destOrd="0" presId="urn:microsoft.com/office/officeart/2005/8/layout/hierarchy4"/>
    <dgm:cxn modelId="{AE021B82-E999-CC47-94BC-48315FE78A06}" type="presParOf" srcId="{88ECEDF8-F716-DC4A-AA35-76C9CB2C4009}" destId="{11D416A0-C5B6-2E4B-8216-51AA93862E57}" srcOrd="1" destOrd="0" presId="urn:microsoft.com/office/officeart/2005/8/layout/hierarchy4"/>
    <dgm:cxn modelId="{A5965258-4155-DF4D-A8F2-A903AD941700}" type="presParOf" srcId="{88ECEDF8-F716-DC4A-AA35-76C9CB2C4009}" destId="{2AE74BD0-389F-C14F-9E17-D1C5B7799158}" srcOrd="2" destOrd="0" presId="urn:microsoft.com/office/officeart/2005/8/layout/hierarchy4"/>
    <dgm:cxn modelId="{B3D2AFC0-D5B5-5D42-8962-1ED23B6DA22D}" type="presParOf" srcId="{2AE74BD0-389F-C14F-9E17-D1C5B7799158}" destId="{7C8D05A6-1CA5-C846-B575-6A6502008E47}" srcOrd="0" destOrd="0" presId="urn:microsoft.com/office/officeart/2005/8/layout/hierarchy4"/>
    <dgm:cxn modelId="{5A14DE80-BED5-9C4D-9F8D-B426A6490BE1}" type="presParOf" srcId="{2AE74BD0-389F-C14F-9E17-D1C5B7799158}" destId="{77DCCFE3-E2B0-1145-BD3F-E203455ED410}" srcOrd="1" destOrd="0" presId="urn:microsoft.com/office/officeart/2005/8/layout/hierarchy4"/>
    <dgm:cxn modelId="{AFC03C9D-78E8-E647-9815-4109B6FB8DEF}" type="presParOf" srcId="{88ECEDF8-F716-DC4A-AA35-76C9CB2C4009}" destId="{01D9F15B-C361-A546-BAA0-C3F841C3330E}" srcOrd="3" destOrd="0" presId="urn:microsoft.com/office/officeart/2005/8/layout/hierarchy4"/>
    <dgm:cxn modelId="{B5BC1F6D-7787-644C-802D-3BDCAE9D7BE5}" type="presParOf" srcId="{88ECEDF8-F716-DC4A-AA35-76C9CB2C4009}" destId="{BB13A7A9-258B-DF47-BAA8-6C05E6870C3F}" srcOrd="4" destOrd="0" presId="urn:microsoft.com/office/officeart/2005/8/layout/hierarchy4"/>
    <dgm:cxn modelId="{54F5D9F3-14BB-D840-8F2A-F9CD4FA2B245}" type="presParOf" srcId="{BB13A7A9-258B-DF47-BAA8-6C05E6870C3F}" destId="{BE771345-B4A7-2B4C-9ABF-1A25C6A33E06}" srcOrd="0" destOrd="0" presId="urn:microsoft.com/office/officeart/2005/8/layout/hierarchy4"/>
    <dgm:cxn modelId="{005BCB8C-21F3-A94B-9BC9-C78FBD403BB2}" type="presParOf" srcId="{BB13A7A9-258B-DF47-BAA8-6C05E6870C3F}" destId="{F573F9CE-CFAB-AF49-9B54-11C510820EF1}" srcOrd="1" destOrd="0" presId="urn:microsoft.com/office/officeart/2005/8/layout/hierarchy4"/>
    <dgm:cxn modelId="{AE6929C4-07B0-0942-AA29-C2C80C48250F}" type="presParOf" srcId="{88ECEDF8-F716-DC4A-AA35-76C9CB2C4009}" destId="{BC94D6E8-4F0D-E64B-99F4-17659F9E510B}" srcOrd="5" destOrd="0" presId="urn:microsoft.com/office/officeart/2005/8/layout/hierarchy4"/>
    <dgm:cxn modelId="{0A3485FA-6C32-6448-A22E-BC535C011352}" type="presParOf" srcId="{88ECEDF8-F716-DC4A-AA35-76C9CB2C4009}" destId="{FF7685D1-B74D-714A-B795-4E4D9C20B951}" srcOrd="6" destOrd="0" presId="urn:microsoft.com/office/officeart/2005/8/layout/hierarchy4"/>
    <dgm:cxn modelId="{BEBF6CBC-E0AA-5F4C-93C1-13C95C7F334A}" type="presParOf" srcId="{FF7685D1-B74D-714A-B795-4E4D9C20B951}" destId="{4D42E9B7-5040-7F49-8826-67025A975D6A}" srcOrd="0" destOrd="0" presId="urn:microsoft.com/office/officeart/2005/8/layout/hierarchy4"/>
    <dgm:cxn modelId="{EE051EFB-4659-2D4D-8AD7-EA77A734F155}" type="presParOf" srcId="{FF7685D1-B74D-714A-B795-4E4D9C20B951}" destId="{5350053C-C4B3-2148-9A44-35036A75521F}" srcOrd="1" destOrd="0" presId="urn:microsoft.com/office/officeart/2005/8/layout/hierarchy4"/>
    <dgm:cxn modelId="{1134D9CD-30D1-3F40-A966-50AC81C50700}" type="presParOf" srcId="{88ECEDF8-F716-DC4A-AA35-76C9CB2C4009}" destId="{E7AD6FB6-570E-AB4A-A5DD-01243763ED04}" srcOrd="7" destOrd="0" presId="urn:microsoft.com/office/officeart/2005/8/layout/hierarchy4"/>
    <dgm:cxn modelId="{67D33B09-C766-5E4D-AE98-6F6DFD3B2836}" type="presParOf" srcId="{88ECEDF8-F716-DC4A-AA35-76C9CB2C4009}" destId="{10680963-64BB-9247-BAA5-A5A8C049561C}" srcOrd="8" destOrd="0" presId="urn:microsoft.com/office/officeart/2005/8/layout/hierarchy4"/>
    <dgm:cxn modelId="{FEE16953-4195-E940-AFC7-51CCB3BBD059}" type="presParOf" srcId="{10680963-64BB-9247-BAA5-A5A8C049561C}" destId="{3C40FC44-AC77-1D41-8D61-26CCD9B1F4EC}" srcOrd="0" destOrd="0" presId="urn:microsoft.com/office/officeart/2005/8/layout/hierarchy4"/>
    <dgm:cxn modelId="{CE22D8CD-C52D-B748-BCF0-1EEC847F81BE}" type="presParOf" srcId="{10680963-64BB-9247-BAA5-A5A8C049561C}" destId="{EF1D9B6E-E283-1348-883C-403566D49EE6}" srcOrd="1" destOrd="0" presId="urn:microsoft.com/office/officeart/2005/8/layout/hierarchy4"/>
    <dgm:cxn modelId="{52483B78-792E-2946-A464-FD9073E42FF8}" type="presParOf" srcId="{88ECEDF8-F716-DC4A-AA35-76C9CB2C4009}" destId="{BCAE0223-5A0A-B249-A34B-BD6089B3B8E4}" srcOrd="9" destOrd="0" presId="urn:microsoft.com/office/officeart/2005/8/layout/hierarchy4"/>
    <dgm:cxn modelId="{38814E33-E7D4-C941-9E42-32EBA3B2283D}" type="presParOf" srcId="{88ECEDF8-F716-DC4A-AA35-76C9CB2C4009}" destId="{EA4B4FE0-EDD1-2C41-831B-794948FAF3E7}" srcOrd="10" destOrd="0" presId="urn:microsoft.com/office/officeart/2005/8/layout/hierarchy4"/>
    <dgm:cxn modelId="{D215BF15-63B5-2544-847D-BCA698FFF22F}" type="presParOf" srcId="{EA4B4FE0-EDD1-2C41-831B-794948FAF3E7}" destId="{267A0BE2-7769-C34F-9F71-1CE26502A0F5}" srcOrd="0" destOrd="0" presId="urn:microsoft.com/office/officeart/2005/8/layout/hierarchy4"/>
    <dgm:cxn modelId="{B8591928-8757-F842-8FDB-E6412E83C639}" type="presParOf" srcId="{EA4B4FE0-EDD1-2C41-831B-794948FAF3E7}" destId="{7787FD57-3FCC-A84D-BE42-E89BA4E6352D}" srcOrd="1" destOrd="0" presId="urn:microsoft.com/office/officeart/2005/8/layout/hierarchy4"/>
    <dgm:cxn modelId="{133B6CB6-1C11-6F4C-919D-641CB572959F}" type="presParOf" srcId="{88ECEDF8-F716-DC4A-AA35-76C9CB2C4009}" destId="{F01FD1A6-D50C-C74B-BFF1-A33F63F2CFF2}" srcOrd="11" destOrd="0" presId="urn:microsoft.com/office/officeart/2005/8/layout/hierarchy4"/>
    <dgm:cxn modelId="{6F799E18-C2ED-6341-A841-91A070FD0265}" type="presParOf" srcId="{88ECEDF8-F716-DC4A-AA35-76C9CB2C4009}" destId="{BFF00D74-4A3C-1248-BBDC-7D43D5AAAB48}" srcOrd="12" destOrd="0" presId="urn:microsoft.com/office/officeart/2005/8/layout/hierarchy4"/>
    <dgm:cxn modelId="{3B924D34-756C-084E-8D28-3720385EF264}" type="presParOf" srcId="{BFF00D74-4A3C-1248-BBDC-7D43D5AAAB48}" destId="{E7FD8FE2-D4BA-C34D-99A4-31A07502D506}" srcOrd="0" destOrd="0" presId="urn:microsoft.com/office/officeart/2005/8/layout/hierarchy4"/>
    <dgm:cxn modelId="{602D3EE1-9A15-1345-906D-B09A482D840C}" type="presParOf" srcId="{BFF00D74-4A3C-1248-BBDC-7D43D5AAAB48}" destId="{187742D5-65C7-1C47-BED2-31FAAC1F318D}" srcOrd="1" destOrd="0" presId="urn:microsoft.com/office/officeart/2005/8/layout/hierarchy4"/>
    <dgm:cxn modelId="{0B8367C3-45DD-334D-B2A1-4B4054B78148}" type="presParOf" srcId="{88ECEDF8-F716-DC4A-AA35-76C9CB2C4009}" destId="{FBB2C832-5BBE-864B-A058-7EE974CD3003}" srcOrd="13" destOrd="0" presId="urn:microsoft.com/office/officeart/2005/8/layout/hierarchy4"/>
    <dgm:cxn modelId="{0FC5F2DD-0F9E-1C4E-A3BF-839A626B3411}" type="presParOf" srcId="{88ECEDF8-F716-DC4A-AA35-76C9CB2C4009}" destId="{C893F7B1-34FA-664B-8795-EA834F4537F8}" srcOrd="14" destOrd="0" presId="urn:microsoft.com/office/officeart/2005/8/layout/hierarchy4"/>
    <dgm:cxn modelId="{C01864B5-346E-1B44-A76C-F58106688278}" type="presParOf" srcId="{C893F7B1-34FA-664B-8795-EA834F4537F8}" destId="{9A405444-6AB0-B943-9326-08DBD840A630}" srcOrd="0" destOrd="0" presId="urn:microsoft.com/office/officeart/2005/8/layout/hierarchy4"/>
    <dgm:cxn modelId="{228E3704-5747-D242-B4E6-32C9F39BB1B5}" type="presParOf" srcId="{C893F7B1-34FA-664B-8795-EA834F4537F8}" destId="{95FF8684-15F0-2D48-8CB4-CD8755AC4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0359-F3DD-DE48-9A88-A65689A3E4BD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F9F46-665F-AF43-8932-3A5BE641291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25B27D-AA30-2341-A5BF-C416F23765F8}" type="parTrans" cxnId="{CD57D998-BDD7-334E-94C6-01FB2278FF06}">
      <dgm:prSet/>
      <dgm:spPr/>
      <dgm:t>
        <a:bodyPr/>
        <a:lstStyle/>
        <a:p>
          <a:endParaRPr lang="en-US"/>
        </a:p>
      </dgm:t>
    </dgm:pt>
    <dgm:pt modelId="{191D7B2E-6D6A-5D41-8EED-B6030A729FA1}" type="sibTrans" cxnId="{CD57D998-BDD7-334E-94C6-01FB2278FF06}">
      <dgm:prSet/>
      <dgm:spPr/>
      <dgm:t>
        <a:bodyPr/>
        <a:lstStyle/>
        <a:p>
          <a:endParaRPr lang="en-US"/>
        </a:p>
      </dgm:t>
    </dgm:pt>
    <dgm:pt modelId="{D1C3B833-57BE-2441-BD9E-A0A1F6F7C5E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D324DA-101A-1F49-B2CC-D114F79453B6}" type="parTrans" cxnId="{24599A02-81DF-4140-BF26-ABAAD8FAA5F3}">
      <dgm:prSet/>
      <dgm:spPr/>
      <dgm:t>
        <a:bodyPr/>
        <a:lstStyle/>
        <a:p>
          <a:endParaRPr lang="en-US"/>
        </a:p>
      </dgm:t>
    </dgm:pt>
    <dgm:pt modelId="{4CEB15E5-486A-C143-A282-C86093657788}" type="sibTrans" cxnId="{24599A02-81DF-4140-BF26-ABAAD8FAA5F3}">
      <dgm:prSet/>
      <dgm:spPr/>
      <dgm:t>
        <a:bodyPr/>
        <a:lstStyle/>
        <a:p>
          <a:endParaRPr lang="en-US"/>
        </a:p>
      </dgm:t>
    </dgm:pt>
    <dgm:pt modelId="{C923F91F-5D78-D94C-B86B-9ED04EFD17A1}" type="pres">
      <dgm:prSet presAssocID="{05290359-F3DD-DE48-9A88-A65689A3E4BD}" presName="cycle" presStyleCnt="0">
        <dgm:presLayoutVars>
          <dgm:dir/>
          <dgm:resizeHandles val="exact"/>
        </dgm:presLayoutVars>
      </dgm:prSet>
      <dgm:spPr/>
    </dgm:pt>
    <dgm:pt modelId="{9A6A54CE-F285-284C-A2C7-F39A4D361ABC}" type="pres">
      <dgm:prSet presAssocID="{FC9F9F46-665F-AF43-8932-3A5BE641291E}" presName="arrow" presStyleLbl="node1" presStyleIdx="0" presStyleCnt="2" custRadScaleRad="99729">
        <dgm:presLayoutVars>
          <dgm:bulletEnabled val="1"/>
        </dgm:presLayoutVars>
      </dgm:prSet>
      <dgm:spPr/>
    </dgm:pt>
    <dgm:pt modelId="{DD4E9D75-2F64-1545-86F4-EE6EE53C9126}" type="pres">
      <dgm:prSet presAssocID="{D1C3B833-57BE-2441-BD9E-A0A1F6F7C5E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404713-AA3C-A940-AAEC-353E9078F168}" type="presOf" srcId="{FC9F9F46-665F-AF43-8932-3A5BE641291E}" destId="{9A6A54CE-F285-284C-A2C7-F39A4D361ABC}" srcOrd="0" destOrd="0" presId="urn:microsoft.com/office/officeart/2005/8/layout/arrow1"/>
    <dgm:cxn modelId="{D9E47F62-DABE-6143-B1B5-52A69EC5F49F}" type="presOf" srcId="{05290359-F3DD-DE48-9A88-A65689A3E4BD}" destId="{C923F91F-5D78-D94C-B86B-9ED04EFD17A1}" srcOrd="0" destOrd="0" presId="urn:microsoft.com/office/officeart/2005/8/layout/arrow1"/>
    <dgm:cxn modelId="{CD57D998-BDD7-334E-94C6-01FB2278FF06}" srcId="{05290359-F3DD-DE48-9A88-A65689A3E4BD}" destId="{FC9F9F46-665F-AF43-8932-3A5BE641291E}" srcOrd="0" destOrd="0" parTransId="{0325B27D-AA30-2341-A5BF-C416F23765F8}" sibTransId="{191D7B2E-6D6A-5D41-8EED-B6030A729FA1}"/>
    <dgm:cxn modelId="{8E70766A-0C38-FF41-8671-DEEA6E943865}" type="presOf" srcId="{D1C3B833-57BE-2441-BD9E-A0A1F6F7C5E4}" destId="{DD4E9D75-2F64-1545-86F4-EE6EE53C9126}" srcOrd="0" destOrd="0" presId="urn:microsoft.com/office/officeart/2005/8/layout/arrow1"/>
    <dgm:cxn modelId="{24599A02-81DF-4140-BF26-ABAAD8FAA5F3}" srcId="{05290359-F3DD-DE48-9A88-A65689A3E4BD}" destId="{D1C3B833-57BE-2441-BD9E-A0A1F6F7C5E4}" srcOrd="1" destOrd="0" parTransId="{3BD324DA-101A-1F49-B2CC-D114F79453B6}" sibTransId="{4CEB15E5-486A-C143-A282-C86093657788}"/>
    <dgm:cxn modelId="{FE53F0B3-E174-344C-916A-05771D4D39ED}" type="presParOf" srcId="{C923F91F-5D78-D94C-B86B-9ED04EFD17A1}" destId="{9A6A54CE-F285-284C-A2C7-F39A4D361ABC}" srcOrd="0" destOrd="0" presId="urn:microsoft.com/office/officeart/2005/8/layout/arrow1"/>
    <dgm:cxn modelId="{85DF56C3-B0C5-B34B-AD57-6343C702D55A}" type="presParOf" srcId="{C923F91F-5D78-D94C-B86B-9ED04EFD17A1}" destId="{DD4E9D75-2F64-1545-86F4-EE6EE53C912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957C40D6-2C81-F14C-A105-579113FF73BF}" type="presOf" srcId="{00B5D06C-9CF0-4742-8768-01DFFFF2B9B7}" destId="{B9DDC635-4E84-3B43-94D0-C50831EFB09C}" srcOrd="0" destOrd="0" presId="urn:microsoft.com/office/officeart/2005/8/layout/cycle1"/>
    <dgm:cxn modelId="{1706FFAF-FA84-9340-A9D3-C0AA4FE32420}" type="presOf" srcId="{09ED0006-B489-3C4E-A9EC-012A77DBEE3D}" destId="{FDE9CFD6-51DF-9646-8569-73EA80EBC8CD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94BEA4FB-58F3-4445-A78E-4BADF64D8D12}" type="presOf" srcId="{F2E563A8-1EC9-DE40-B187-CDE44946A42C}" destId="{DC7F634A-1079-7E46-9F91-4D18AF73BAC8}" srcOrd="0" destOrd="0" presId="urn:microsoft.com/office/officeart/2005/8/layout/cycle1"/>
    <dgm:cxn modelId="{B1450B11-A663-9247-AF6E-309D36DC5419}" type="presOf" srcId="{3ACBB890-112A-1946-875C-304B77F16841}" destId="{95C65290-8CB0-5D41-96AE-300ED5E15A72}" srcOrd="0" destOrd="0" presId="urn:microsoft.com/office/officeart/2005/8/layout/cycle1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4EAB28B6-5C91-0A40-BBE2-F05475213B43}" type="presOf" srcId="{35564A14-6D30-F046-8F0A-1318CE31C1DD}" destId="{D6966C6E-6FE5-FF48-BD3C-AA351AC49CDD}" srcOrd="0" destOrd="0" presId="urn:microsoft.com/office/officeart/2005/8/layout/cycle1"/>
    <dgm:cxn modelId="{95982F75-EC5B-B041-B19C-ADC158BE8F1A}" type="presOf" srcId="{5C874E09-088B-0F40-83AA-4693B9D21EFD}" destId="{BC14C308-8ECD-EC4D-864E-6FDA7864A72C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D1DCCC0-DA0A-3B4C-A6C0-2785E2D36018}" type="presOf" srcId="{DB385D71-D4D3-584F-B668-C79275E971C1}" destId="{53F3BD7A-07F5-004E-90ED-F19D5C54347F}" srcOrd="0" destOrd="0" presId="urn:microsoft.com/office/officeart/2005/8/layout/cycle1"/>
    <dgm:cxn modelId="{F9A6EE75-7453-F943-B99E-C12C89408B2D}" type="presParOf" srcId="{95C65290-8CB0-5D41-96AE-300ED5E15A72}" destId="{E3404703-2A99-A748-A864-CE1935C7752C}" srcOrd="0" destOrd="0" presId="urn:microsoft.com/office/officeart/2005/8/layout/cycle1"/>
    <dgm:cxn modelId="{AD6BD54E-3EAF-904B-9213-2B1F5D7F3E30}" type="presParOf" srcId="{95C65290-8CB0-5D41-96AE-300ED5E15A72}" destId="{D6966C6E-6FE5-FF48-BD3C-AA351AC49CDD}" srcOrd="1" destOrd="0" presId="urn:microsoft.com/office/officeart/2005/8/layout/cycle1"/>
    <dgm:cxn modelId="{70CF36B4-63D7-6743-8CCE-97847D0D03E8}" type="presParOf" srcId="{95C65290-8CB0-5D41-96AE-300ED5E15A72}" destId="{DC7F634A-1079-7E46-9F91-4D18AF73BAC8}" srcOrd="2" destOrd="0" presId="urn:microsoft.com/office/officeart/2005/8/layout/cycle1"/>
    <dgm:cxn modelId="{2867B461-91CB-2341-9E2F-8F54CC71C2EF}" type="presParOf" srcId="{95C65290-8CB0-5D41-96AE-300ED5E15A72}" destId="{D8EADE95-0308-AF45-AF0F-2443C0541C85}" srcOrd="3" destOrd="0" presId="urn:microsoft.com/office/officeart/2005/8/layout/cycle1"/>
    <dgm:cxn modelId="{6476ACDE-7659-5949-B431-230DE2D6149D}" type="presParOf" srcId="{95C65290-8CB0-5D41-96AE-300ED5E15A72}" destId="{53F3BD7A-07F5-004E-90ED-F19D5C54347F}" srcOrd="4" destOrd="0" presId="urn:microsoft.com/office/officeart/2005/8/layout/cycle1"/>
    <dgm:cxn modelId="{384F06BD-3EBC-A84F-BF1D-1696F104E7AF}" type="presParOf" srcId="{95C65290-8CB0-5D41-96AE-300ED5E15A72}" destId="{B9DDC635-4E84-3B43-94D0-C50831EFB09C}" srcOrd="5" destOrd="0" presId="urn:microsoft.com/office/officeart/2005/8/layout/cycle1"/>
    <dgm:cxn modelId="{CF9A0A88-60C6-3B42-B4D1-7FB588E8B379}" type="presParOf" srcId="{95C65290-8CB0-5D41-96AE-300ED5E15A72}" destId="{363FB918-B447-7F45-A74E-9AF95C666CAE}" srcOrd="6" destOrd="0" presId="urn:microsoft.com/office/officeart/2005/8/layout/cycle1"/>
    <dgm:cxn modelId="{35FE714F-49AE-F745-B613-70AC20794421}" type="presParOf" srcId="{95C65290-8CB0-5D41-96AE-300ED5E15A72}" destId="{FDE9CFD6-51DF-9646-8569-73EA80EBC8CD}" srcOrd="7" destOrd="0" presId="urn:microsoft.com/office/officeart/2005/8/layout/cycle1"/>
    <dgm:cxn modelId="{9494F355-5B1F-6A45-8B84-0E04AC98E267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B17A9-2FAF-024C-B2E7-759D8E60780D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20AADD-9DA4-2F46-8DEA-7D62DF33CA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Presentation – </a:t>
          </a:r>
          <a:r>
            <a:rPr lang="en-US" u="sng" dirty="0" smtClean="0"/>
            <a:t>ONE</a:t>
          </a:r>
          <a:r>
            <a:rPr lang="en-US" dirty="0" smtClean="0"/>
            <a:t> User Interface</a:t>
          </a:r>
          <a:endParaRPr lang="en-US" dirty="0"/>
        </a:p>
      </dgm:t>
    </dgm:pt>
    <dgm:pt modelId="{556DECD8-AEEB-C346-9697-18B83D7CA6CC}" type="parTrans" cxnId="{A0E55A58-B9AC-1040-913E-1A2A58D97FCD}">
      <dgm:prSet/>
      <dgm:spPr/>
      <dgm:t>
        <a:bodyPr/>
        <a:lstStyle/>
        <a:p>
          <a:endParaRPr lang="en-US"/>
        </a:p>
      </dgm:t>
    </dgm:pt>
    <dgm:pt modelId="{DB15EF2D-0DE5-C94C-B7B4-32BE043F8616}" type="sibTrans" cxnId="{A0E55A58-B9AC-1040-913E-1A2A58D97FCD}">
      <dgm:prSet/>
      <dgm:spPr/>
      <dgm:t>
        <a:bodyPr/>
        <a:lstStyle/>
        <a:p>
          <a:endParaRPr lang="en-US"/>
        </a:p>
      </dgm:t>
    </dgm:pt>
    <dgm:pt modelId="{DD473CA0-7230-D841-ABF4-6C9D48787FBB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26C48AB1-F240-6B44-BE1D-17935B981039}" type="parTrans" cxnId="{23F32019-BD1F-0C46-A472-98ADC3D38121}">
      <dgm:prSet/>
      <dgm:spPr/>
      <dgm:t>
        <a:bodyPr/>
        <a:lstStyle/>
        <a:p>
          <a:endParaRPr lang="en-US"/>
        </a:p>
      </dgm:t>
    </dgm:pt>
    <dgm:pt modelId="{41F3BF0A-82EE-5B44-929A-CFE01E0EFCBE}" type="sibTrans" cxnId="{23F32019-BD1F-0C46-A472-98ADC3D38121}">
      <dgm:prSet/>
      <dgm:spPr/>
      <dgm:t>
        <a:bodyPr/>
        <a:lstStyle/>
        <a:p>
          <a:endParaRPr lang="en-US"/>
        </a:p>
      </dgm:t>
    </dgm:pt>
    <dgm:pt modelId="{D736D489-4124-484C-B6F5-86F2F1C1EA81}">
      <dgm:prSet phldrT="[Text]"/>
      <dgm:spPr/>
      <dgm:t>
        <a:bodyPr/>
        <a:lstStyle/>
        <a:p>
          <a:r>
            <a:rPr lang="en-US" dirty="0" smtClean="0"/>
            <a:t>Profile Update</a:t>
          </a:r>
          <a:endParaRPr lang="en-US" dirty="0"/>
        </a:p>
      </dgm:t>
    </dgm:pt>
    <dgm:pt modelId="{1FCD2DEB-BD82-724C-AF47-034B2A45D2E6}" type="parTrans" cxnId="{6C4D00B7-4568-B94C-B991-90A688A75127}">
      <dgm:prSet/>
      <dgm:spPr/>
      <dgm:t>
        <a:bodyPr/>
        <a:lstStyle/>
        <a:p>
          <a:endParaRPr lang="en-US"/>
        </a:p>
      </dgm:t>
    </dgm:pt>
    <dgm:pt modelId="{88CFF494-20C6-BF42-97BB-42F582152C08}" type="sibTrans" cxnId="{6C4D00B7-4568-B94C-B991-90A688A75127}">
      <dgm:prSet/>
      <dgm:spPr/>
      <dgm:t>
        <a:bodyPr/>
        <a:lstStyle/>
        <a:p>
          <a:endParaRPr lang="en-US"/>
        </a:p>
      </dgm:t>
    </dgm:pt>
    <dgm:pt modelId="{1F4BFB3F-97F8-F647-8A0A-481AD11D6E2A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02D49BA2-82D9-0F42-990A-214EDB3E7254}" type="parTrans" cxnId="{3FFED059-9A5D-B648-9543-C14ACDAFB953}">
      <dgm:prSet/>
      <dgm:spPr/>
      <dgm:t>
        <a:bodyPr/>
        <a:lstStyle/>
        <a:p>
          <a:endParaRPr lang="en-US"/>
        </a:p>
      </dgm:t>
    </dgm:pt>
    <dgm:pt modelId="{6185E862-9DB0-E544-BBCF-86B5EB1E9A9E}" type="sibTrans" cxnId="{3FFED059-9A5D-B648-9543-C14ACDAFB953}">
      <dgm:prSet/>
      <dgm:spPr/>
      <dgm:t>
        <a:bodyPr/>
        <a:lstStyle/>
        <a:p>
          <a:endParaRPr lang="en-US"/>
        </a:p>
      </dgm:t>
    </dgm:pt>
    <dgm:pt modelId="{E7B93A81-13CF-4349-9377-49E70C359B3C}">
      <dgm:prSet phldrT="[Text]"/>
      <dgm:spPr/>
      <dgm:t>
        <a:bodyPr/>
        <a:lstStyle/>
        <a:p>
          <a:r>
            <a:rPr lang="en-US" dirty="0" smtClean="0"/>
            <a:t>Employee Benefits</a:t>
          </a:r>
          <a:endParaRPr lang="en-US" dirty="0"/>
        </a:p>
      </dgm:t>
    </dgm:pt>
    <dgm:pt modelId="{FD879B5F-24FE-314D-B807-B54EAEC53AAD}" type="parTrans" cxnId="{F0A89C42-936E-C740-AEE2-3E7003C7E7BE}">
      <dgm:prSet/>
      <dgm:spPr/>
      <dgm:t>
        <a:bodyPr/>
        <a:lstStyle/>
        <a:p>
          <a:endParaRPr lang="en-US"/>
        </a:p>
      </dgm:t>
    </dgm:pt>
    <dgm:pt modelId="{2B47A064-64C7-6747-A9F0-B5196CA2047E}" type="sibTrans" cxnId="{F0A89C42-936E-C740-AEE2-3E7003C7E7BE}">
      <dgm:prSet/>
      <dgm:spPr/>
      <dgm:t>
        <a:bodyPr/>
        <a:lstStyle/>
        <a:p>
          <a:endParaRPr lang="en-US"/>
        </a:p>
      </dgm:t>
    </dgm:pt>
    <dgm:pt modelId="{C31CDF22-FE52-3E4A-9A03-78AFE379E827}">
      <dgm:prSet phldrT="[Text]"/>
      <dgm:spPr/>
      <dgm:t>
        <a:bodyPr/>
        <a:lstStyle/>
        <a:p>
          <a:r>
            <a:rPr lang="en-US" dirty="0" smtClean="0"/>
            <a:t>BPR</a:t>
          </a:r>
          <a:endParaRPr lang="en-US" dirty="0"/>
        </a:p>
      </dgm:t>
    </dgm:pt>
    <dgm:pt modelId="{22E6F156-84E2-1A4E-A2FC-FB686BF37855}" type="parTrans" cxnId="{91AE26CB-315C-8C41-801A-1D3FDF417B21}">
      <dgm:prSet/>
      <dgm:spPr/>
      <dgm:t>
        <a:bodyPr/>
        <a:lstStyle/>
        <a:p>
          <a:endParaRPr lang="en-US"/>
        </a:p>
      </dgm:t>
    </dgm:pt>
    <dgm:pt modelId="{686AC7ED-DBAB-F640-B852-E0E303DE661B}" type="sibTrans" cxnId="{91AE26CB-315C-8C41-801A-1D3FDF417B21}">
      <dgm:prSet/>
      <dgm:spPr/>
      <dgm:t>
        <a:bodyPr/>
        <a:lstStyle/>
        <a:p>
          <a:endParaRPr lang="en-US"/>
        </a:p>
      </dgm:t>
    </dgm:pt>
    <dgm:pt modelId="{A3A129F4-129E-0C43-8F95-EC8AA88F1ABF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CA178A84-7DC4-9142-AB0A-FCEE0EE04946}" type="parTrans" cxnId="{F1A994C7-5775-604F-BAC9-F5CC7974D501}">
      <dgm:prSet/>
      <dgm:spPr/>
      <dgm:t>
        <a:bodyPr/>
        <a:lstStyle/>
        <a:p>
          <a:endParaRPr lang="en-US"/>
        </a:p>
      </dgm:t>
    </dgm:pt>
    <dgm:pt modelId="{206847CA-3124-FC43-8097-A9944A1A7697}" type="sibTrans" cxnId="{F1A994C7-5775-604F-BAC9-F5CC7974D501}">
      <dgm:prSet/>
      <dgm:spPr/>
      <dgm:t>
        <a:bodyPr/>
        <a:lstStyle/>
        <a:p>
          <a:endParaRPr lang="en-US"/>
        </a:p>
      </dgm:t>
    </dgm:pt>
    <dgm:pt modelId="{07F2BA22-4E05-3646-AF59-2AD2F3DC75B6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B182D7CE-0D37-1042-90B4-D89A1864DB82}" type="parTrans" cxnId="{107842BB-316E-6C4D-B79E-3337DA45554B}">
      <dgm:prSet/>
      <dgm:spPr/>
      <dgm:t>
        <a:bodyPr/>
        <a:lstStyle/>
        <a:p>
          <a:endParaRPr lang="en-US"/>
        </a:p>
      </dgm:t>
    </dgm:pt>
    <dgm:pt modelId="{324ACC1A-467F-634B-AFD3-9BB1A6463085}" type="sibTrans" cxnId="{107842BB-316E-6C4D-B79E-3337DA45554B}">
      <dgm:prSet/>
      <dgm:spPr/>
      <dgm:t>
        <a:bodyPr/>
        <a:lstStyle/>
        <a:p>
          <a:endParaRPr lang="en-US"/>
        </a:p>
      </dgm:t>
    </dgm:pt>
    <dgm:pt modelId="{E29E8FB4-398A-304D-B1AD-FB5D6A331C97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841AF5B9-D3BC-2746-820E-90B8FDBD5F06}" type="parTrans" cxnId="{99C2DB4B-0320-0C4F-BFE5-536CD35FBA69}">
      <dgm:prSet/>
      <dgm:spPr/>
      <dgm:t>
        <a:bodyPr/>
        <a:lstStyle/>
        <a:p>
          <a:endParaRPr lang="en-US"/>
        </a:p>
      </dgm:t>
    </dgm:pt>
    <dgm:pt modelId="{318E53AF-B453-A440-ADC7-5E225183459C}" type="sibTrans" cxnId="{99C2DB4B-0320-0C4F-BFE5-536CD35FBA69}">
      <dgm:prSet/>
      <dgm:spPr/>
      <dgm:t>
        <a:bodyPr/>
        <a:lstStyle/>
        <a:p>
          <a:endParaRPr lang="en-US"/>
        </a:p>
      </dgm:t>
    </dgm:pt>
    <dgm:pt modelId="{94D9EBE2-0DD5-E846-BEA5-00F8CCE5E84B}">
      <dgm:prSet phldrT="[Text]"/>
      <dgm:spPr/>
      <dgm:t>
        <a:bodyPr/>
        <a:lstStyle/>
        <a:p>
          <a:r>
            <a:rPr lang="en-US" dirty="0" smtClean="0"/>
            <a:t>Conferences &amp; Events</a:t>
          </a:r>
          <a:endParaRPr lang="en-US" dirty="0"/>
        </a:p>
      </dgm:t>
    </dgm:pt>
    <dgm:pt modelId="{4061358F-CE7D-C34D-84FE-BBB579C5C307}" type="parTrans" cxnId="{AE81D83D-D7D5-544C-843F-98D23F68610A}">
      <dgm:prSet/>
      <dgm:spPr/>
      <dgm:t>
        <a:bodyPr/>
        <a:lstStyle/>
        <a:p>
          <a:endParaRPr lang="en-US"/>
        </a:p>
      </dgm:t>
    </dgm:pt>
    <dgm:pt modelId="{D3FC1F58-7A68-114B-B6EE-4C318840F866}" type="sibTrans" cxnId="{AE81D83D-D7D5-544C-843F-98D23F68610A}">
      <dgm:prSet/>
      <dgm:spPr/>
      <dgm:t>
        <a:bodyPr/>
        <a:lstStyle/>
        <a:p>
          <a:endParaRPr lang="en-US"/>
        </a:p>
      </dgm:t>
    </dgm:pt>
    <dgm:pt modelId="{20BE93A7-A29C-C645-B003-4B71D416BFF1}">
      <dgm:prSet phldrT="[Text]"/>
      <dgm:spPr/>
      <dgm:t>
        <a:bodyPr/>
        <a:lstStyle/>
        <a:p>
          <a:r>
            <a:rPr lang="en-US" dirty="0" smtClean="0"/>
            <a:t>Claims</a:t>
          </a:r>
          <a:endParaRPr lang="en-US" dirty="0"/>
        </a:p>
      </dgm:t>
    </dgm:pt>
    <dgm:pt modelId="{8AD7C8F1-C476-EB4A-8EE1-62DF18FCDBF0}" type="parTrans" cxnId="{54DC9078-63B1-9D47-A7A1-33B2376D02B5}">
      <dgm:prSet/>
      <dgm:spPr/>
      <dgm:t>
        <a:bodyPr/>
        <a:lstStyle/>
        <a:p>
          <a:endParaRPr lang="en-US"/>
        </a:p>
      </dgm:t>
    </dgm:pt>
    <dgm:pt modelId="{C22776F8-3EC6-884D-B5FF-4C44650A71D6}" type="sibTrans" cxnId="{54DC9078-63B1-9D47-A7A1-33B2376D02B5}">
      <dgm:prSet/>
      <dgm:spPr/>
      <dgm:t>
        <a:bodyPr/>
        <a:lstStyle/>
        <a:p>
          <a:endParaRPr lang="en-US"/>
        </a:p>
      </dgm:t>
    </dgm:pt>
    <dgm:pt modelId="{9FED6286-9076-E14E-8904-8070A4FE9E8E}">
      <dgm:prSet phldrT="[Text]"/>
      <dgm:spPr/>
      <dgm:t>
        <a:bodyPr/>
        <a:lstStyle/>
        <a:p>
          <a:r>
            <a:rPr lang="en-US" dirty="0" smtClean="0"/>
            <a:t>Group SPD</a:t>
          </a:r>
          <a:endParaRPr lang="en-US" dirty="0"/>
        </a:p>
      </dgm:t>
    </dgm:pt>
    <dgm:pt modelId="{6CBC3E17-D38E-5E48-86A5-A33D5BB8B453}" type="parTrans" cxnId="{0C823D88-671F-A442-A4B2-F58AAFCA45BC}">
      <dgm:prSet/>
      <dgm:spPr/>
      <dgm:t>
        <a:bodyPr/>
        <a:lstStyle/>
        <a:p>
          <a:endParaRPr lang="en-US"/>
        </a:p>
      </dgm:t>
    </dgm:pt>
    <dgm:pt modelId="{60FD6318-602B-7B4D-A0D6-654377463749}" type="sibTrans" cxnId="{0C823D88-671F-A442-A4B2-F58AAFCA45BC}">
      <dgm:prSet/>
      <dgm:spPr/>
      <dgm:t>
        <a:bodyPr/>
        <a:lstStyle/>
        <a:p>
          <a:endParaRPr lang="en-US"/>
        </a:p>
      </dgm:t>
    </dgm:pt>
    <dgm:pt modelId="{3A47A9C4-E3E8-4D48-91C4-0F3972E9C0F9}">
      <dgm:prSet phldrT="[Text]"/>
      <dgm:spPr/>
      <dgm:t>
        <a:bodyPr/>
        <a:lstStyle/>
        <a:p>
          <a:r>
            <a:rPr lang="en-US" dirty="0" smtClean="0"/>
            <a:t>MSS</a:t>
          </a:r>
          <a:endParaRPr lang="en-US" dirty="0"/>
        </a:p>
      </dgm:t>
    </dgm:pt>
    <dgm:pt modelId="{B0DF851D-A2E6-0545-BB14-3D0A6349F36D}" type="parTrans" cxnId="{D8E8DCF3-4F39-4841-9A1D-DCA8F93B97F8}">
      <dgm:prSet/>
      <dgm:spPr/>
      <dgm:t>
        <a:bodyPr/>
        <a:lstStyle/>
        <a:p>
          <a:endParaRPr lang="en-US"/>
        </a:p>
      </dgm:t>
    </dgm:pt>
    <dgm:pt modelId="{37ED3368-A22F-AA44-AFC7-C7F30F4CB4BB}" type="sibTrans" cxnId="{D8E8DCF3-4F39-4841-9A1D-DCA8F93B97F8}">
      <dgm:prSet/>
      <dgm:spPr/>
      <dgm:t>
        <a:bodyPr/>
        <a:lstStyle/>
        <a:p>
          <a:endParaRPr lang="en-US"/>
        </a:p>
      </dgm:t>
    </dgm:pt>
    <dgm:pt modelId="{9C903969-F3E3-7842-8339-4FFF7124D898}">
      <dgm:prSet phldrT="[Text]"/>
      <dgm:spPr/>
      <dgm:t>
        <a:bodyPr/>
        <a:lstStyle/>
        <a:p>
          <a:r>
            <a:rPr lang="en-US" dirty="0" smtClean="0"/>
            <a:t>ESS</a:t>
          </a:r>
          <a:endParaRPr lang="en-US" dirty="0"/>
        </a:p>
      </dgm:t>
    </dgm:pt>
    <dgm:pt modelId="{9F3BA0F2-447D-A14A-8235-568894BD98E9}" type="parTrans" cxnId="{E25A4C80-7DB7-754A-A3FB-07D799F32BDB}">
      <dgm:prSet/>
      <dgm:spPr/>
      <dgm:t>
        <a:bodyPr/>
        <a:lstStyle/>
        <a:p>
          <a:endParaRPr lang="en-US"/>
        </a:p>
      </dgm:t>
    </dgm:pt>
    <dgm:pt modelId="{10E99116-CD2D-5241-93B7-C44ABACABE25}" type="sibTrans" cxnId="{E25A4C80-7DB7-754A-A3FB-07D799F32BDB}">
      <dgm:prSet/>
      <dgm:spPr/>
      <dgm:t>
        <a:bodyPr/>
        <a:lstStyle/>
        <a:p>
          <a:endParaRPr lang="en-US"/>
        </a:p>
      </dgm:t>
    </dgm:pt>
    <dgm:pt modelId="{C5FFA540-2658-B946-A90C-4B7043AF5997}">
      <dgm:prSet phldrT="[Text]"/>
      <dgm:spPr/>
      <dgm:t>
        <a:bodyPr/>
        <a:lstStyle/>
        <a:p>
          <a:r>
            <a:rPr lang="en-US" dirty="0" smtClean="0"/>
            <a:t>RSOP</a:t>
          </a:r>
          <a:endParaRPr lang="en-US" dirty="0"/>
        </a:p>
      </dgm:t>
    </dgm:pt>
    <dgm:pt modelId="{DD5ECF3D-6E08-5E4F-9CB5-0472807C9D85}" type="parTrans" cxnId="{A304DB9A-9C3E-AC4E-9019-EB5DD2FD3B11}">
      <dgm:prSet/>
      <dgm:spPr/>
      <dgm:t>
        <a:bodyPr/>
        <a:lstStyle/>
        <a:p>
          <a:endParaRPr lang="en-US"/>
        </a:p>
      </dgm:t>
    </dgm:pt>
    <dgm:pt modelId="{463207AB-CAA1-184F-A917-EFC057B4D2A8}" type="sibTrans" cxnId="{A304DB9A-9C3E-AC4E-9019-EB5DD2FD3B11}">
      <dgm:prSet/>
      <dgm:spPr/>
      <dgm:t>
        <a:bodyPr/>
        <a:lstStyle/>
        <a:p>
          <a:endParaRPr lang="en-US"/>
        </a:p>
      </dgm:t>
    </dgm:pt>
    <dgm:pt modelId="{CB0D5542-62E4-2447-A74C-399BFD9838FD}">
      <dgm:prSet phldrT="[Text]"/>
      <dgm:spPr/>
      <dgm:t>
        <a:bodyPr/>
        <a:lstStyle/>
        <a:p>
          <a:r>
            <a:rPr lang="en-US" dirty="0" smtClean="0"/>
            <a:t>401K</a:t>
          </a:r>
          <a:endParaRPr lang="en-US" dirty="0"/>
        </a:p>
      </dgm:t>
    </dgm:pt>
    <dgm:pt modelId="{230F6AF1-70BA-9049-ABEF-1863C13884B1}" type="parTrans" cxnId="{217DC600-0687-0D45-B7B2-6ED6EC249643}">
      <dgm:prSet/>
      <dgm:spPr/>
      <dgm:t>
        <a:bodyPr/>
        <a:lstStyle/>
        <a:p>
          <a:endParaRPr lang="en-US"/>
        </a:p>
      </dgm:t>
    </dgm:pt>
    <dgm:pt modelId="{79A66E2E-92ED-5944-A2AE-571DAB07EE83}" type="sibTrans" cxnId="{217DC600-0687-0D45-B7B2-6ED6EC249643}">
      <dgm:prSet/>
      <dgm:spPr/>
      <dgm:t>
        <a:bodyPr/>
        <a:lstStyle/>
        <a:p>
          <a:endParaRPr lang="en-US"/>
        </a:p>
      </dgm:t>
    </dgm:pt>
    <dgm:pt modelId="{6B833D43-288D-154E-A824-ADFB4BF063A3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E69B0F92-5BE8-9541-8F42-12580043F3BB}" type="parTrans" cxnId="{DA58E31F-A6AA-A543-92D1-6797ECB68022}">
      <dgm:prSet/>
      <dgm:spPr/>
      <dgm:t>
        <a:bodyPr/>
        <a:lstStyle/>
        <a:p>
          <a:endParaRPr lang="en-US"/>
        </a:p>
      </dgm:t>
    </dgm:pt>
    <dgm:pt modelId="{497A71E9-FA15-1749-A0A3-319E74FF0E12}" type="sibTrans" cxnId="{DA58E31F-A6AA-A543-92D1-6797ECB68022}">
      <dgm:prSet/>
      <dgm:spPr/>
      <dgm:t>
        <a:bodyPr/>
        <a:lstStyle/>
        <a:p>
          <a:endParaRPr lang="en-US"/>
        </a:p>
      </dgm:t>
    </dgm:pt>
    <dgm:pt modelId="{29121AB0-54B7-D64C-9723-51AA2752EA8E}" type="pres">
      <dgm:prSet presAssocID="{B01B17A9-2FAF-024C-B2E7-759D8E607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4FCA6-5160-FC4F-9AC4-41D75B136603}" type="pres">
      <dgm:prSet presAssocID="{F320AADD-9DA4-2F46-8DEA-7D62DF33CA34}" presName="vertOne" presStyleCnt="0"/>
      <dgm:spPr/>
    </dgm:pt>
    <dgm:pt modelId="{6477C32D-013B-F042-9D60-B3CA7A8C0B1C}" type="pres">
      <dgm:prSet presAssocID="{F320AADD-9DA4-2F46-8DEA-7D62DF33CA3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C190A-4066-F44A-BE57-B04348142E89}" type="pres">
      <dgm:prSet presAssocID="{F320AADD-9DA4-2F46-8DEA-7D62DF33CA34}" presName="parTransOne" presStyleCnt="0"/>
      <dgm:spPr/>
    </dgm:pt>
    <dgm:pt modelId="{28E52D7D-1DAF-8544-B44F-A9F9BEF89093}" type="pres">
      <dgm:prSet presAssocID="{F320AADD-9DA4-2F46-8DEA-7D62DF33CA34}" presName="horzOne" presStyleCnt="0"/>
      <dgm:spPr/>
    </dgm:pt>
    <dgm:pt modelId="{A49210F5-8AAD-8644-A748-91CF209BE2AF}" type="pres">
      <dgm:prSet presAssocID="{DD473CA0-7230-D841-ABF4-6C9D48787FBB}" presName="vertTwo" presStyleCnt="0"/>
      <dgm:spPr/>
    </dgm:pt>
    <dgm:pt modelId="{D789FBC7-8C50-3940-A444-60F1E4E73C7A}" type="pres">
      <dgm:prSet presAssocID="{DD473CA0-7230-D841-ABF4-6C9D48787FBB}" presName="txTwo" presStyleLbl="node2" presStyleIdx="0" presStyleCnt="5">
        <dgm:presLayoutVars>
          <dgm:chPref val="3"/>
        </dgm:presLayoutVars>
      </dgm:prSet>
      <dgm:spPr/>
    </dgm:pt>
    <dgm:pt modelId="{DCD3F5D7-8CAC-CF4E-AE47-2C9F717A111F}" type="pres">
      <dgm:prSet presAssocID="{DD473CA0-7230-D841-ABF4-6C9D48787FBB}" presName="parTransTwo" presStyleCnt="0"/>
      <dgm:spPr/>
    </dgm:pt>
    <dgm:pt modelId="{85424CB2-4A70-D44F-9A3C-22D2F2AF48D0}" type="pres">
      <dgm:prSet presAssocID="{DD473CA0-7230-D841-ABF4-6C9D48787FBB}" presName="horzTwo" presStyleCnt="0"/>
      <dgm:spPr/>
    </dgm:pt>
    <dgm:pt modelId="{0DF1A226-6829-6C49-94C1-3EA7A9FE86A0}" type="pres">
      <dgm:prSet presAssocID="{D736D489-4124-484C-B6F5-86F2F1C1EA81}" presName="vertThree" presStyleCnt="0"/>
      <dgm:spPr/>
    </dgm:pt>
    <dgm:pt modelId="{09F1A11D-A4A8-024C-9FE9-AA80DE313B37}" type="pres">
      <dgm:prSet presAssocID="{D736D489-4124-484C-B6F5-86F2F1C1EA81}" presName="txThree" presStyleLbl="node3" presStyleIdx="0" presStyleCnt="11">
        <dgm:presLayoutVars>
          <dgm:chPref val="3"/>
        </dgm:presLayoutVars>
      </dgm:prSet>
      <dgm:spPr/>
    </dgm:pt>
    <dgm:pt modelId="{91941936-254C-644C-965C-AC83AECE4495}" type="pres">
      <dgm:prSet presAssocID="{D736D489-4124-484C-B6F5-86F2F1C1EA81}" presName="horzThree" presStyleCnt="0"/>
      <dgm:spPr/>
    </dgm:pt>
    <dgm:pt modelId="{06829394-39E9-304E-8994-C4042F35327A}" type="pres">
      <dgm:prSet presAssocID="{88CFF494-20C6-BF42-97BB-42F582152C08}" presName="sibSpaceThree" presStyleCnt="0"/>
      <dgm:spPr/>
    </dgm:pt>
    <dgm:pt modelId="{82C63578-8DE5-C549-88AE-C50B58C34740}" type="pres">
      <dgm:prSet presAssocID="{1F4BFB3F-97F8-F647-8A0A-481AD11D6E2A}" presName="vertThree" presStyleCnt="0"/>
      <dgm:spPr/>
    </dgm:pt>
    <dgm:pt modelId="{D94AD824-385C-F041-AD8C-AA017B41C9DB}" type="pres">
      <dgm:prSet presAssocID="{1F4BFB3F-97F8-F647-8A0A-481AD11D6E2A}" presName="txThree" presStyleLbl="node3" presStyleIdx="1" presStyleCnt="11">
        <dgm:presLayoutVars>
          <dgm:chPref val="3"/>
        </dgm:presLayoutVars>
      </dgm:prSet>
      <dgm:spPr/>
    </dgm:pt>
    <dgm:pt modelId="{A8D38BA4-5749-D740-B0F4-DD4E8FD00AE2}" type="pres">
      <dgm:prSet presAssocID="{1F4BFB3F-97F8-F647-8A0A-481AD11D6E2A}" presName="horzThree" presStyleCnt="0"/>
      <dgm:spPr/>
    </dgm:pt>
    <dgm:pt modelId="{0FCE38F9-DEAB-2C40-AEF6-B642FC3068AF}" type="pres">
      <dgm:prSet presAssocID="{6185E862-9DB0-E544-BBCF-86B5EB1E9A9E}" presName="sibSpaceThree" presStyleCnt="0"/>
      <dgm:spPr/>
    </dgm:pt>
    <dgm:pt modelId="{EFA98FE1-1951-C243-A00C-A36DEB3B4ABC}" type="pres">
      <dgm:prSet presAssocID="{94D9EBE2-0DD5-E846-BEA5-00F8CCE5E84B}" presName="vertThree" presStyleCnt="0"/>
      <dgm:spPr/>
    </dgm:pt>
    <dgm:pt modelId="{797DF30C-00F4-CF4D-9CAB-3306E1E6157E}" type="pres">
      <dgm:prSet presAssocID="{94D9EBE2-0DD5-E846-BEA5-00F8CCE5E84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2BB-6827-2545-A870-16148A8E8C73}" type="pres">
      <dgm:prSet presAssocID="{94D9EBE2-0DD5-E846-BEA5-00F8CCE5E84B}" presName="horzThree" presStyleCnt="0"/>
      <dgm:spPr/>
    </dgm:pt>
    <dgm:pt modelId="{4080D979-29AA-E747-805D-FF27313719DC}" type="pres">
      <dgm:prSet presAssocID="{41F3BF0A-82EE-5B44-929A-CFE01E0EFCBE}" presName="sibSpaceTwo" presStyleCnt="0"/>
      <dgm:spPr/>
    </dgm:pt>
    <dgm:pt modelId="{31B421BB-3CBC-A249-A0AB-EECDEB5380D5}" type="pres">
      <dgm:prSet presAssocID="{E7B93A81-13CF-4349-9377-49E70C359B3C}" presName="vertTwo" presStyleCnt="0"/>
      <dgm:spPr/>
    </dgm:pt>
    <dgm:pt modelId="{DD2410C8-6192-6245-9225-247A4E94F963}" type="pres">
      <dgm:prSet presAssocID="{E7B93A81-13CF-4349-9377-49E70C359B3C}" presName="txTwo" presStyleLbl="node2" presStyleIdx="1" presStyleCnt="5">
        <dgm:presLayoutVars>
          <dgm:chPref val="3"/>
        </dgm:presLayoutVars>
      </dgm:prSet>
      <dgm:spPr/>
    </dgm:pt>
    <dgm:pt modelId="{BBB5454A-1115-1C4A-9E1B-921FEDE91FE2}" type="pres">
      <dgm:prSet presAssocID="{E7B93A81-13CF-4349-9377-49E70C359B3C}" presName="parTransTwo" presStyleCnt="0"/>
      <dgm:spPr/>
    </dgm:pt>
    <dgm:pt modelId="{EA83F04F-8677-6F4C-9B05-11A918BC8816}" type="pres">
      <dgm:prSet presAssocID="{E7B93A81-13CF-4349-9377-49E70C359B3C}" presName="horzTwo" presStyleCnt="0"/>
      <dgm:spPr/>
    </dgm:pt>
    <dgm:pt modelId="{4617A578-678A-7F4E-AE86-B9C3D8537660}" type="pres">
      <dgm:prSet presAssocID="{C31CDF22-FE52-3E4A-9A03-78AFE379E827}" presName="vertThree" presStyleCnt="0"/>
      <dgm:spPr/>
    </dgm:pt>
    <dgm:pt modelId="{152545BE-D77E-3340-A716-76F0CC310C9D}" type="pres">
      <dgm:prSet presAssocID="{C31CDF22-FE52-3E4A-9A03-78AFE379E827}" presName="txThree" presStyleLbl="node3" presStyleIdx="3" presStyleCnt="11">
        <dgm:presLayoutVars>
          <dgm:chPref val="3"/>
        </dgm:presLayoutVars>
      </dgm:prSet>
      <dgm:spPr/>
    </dgm:pt>
    <dgm:pt modelId="{50A3E960-6028-7F40-BC67-90629753F8B5}" type="pres">
      <dgm:prSet presAssocID="{C31CDF22-FE52-3E4A-9A03-78AFE379E827}" presName="horzThree" presStyleCnt="0"/>
      <dgm:spPr/>
    </dgm:pt>
    <dgm:pt modelId="{6DADA541-2645-C84C-BE99-59DD465A3A10}" type="pres">
      <dgm:prSet presAssocID="{686AC7ED-DBAB-F640-B852-E0E303DE661B}" presName="sibSpaceThree" presStyleCnt="0"/>
      <dgm:spPr/>
    </dgm:pt>
    <dgm:pt modelId="{6C969A2C-F993-C544-BE7F-4AFC59180E05}" type="pres">
      <dgm:prSet presAssocID="{20BE93A7-A29C-C645-B003-4B71D416BFF1}" presName="vertThree" presStyleCnt="0"/>
      <dgm:spPr/>
    </dgm:pt>
    <dgm:pt modelId="{A98C67D4-324D-C34D-89B8-31C97516A410}" type="pres">
      <dgm:prSet presAssocID="{20BE93A7-A29C-C645-B003-4B71D416BFF1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7092E-0487-9E49-AF87-5B12D9724F48}" type="pres">
      <dgm:prSet presAssocID="{20BE93A7-A29C-C645-B003-4B71D416BFF1}" presName="horzThree" presStyleCnt="0"/>
      <dgm:spPr/>
    </dgm:pt>
    <dgm:pt modelId="{FCFC005A-DD29-EF4C-9337-B36AA7AF52B0}" type="pres">
      <dgm:prSet presAssocID="{C22776F8-3EC6-884D-B5FF-4C44650A71D6}" presName="sibSpaceThree" presStyleCnt="0"/>
      <dgm:spPr/>
    </dgm:pt>
    <dgm:pt modelId="{B02BABF3-4CDD-1C48-8F1E-B0D1131EF333}" type="pres">
      <dgm:prSet presAssocID="{9FED6286-9076-E14E-8904-8070A4FE9E8E}" presName="vertThree" presStyleCnt="0"/>
      <dgm:spPr/>
    </dgm:pt>
    <dgm:pt modelId="{90DDDC07-3A43-7C48-8597-95D338D61D5A}" type="pres">
      <dgm:prSet presAssocID="{9FED6286-9076-E14E-8904-8070A4FE9E8E}" presName="txThree" presStyleLbl="node3" presStyleIdx="5" presStyleCnt="11">
        <dgm:presLayoutVars>
          <dgm:chPref val="3"/>
        </dgm:presLayoutVars>
      </dgm:prSet>
      <dgm:spPr/>
    </dgm:pt>
    <dgm:pt modelId="{DAF5D06B-F26D-274E-B8D3-A4413048F686}" type="pres">
      <dgm:prSet presAssocID="{9FED6286-9076-E14E-8904-8070A4FE9E8E}" presName="horzThree" presStyleCnt="0"/>
      <dgm:spPr/>
    </dgm:pt>
    <dgm:pt modelId="{EC3E2036-A1EC-594C-B3F8-E0F368C33810}" type="pres">
      <dgm:prSet presAssocID="{2B47A064-64C7-6747-A9F0-B5196CA2047E}" presName="sibSpaceTwo" presStyleCnt="0"/>
      <dgm:spPr/>
    </dgm:pt>
    <dgm:pt modelId="{C23F0529-3C22-5F4F-AD12-34F1F86B2FD1}" type="pres">
      <dgm:prSet presAssocID="{A3A129F4-129E-0C43-8F95-EC8AA88F1ABF}" presName="vertTwo" presStyleCnt="0"/>
      <dgm:spPr/>
    </dgm:pt>
    <dgm:pt modelId="{29F29A61-9B46-0145-A731-13FF0E4A8889}" type="pres">
      <dgm:prSet presAssocID="{A3A129F4-129E-0C43-8F95-EC8AA88F1ABF}" presName="txTwo" presStyleLbl="node2" presStyleIdx="2" presStyleCnt="5">
        <dgm:presLayoutVars>
          <dgm:chPref val="3"/>
        </dgm:presLayoutVars>
      </dgm:prSet>
      <dgm:spPr/>
    </dgm:pt>
    <dgm:pt modelId="{4C6E28B3-9FFE-C749-8423-96E94B7E0DD5}" type="pres">
      <dgm:prSet presAssocID="{A3A129F4-129E-0C43-8F95-EC8AA88F1ABF}" presName="parTransTwo" presStyleCnt="0"/>
      <dgm:spPr/>
    </dgm:pt>
    <dgm:pt modelId="{41C80A28-4702-7A41-AF3A-DB255F626A37}" type="pres">
      <dgm:prSet presAssocID="{A3A129F4-129E-0C43-8F95-EC8AA88F1ABF}" presName="horzTwo" presStyleCnt="0"/>
      <dgm:spPr/>
    </dgm:pt>
    <dgm:pt modelId="{B5071C0F-1D61-7040-B4FE-004F7CD150F6}" type="pres">
      <dgm:prSet presAssocID="{3A47A9C4-E3E8-4D48-91C4-0F3972E9C0F9}" presName="vertThree" presStyleCnt="0"/>
      <dgm:spPr/>
    </dgm:pt>
    <dgm:pt modelId="{789FFCBD-0778-7F44-9185-BF050CD324D6}" type="pres">
      <dgm:prSet presAssocID="{3A47A9C4-E3E8-4D48-91C4-0F3972E9C0F9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6265-A99C-0946-9D72-2ADD2E86F27B}" type="pres">
      <dgm:prSet presAssocID="{3A47A9C4-E3E8-4D48-91C4-0F3972E9C0F9}" presName="horzThree" presStyleCnt="0"/>
      <dgm:spPr/>
    </dgm:pt>
    <dgm:pt modelId="{A08FD1BB-E45F-6B43-942B-8BC55E978940}" type="pres">
      <dgm:prSet presAssocID="{37ED3368-A22F-AA44-AFC7-C7F30F4CB4BB}" presName="sibSpaceThree" presStyleCnt="0"/>
      <dgm:spPr/>
    </dgm:pt>
    <dgm:pt modelId="{B680206E-AD7E-3C4E-ACEC-C22B628E94CA}" type="pres">
      <dgm:prSet presAssocID="{9C903969-F3E3-7842-8339-4FFF7124D898}" presName="vertThree" presStyleCnt="0"/>
      <dgm:spPr/>
    </dgm:pt>
    <dgm:pt modelId="{C602751C-DCEF-8149-B6A2-578C9D11BF42}" type="pres">
      <dgm:prSet presAssocID="{9C903969-F3E3-7842-8339-4FFF7124D898}" presName="txThree" presStyleLbl="node3" presStyleIdx="7" presStyleCnt="11">
        <dgm:presLayoutVars>
          <dgm:chPref val="3"/>
        </dgm:presLayoutVars>
      </dgm:prSet>
      <dgm:spPr/>
    </dgm:pt>
    <dgm:pt modelId="{ECCBBFE3-F9E8-BF4E-BB30-8D5F59D7B945}" type="pres">
      <dgm:prSet presAssocID="{9C903969-F3E3-7842-8339-4FFF7124D898}" presName="horzThree" presStyleCnt="0"/>
      <dgm:spPr/>
    </dgm:pt>
    <dgm:pt modelId="{C3796409-86F3-684F-B3CC-C8C6DC5278C7}" type="pres">
      <dgm:prSet presAssocID="{206847CA-3124-FC43-8097-A9944A1A7697}" presName="sibSpaceTwo" presStyleCnt="0"/>
      <dgm:spPr/>
    </dgm:pt>
    <dgm:pt modelId="{0C6E2B08-2832-8346-97F6-B8E85B58D090}" type="pres">
      <dgm:prSet presAssocID="{07F2BA22-4E05-3646-AF59-2AD2F3DC75B6}" presName="vertTwo" presStyleCnt="0"/>
      <dgm:spPr/>
    </dgm:pt>
    <dgm:pt modelId="{55C35F0C-DEB5-FF44-BB37-0A2DEC15F3D5}" type="pres">
      <dgm:prSet presAssocID="{07F2BA22-4E05-3646-AF59-2AD2F3DC75B6}" presName="txTwo" presStyleLbl="node2" presStyleIdx="3" presStyleCnt="5">
        <dgm:presLayoutVars>
          <dgm:chPref val="3"/>
        </dgm:presLayoutVars>
      </dgm:prSet>
      <dgm:spPr/>
    </dgm:pt>
    <dgm:pt modelId="{052998A1-C0A9-4A41-927C-C9C47C725BEF}" type="pres">
      <dgm:prSet presAssocID="{07F2BA22-4E05-3646-AF59-2AD2F3DC75B6}" presName="parTransTwo" presStyleCnt="0"/>
      <dgm:spPr/>
    </dgm:pt>
    <dgm:pt modelId="{FD9703F2-3BB0-CD41-A032-5028F1001F4C}" type="pres">
      <dgm:prSet presAssocID="{07F2BA22-4E05-3646-AF59-2AD2F3DC75B6}" presName="horzTwo" presStyleCnt="0"/>
      <dgm:spPr/>
    </dgm:pt>
    <dgm:pt modelId="{F1B9039B-D418-094A-9398-7EC5673D3F48}" type="pres">
      <dgm:prSet presAssocID="{C5FFA540-2658-B946-A90C-4B7043AF5997}" presName="vertThree" presStyleCnt="0"/>
      <dgm:spPr/>
    </dgm:pt>
    <dgm:pt modelId="{774257A2-4745-9441-A417-95232F01F120}" type="pres">
      <dgm:prSet presAssocID="{C5FFA540-2658-B946-A90C-4B7043AF5997}" presName="txThree" presStyleLbl="node3" presStyleIdx="8" presStyleCnt="11">
        <dgm:presLayoutVars>
          <dgm:chPref val="3"/>
        </dgm:presLayoutVars>
      </dgm:prSet>
      <dgm:spPr/>
    </dgm:pt>
    <dgm:pt modelId="{FC39F665-60B7-9845-BDD6-2E6B5EF0E1B0}" type="pres">
      <dgm:prSet presAssocID="{C5FFA540-2658-B946-A90C-4B7043AF5997}" presName="horzThree" presStyleCnt="0"/>
      <dgm:spPr/>
    </dgm:pt>
    <dgm:pt modelId="{BC5D4BED-FB7C-1F42-AB09-A6B086A0BAEE}" type="pres">
      <dgm:prSet presAssocID="{324ACC1A-467F-634B-AFD3-9BB1A6463085}" presName="sibSpaceTwo" presStyleCnt="0"/>
      <dgm:spPr/>
    </dgm:pt>
    <dgm:pt modelId="{D2D161AF-FF30-1949-8F97-A0A1BDE29CE3}" type="pres">
      <dgm:prSet presAssocID="{E29E8FB4-398A-304D-B1AD-FB5D6A331C97}" presName="vertTwo" presStyleCnt="0"/>
      <dgm:spPr/>
    </dgm:pt>
    <dgm:pt modelId="{F662CA65-6751-8645-9267-C06359FE717D}" type="pres">
      <dgm:prSet presAssocID="{E29E8FB4-398A-304D-B1AD-FB5D6A331C97}" presName="txTwo" presStyleLbl="node2" presStyleIdx="4" presStyleCnt="5">
        <dgm:presLayoutVars>
          <dgm:chPref val="3"/>
        </dgm:presLayoutVars>
      </dgm:prSet>
      <dgm:spPr/>
    </dgm:pt>
    <dgm:pt modelId="{7467FD99-7F4A-714F-A874-9F87EF168C5D}" type="pres">
      <dgm:prSet presAssocID="{E29E8FB4-398A-304D-B1AD-FB5D6A331C97}" presName="parTransTwo" presStyleCnt="0"/>
      <dgm:spPr/>
    </dgm:pt>
    <dgm:pt modelId="{7EE7A77D-60D7-0A4D-8AC7-BE878E6B0BE2}" type="pres">
      <dgm:prSet presAssocID="{E29E8FB4-398A-304D-B1AD-FB5D6A331C97}" presName="horzTwo" presStyleCnt="0"/>
      <dgm:spPr/>
    </dgm:pt>
    <dgm:pt modelId="{1997753C-EE7E-6E4F-8E02-FAF45AF58C79}" type="pres">
      <dgm:prSet presAssocID="{CB0D5542-62E4-2447-A74C-399BFD9838FD}" presName="vertThree" presStyleCnt="0"/>
      <dgm:spPr/>
    </dgm:pt>
    <dgm:pt modelId="{4B1C485E-8EED-734C-A4E0-102C5CD2C87A}" type="pres">
      <dgm:prSet presAssocID="{CB0D5542-62E4-2447-A74C-399BFD9838FD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5F130-2706-8D4A-8F7D-7A9E0D8AE7B6}" type="pres">
      <dgm:prSet presAssocID="{CB0D5542-62E4-2447-A74C-399BFD9838FD}" presName="horzThree" presStyleCnt="0"/>
      <dgm:spPr/>
    </dgm:pt>
    <dgm:pt modelId="{DC8A6EC5-F8F1-3E47-88CB-241E4AE92A7E}" type="pres">
      <dgm:prSet presAssocID="{79A66E2E-92ED-5944-A2AE-571DAB07EE83}" presName="sibSpaceThree" presStyleCnt="0"/>
      <dgm:spPr/>
    </dgm:pt>
    <dgm:pt modelId="{09221CA4-0AF9-1743-B41F-4DDC83FB5F90}" type="pres">
      <dgm:prSet presAssocID="{6B833D43-288D-154E-A824-ADFB4BF063A3}" presName="vertThree" presStyleCnt="0"/>
      <dgm:spPr/>
    </dgm:pt>
    <dgm:pt modelId="{7F25B7CA-3429-6143-B17A-2176038626A6}" type="pres">
      <dgm:prSet presAssocID="{6B833D43-288D-154E-A824-ADFB4BF063A3}" presName="txThree" presStyleLbl="node3" presStyleIdx="10" presStyleCnt="11">
        <dgm:presLayoutVars>
          <dgm:chPref val="3"/>
        </dgm:presLayoutVars>
      </dgm:prSet>
      <dgm:spPr/>
    </dgm:pt>
    <dgm:pt modelId="{A36CB83C-95E2-F740-8FDB-FD2D3CAFCB58}" type="pres">
      <dgm:prSet presAssocID="{6B833D43-288D-154E-A824-ADFB4BF063A3}" presName="horzThree" presStyleCnt="0"/>
      <dgm:spPr/>
    </dgm:pt>
  </dgm:ptLst>
  <dgm:cxnLst>
    <dgm:cxn modelId="{A304DB9A-9C3E-AC4E-9019-EB5DD2FD3B11}" srcId="{07F2BA22-4E05-3646-AF59-2AD2F3DC75B6}" destId="{C5FFA540-2658-B946-A90C-4B7043AF5997}" srcOrd="0" destOrd="0" parTransId="{DD5ECF3D-6E08-5E4F-9CB5-0472807C9D85}" sibTransId="{463207AB-CAA1-184F-A917-EFC057B4D2A8}"/>
    <dgm:cxn modelId="{D8E8DCF3-4F39-4841-9A1D-DCA8F93B97F8}" srcId="{A3A129F4-129E-0C43-8F95-EC8AA88F1ABF}" destId="{3A47A9C4-E3E8-4D48-91C4-0F3972E9C0F9}" srcOrd="0" destOrd="0" parTransId="{B0DF851D-A2E6-0545-BB14-3D0A6349F36D}" sibTransId="{37ED3368-A22F-AA44-AFC7-C7F30F4CB4BB}"/>
    <dgm:cxn modelId="{4870A3A6-3B67-4A47-AEB5-82EE7796C992}" type="presOf" srcId="{94D9EBE2-0DD5-E846-BEA5-00F8CCE5E84B}" destId="{797DF30C-00F4-CF4D-9CAB-3306E1E6157E}" srcOrd="0" destOrd="0" presId="urn:microsoft.com/office/officeart/2005/8/layout/hierarchy4"/>
    <dgm:cxn modelId="{219C6E5E-C7D0-B545-8355-2C948F080E55}" type="presOf" srcId="{DD473CA0-7230-D841-ABF4-6C9D48787FBB}" destId="{D789FBC7-8C50-3940-A444-60F1E4E73C7A}" srcOrd="0" destOrd="0" presId="urn:microsoft.com/office/officeart/2005/8/layout/hierarchy4"/>
    <dgm:cxn modelId="{A6CD11FE-4CE4-FD47-AC31-17191547E894}" type="presOf" srcId="{C5FFA540-2658-B946-A90C-4B7043AF5997}" destId="{774257A2-4745-9441-A417-95232F01F120}" srcOrd="0" destOrd="0" presId="urn:microsoft.com/office/officeart/2005/8/layout/hierarchy4"/>
    <dgm:cxn modelId="{1253A814-C8B4-E047-AC04-370F78B78BAC}" type="presOf" srcId="{D736D489-4124-484C-B6F5-86F2F1C1EA81}" destId="{09F1A11D-A4A8-024C-9FE9-AA80DE313B37}" srcOrd="0" destOrd="0" presId="urn:microsoft.com/office/officeart/2005/8/layout/hierarchy4"/>
    <dgm:cxn modelId="{CAB6E552-D7DA-BF41-8EDD-98EC725CEFB4}" type="presOf" srcId="{F320AADD-9DA4-2F46-8DEA-7D62DF33CA34}" destId="{6477C32D-013B-F042-9D60-B3CA7A8C0B1C}" srcOrd="0" destOrd="0" presId="urn:microsoft.com/office/officeart/2005/8/layout/hierarchy4"/>
    <dgm:cxn modelId="{99C2DB4B-0320-0C4F-BFE5-536CD35FBA69}" srcId="{F320AADD-9DA4-2F46-8DEA-7D62DF33CA34}" destId="{E29E8FB4-398A-304D-B1AD-FB5D6A331C97}" srcOrd="4" destOrd="0" parTransId="{841AF5B9-D3BC-2746-820E-90B8FDBD5F06}" sibTransId="{318E53AF-B453-A440-ADC7-5E225183459C}"/>
    <dgm:cxn modelId="{E25A4C80-7DB7-754A-A3FB-07D799F32BDB}" srcId="{A3A129F4-129E-0C43-8F95-EC8AA88F1ABF}" destId="{9C903969-F3E3-7842-8339-4FFF7124D898}" srcOrd="1" destOrd="0" parTransId="{9F3BA0F2-447D-A14A-8235-568894BD98E9}" sibTransId="{10E99116-CD2D-5241-93B7-C44ABACABE25}"/>
    <dgm:cxn modelId="{3FFED059-9A5D-B648-9543-C14ACDAFB953}" srcId="{DD473CA0-7230-D841-ABF4-6C9D48787FBB}" destId="{1F4BFB3F-97F8-F647-8A0A-481AD11D6E2A}" srcOrd="1" destOrd="0" parTransId="{02D49BA2-82D9-0F42-990A-214EDB3E7254}" sibTransId="{6185E862-9DB0-E544-BBCF-86B5EB1E9A9E}"/>
    <dgm:cxn modelId="{217DC600-0687-0D45-B7B2-6ED6EC249643}" srcId="{E29E8FB4-398A-304D-B1AD-FB5D6A331C97}" destId="{CB0D5542-62E4-2447-A74C-399BFD9838FD}" srcOrd="0" destOrd="0" parTransId="{230F6AF1-70BA-9049-ABEF-1863C13884B1}" sibTransId="{79A66E2E-92ED-5944-A2AE-571DAB07EE83}"/>
    <dgm:cxn modelId="{3D39BA31-5E08-5C40-B4D9-75EC3FC78A9E}" type="presOf" srcId="{3A47A9C4-E3E8-4D48-91C4-0F3972E9C0F9}" destId="{789FFCBD-0778-7F44-9185-BF050CD324D6}" srcOrd="0" destOrd="0" presId="urn:microsoft.com/office/officeart/2005/8/layout/hierarchy4"/>
    <dgm:cxn modelId="{555E2346-5D81-F141-A056-4A45B91D2D85}" type="presOf" srcId="{CB0D5542-62E4-2447-A74C-399BFD9838FD}" destId="{4B1C485E-8EED-734C-A4E0-102C5CD2C87A}" srcOrd="0" destOrd="0" presId="urn:microsoft.com/office/officeart/2005/8/layout/hierarchy4"/>
    <dgm:cxn modelId="{FA9E2866-E0ED-5F4C-840B-EBD9B26F111E}" type="presOf" srcId="{A3A129F4-129E-0C43-8F95-EC8AA88F1ABF}" destId="{29F29A61-9B46-0145-A731-13FF0E4A8889}" srcOrd="0" destOrd="0" presId="urn:microsoft.com/office/officeart/2005/8/layout/hierarchy4"/>
    <dgm:cxn modelId="{7455FF4F-6FE0-1A4D-9B64-6D2BBA934D8D}" type="presOf" srcId="{20BE93A7-A29C-C645-B003-4B71D416BFF1}" destId="{A98C67D4-324D-C34D-89B8-31C97516A410}" srcOrd="0" destOrd="0" presId="urn:microsoft.com/office/officeart/2005/8/layout/hierarchy4"/>
    <dgm:cxn modelId="{AE81D83D-D7D5-544C-843F-98D23F68610A}" srcId="{DD473CA0-7230-D841-ABF4-6C9D48787FBB}" destId="{94D9EBE2-0DD5-E846-BEA5-00F8CCE5E84B}" srcOrd="2" destOrd="0" parTransId="{4061358F-CE7D-C34D-84FE-BBB579C5C307}" sibTransId="{D3FC1F58-7A68-114B-B6EE-4C318840F866}"/>
    <dgm:cxn modelId="{23F32019-BD1F-0C46-A472-98ADC3D38121}" srcId="{F320AADD-9DA4-2F46-8DEA-7D62DF33CA34}" destId="{DD473CA0-7230-D841-ABF4-6C9D48787FBB}" srcOrd="0" destOrd="0" parTransId="{26C48AB1-F240-6B44-BE1D-17935B981039}" sibTransId="{41F3BF0A-82EE-5B44-929A-CFE01E0EFCBE}"/>
    <dgm:cxn modelId="{5CE17FA8-F645-3143-9E38-3A355C5A63D8}" type="presOf" srcId="{6B833D43-288D-154E-A824-ADFB4BF063A3}" destId="{7F25B7CA-3429-6143-B17A-2176038626A6}" srcOrd="0" destOrd="0" presId="urn:microsoft.com/office/officeart/2005/8/layout/hierarchy4"/>
    <dgm:cxn modelId="{3FEFA326-D710-7F41-AC7D-BE38E521EB4D}" type="presOf" srcId="{E7B93A81-13CF-4349-9377-49E70C359B3C}" destId="{DD2410C8-6192-6245-9225-247A4E94F963}" srcOrd="0" destOrd="0" presId="urn:microsoft.com/office/officeart/2005/8/layout/hierarchy4"/>
    <dgm:cxn modelId="{DA58E31F-A6AA-A543-92D1-6797ECB68022}" srcId="{E29E8FB4-398A-304D-B1AD-FB5D6A331C97}" destId="{6B833D43-288D-154E-A824-ADFB4BF063A3}" srcOrd="1" destOrd="0" parTransId="{E69B0F92-5BE8-9541-8F42-12580043F3BB}" sibTransId="{497A71E9-FA15-1749-A0A3-319E74FF0E12}"/>
    <dgm:cxn modelId="{0AA2AA17-DA64-6D4D-B386-250C2514D930}" type="presOf" srcId="{9C903969-F3E3-7842-8339-4FFF7124D898}" destId="{C602751C-DCEF-8149-B6A2-578C9D11BF42}" srcOrd="0" destOrd="0" presId="urn:microsoft.com/office/officeart/2005/8/layout/hierarchy4"/>
    <dgm:cxn modelId="{842555BE-36F2-2543-907A-DD4304F2C9E7}" type="presOf" srcId="{C31CDF22-FE52-3E4A-9A03-78AFE379E827}" destId="{152545BE-D77E-3340-A716-76F0CC310C9D}" srcOrd="0" destOrd="0" presId="urn:microsoft.com/office/officeart/2005/8/layout/hierarchy4"/>
    <dgm:cxn modelId="{6C4D00B7-4568-B94C-B991-90A688A75127}" srcId="{DD473CA0-7230-D841-ABF4-6C9D48787FBB}" destId="{D736D489-4124-484C-B6F5-86F2F1C1EA81}" srcOrd="0" destOrd="0" parTransId="{1FCD2DEB-BD82-724C-AF47-034B2A45D2E6}" sibTransId="{88CFF494-20C6-BF42-97BB-42F582152C08}"/>
    <dgm:cxn modelId="{BDD35EF4-330A-C349-9535-36E94093DBC4}" type="presOf" srcId="{1F4BFB3F-97F8-F647-8A0A-481AD11D6E2A}" destId="{D94AD824-385C-F041-AD8C-AA017B41C9DB}" srcOrd="0" destOrd="0" presId="urn:microsoft.com/office/officeart/2005/8/layout/hierarchy4"/>
    <dgm:cxn modelId="{928C0819-DD70-EF4D-BAB9-E73E028E500E}" type="presOf" srcId="{9FED6286-9076-E14E-8904-8070A4FE9E8E}" destId="{90DDDC07-3A43-7C48-8597-95D338D61D5A}" srcOrd="0" destOrd="0" presId="urn:microsoft.com/office/officeart/2005/8/layout/hierarchy4"/>
    <dgm:cxn modelId="{F1A994C7-5775-604F-BAC9-F5CC7974D501}" srcId="{F320AADD-9DA4-2F46-8DEA-7D62DF33CA34}" destId="{A3A129F4-129E-0C43-8F95-EC8AA88F1ABF}" srcOrd="2" destOrd="0" parTransId="{CA178A84-7DC4-9142-AB0A-FCEE0EE04946}" sibTransId="{206847CA-3124-FC43-8097-A9944A1A7697}"/>
    <dgm:cxn modelId="{B542D751-0904-3345-9994-39BA75B1C67D}" type="presOf" srcId="{07F2BA22-4E05-3646-AF59-2AD2F3DC75B6}" destId="{55C35F0C-DEB5-FF44-BB37-0A2DEC15F3D5}" srcOrd="0" destOrd="0" presId="urn:microsoft.com/office/officeart/2005/8/layout/hierarchy4"/>
    <dgm:cxn modelId="{54DC9078-63B1-9D47-A7A1-33B2376D02B5}" srcId="{E7B93A81-13CF-4349-9377-49E70C359B3C}" destId="{20BE93A7-A29C-C645-B003-4B71D416BFF1}" srcOrd="1" destOrd="0" parTransId="{8AD7C8F1-C476-EB4A-8EE1-62DF18FCDBF0}" sibTransId="{C22776F8-3EC6-884D-B5FF-4C44650A71D6}"/>
    <dgm:cxn modelId="{A0E55A58-B9AC-1040-913E-1A2A58D97FCD}" srcId="{B01B17A9-2FAF-024C-B2E7-759D8E60780D}" destId="{F320AADD-9DA4-2F46-8DEA-7D62DF33CA34}" srcOrd="0" destOrd="0" parTransId="{556DECD8-AEEB-C346-9697-18B83D7CA6CC}" sibTransId="{DB15EF2D-0DE5-C94C-B7B4-32BE043F8616}"/>
    <dgm:cxn modelId="{91AE26CB-315C-8C41-801A-1D3FDF417B21}" srcId="{E7B93A81-13CF-4349-9377-49E70C359B3C}" destId="{C31CDF22-FE52-3E4A-9A03-78AFE379E827}" srcOrd="0" destOrd="0" parTransId="{22E6F156-84E2-1A4E-A2FC-FB686BF37855}" sibTransId="{686AC7ED-DBAB-F640-B852-E0E303DE661B}"/>
    <dgm:cxn modelId="{0C823D88-671F-A442-A4B2-F58AAFCA45BC}" srcId="{E7B93A81-13CF-4349-9377-49E70C359B3C}" destId="{9FED6286-9076-E14E-8904-8070A4FE9E8E}" srcOrd="2" destOrd="0" parTransId="{6CBC3E17-D38E-5E48-86A5-A33D5BB8B453}" sibTransId="{60FD6318-602B-7B4D-A0D6-654377463749}"/>
    <dgm:cxn modelId="{F411621D-C837-3341-9369-C7CC077015C4}" type="presOf" srcId="{E29E8FB4-398A-304D-B1AD-FB5D6A331C97}" destId="{F662CA65-6751-8645-9267-C06359FE717D}" srcOrd="0" destOrd="0" presId="urn:microsoft.com/office/officeart/2005/8/layout/hierarchy4"/>
    <dgm:cxn modelId="{F0A89C42-936E-C740-AEE2-3E7003C7E7BE}" srcId="{F320AADD-9DA4-2F46-8DEA-7D62DF33CA34}" destId="{E7B93A81-13CF-4349-9377-49E70C359B3C}" srcOrd="1" destOrd="0" parTransId="{FD879B5F-24FE-314D-B807-B54EAEC53AAD}" sibTransId="{2B47A064-64C7-6747-A9F0-B5196CA2047E}"/>
    <dgm:cxn modelId="{44563537-F5C8-5548-9C9D-676DCAFAFF60}" type="presOf" srcId="{B01B17A9-2FAF-024C-B2E7-759D8E60780D}" destId="{29121AB0-54B7-D64C-9723-51AA2752EA8E}" srcOrd="0" destOrd="0" presId="urn:microsoft.com/office/officeart/2005/8/layout/hierarchy4"/>
    <dgm:cxn modelId="{107842BB-316E-6C4D-B79E-3337DA45554B}" srcId="{F320AADD-9DA4-2F46-8DEA-7D62DF33CA34}" destId="{07F2BA22-4E05-3646-AF59-2AD2F3DC75B6}" srcOrd="3" destOrd="0" parTransId="{B182D7CE-0D37-1042-90B4-D89A1864DB82}" sibTransId="{324ACC1A-467F-634B-AFD3-9BB1A6463085}"/>
    <dgm:cxn modelId="{45ABEE10-036E-9F4E-8493-C3428BACC5FA}" type="presParOf" srcId="{29121AB0-54B7-D64C-9723-51AA2752EA8E}" destId="{BB34FCA6-5160-FC4F-9AC4-41D75B136603}" srcOrd="0" destOrd="0" presId="urn:microsoft.com/office/officeart/2005/8/layout/hierarchy4"/>
    <dgm:cxn modelId="{7A8B002C-7575-AB4B-8E93-1CA28AAB24D1}" type="presParOf" srcId="{BB34FCA6-5160-FC4F-9AC4-41D75B136603}" destId="{6477C32D-013B-F042-9D60-B3CA7A8C0B1C}" srcOrd="0" destOrd="0" presId="urn:microsoft.com/office/officeart/2005/8/layout/hierarchy4"/>
    <dgm:cxn modelId="{FBB47CD7-C2EB-654D-AE8B-492C222E8336}" type="presParOf" srcId="{BB34FCA6-5160-FC4F-9AC4-41D75B136603}" destId="{E49C190A-4066-F44A-BE57-B04348142E89}" srcOrd="1" destOrd="0" presId="urn:microsoft.com/office/officeart/2005/8/layout/hierarchy4"/>
    <dgm:cxn modelId="{4AA63125-66AB-1E47-96B5-1CD3015CA66E}" type="presParOf" srcId="{BB34FCA6-5160-FC4F-9AC4-41D75B136603}" destId="{28E52D7D-1DAF-8544-B44F-A9F9BEF89093}" srcOrd="2" destOrd="0" presId="urn:microsoft.com/office/officeart/2005/8/layout/hierarchy4"/>
    <dgm:cxn modelId="{074FDD0A-8CDF-4946-B29E-8B0197D72215}" type="presParOf" srcId="{28E52D7D-1DAF-8544-B44F-A9F9BEF89093}" destId="{A49210F5-8AAD-8644-A748-91CF209BE2AF}" srcOrd="0" destOrd="0" presId="urn:microsoft.com/office/officeart/2005/8/layout/hierarchy4"/>
    <dgm:cxn modelId="{4CEF4B7F-58D2-8F43-8561-C0E94DD76EA9}" type="presParOf" srcId="{A49210F5-8AAD-8644-A748-91CF209BE2AF}" destId="{D789FBC7-8C50-3940-A444-60F1E4E73C7A}" srcOrd="0" destOrd="0" presId="urn:microsoft.com/office/officeart/2005/8/layout/hierarchy4"/>
    <dgm:cxn modelId="{34A3B9B3-9B4B-8648-99F1-F1378B65F1EC}" type="presParOf" srcId="{A49210F5-8AAD-8644-A748-91CF209BE2AF}" destId="{DCD3F5D7-8CAC-CF4E-AE47-2C9F717A111F}" srcOrd="1" destOrd="0" presId="urn:microsoft.com/office/officeart/2005/8/layout/hierarchy4"/>
    <dgm:cxn modelId="{9A0941DC-15EC-664E-B93F-52AB99BE56C2}" type="presParOf" srcId="{A49210F5-8AAD-8644-A748-91CF209BE2AF}" destId="{85424CB2-4A70-D44F-9A3C-22D2F2AF48D0}" srcOrd="2" destOrd="0" presId="urn:microsoft.com/office/officeart/2005/8/layout/hierarchy4"/>
    <dgm:cxn modelId="{2AEEF524-7398-8945-AC1F-8A3FAA047F23}" type="presParOf" srcId="{85424CB2-4A70-D44F-9A3C-22D2F2AF48D0}" destId="{0DF1A226-6829-6C49-94C1-3EA7A9FE86A0}" srcOrd="0" destOrd="0" presId="urn:microsoft.com/office/officeart/2005/8/layout/hierarchy4"/>
    <dgm:cxn modelId="{48D85CE4-07C4-FA43-9318-7E70DF2DC530}" type="presParOf" srcId="{0DF1A226-6829-6C49-94C1-3EA7A9FE86A0}" destId="{09F1A11D-A4A8-024C-9FE9-AA80DE313B37}" srcOrd="0" destOrd="0" presId="urn:microsoft.com/office/officeart/2005/8/layout/hierarchy4"/>
    <dgm:cxn modelId="{503F6919-F42F-BB44-9028-651BE45BE4DF}" type="presParOf" srcId="{0DF1A226-6829-6C49-94C1-3EA7A9FE86A0}" destId="{91941936-254C-644C-965C-AC83AECE4495}" srcOrd="1" destOrd="0" presId="urn:microsoft.com/office/officeart/2005/8/layout/hierarchy4"/>
    <dgm:cxn modelId="{6AC6F195-23D9-184B-8DA3-BB71C27B111A}" type="presParOf" srcId="{85424CB2-4A70-D44F-9A3C-22D2F2AF48D0}" destId="{06829394-39E9-304E-8994-C4042F35327A}" srcOrd="1" destOrd="0" presId="urn:microsoft.com/office/officeart/2005/8/layout/hierarchy4"/>
    <dgm:cxn modelId="{3BA5F3A6-2343-2E4D-8242-FE5564DDBC55}" type="presParOf" srcId="{85424CB2-4A70-D44F-9A3C-22D2F2AF48D0}" destId="{82C63578-8DE5-C549-88AE-C50B58C34740}" srcOrd="2" destOrd="0" presId="urn:microsoft.com/office/officeart/2005/8/layout/hierarchy4"/>
    <dgm:cxn modelId="{5D08CE1D-F2E1-4D48-862A-5FA71B9D1E5E}" type="presParOf" srcId="{82C63578-8DE5-C549-88AE-C50B58C34740}" destId="{D94AD824-385C-F041-AD8C-AA017B41C9DB}" srcOrd="0" destOrd="0" presId="urn:microsoft.com/office/officeart/2005/8/layout/hierarchy4"/>
    <dgm:cxn modelId="{DDC899C4-1FAC-894B-9A58-C0A2EF9F090A}" type="presParOf" srcId="{82C63578-8DE5-C549-88AE-C50B58C34740}" destId="{A8D38BA4-5749-D740-B0F4-DD4E8FD00AE2}" srcOrd="1" destOrd="0" presId="urn:microsoft.com/office/officeart/2005/8/layout/hierarchy4"/>
    <dgm:cxn modelId="{9FEA4BB0-D65E-EF46-8507-A33A340FDAE5}" type="presParOf" srcId="{85424CB2-4A70-D44F-9A3C-22D2F2AF48D0}" destId="{0FCE38F9-DEAB-2C40-AEF6-B642FC3068AF}" srcOrd="3" destOrd="0" presId="urn:microsoft.com/office/officeart/2005/8/layout/hierarchy4"/>
    <dgm:cxn modelId="{66BC4590-BAB4-F94A-92D9-1388C3F417CF}" type="presParOf" srcId="{85424CB2-4A70-D44F-9A3C-22D2F2AF48D0}" destId="{EFA98FE1-1951-C243-A00C-A36DEB3B4ABC}" srcOrd="4" destOrd="0" presId="urn:microsoft.com/office/officeart/2005/8/layout/hierarchy4"/>
    <dgm:cxn modelId="{B2F6AA36-B9FB-9146-A60A-DAB38C7B11FD}" type="presParOf" srcId="{EFA98FE1-1951-C243-A00C-A36DEB3B4ABC}" destId="{797DF30C-00F4-CF4D-9CAB-3306E1E6157E}" srcOrd="0" destOrd="0" presId="urn:microsoft.com/office/officeart/2005/8/layout/hierarchy4"/>
    <dgm:cxn modelId="{61B0356B-34E6-E04D-A8B1-ED7F4A911FC2}" type="presParOf" srcId="{EFA98FE1-1951-C243-A00C-A36DEB3B4ABC}" destId="{E94E32BB-6827-2545-A870-16148A8E8C73}" srcOrd="1" destOrd="0" presId="urn:microsoft.com/office/officeart/2005/8/layout/hierarchy4"/>
    <dgm:cxn modelId="{14BB6115-7D2E-1A41-923B-F14CD6EFEB01}" type="presParOf" srcId="{28E52D7D-1DAF-8544-B44F-A9F9BEF89093}" destId="{4080D979-29AA-E747-805D-FF27313719DC}" srcOrd="1" destOrd="0" presId="urn:microsoft.com/office/officeart/2005/8/layout/hierarchy4"/>
    <dgm:cxn modelId="{A3A7937F-B5E5-3449-BFC7-3ABC5D9FB8F9}" type="presParOf" srcId="{28E52D7D-1DAF-8544-B44F-A9F9BEF89093}" destId="{31B421BB-3CBC-A249-A0AB-EECDEB5380D5}" srcOrd="2" destOrd="0" presId="urn:microsoft.com/office/officeart/2005/8/layout/hierarchy4"/>
    <dgm:cxn modelId="{E515949B-7B34-D642-AA94-15F3BD683EB1}" type="presParOf" srcId="{31B421BB-3CBC-A249-A0AB-EECDEB5380D5}" destId="{DD2410C8-6192-6245-9225-247A4E94F963}" srcOrd="0" destOrd="0" presId="urn:microsoft.com/office/officeart/2005/8/layout/hierarchy4"/>
    <dgm:cxn modelId="{F528CB1B-BFDC-BC47-A1A3-314D8EAED2FB}" type="presParOf" srcId="{31B421BB-3CBC-A249-A0AB-EECDEB5380D5}" destId="{BBB5454A-1115-1C4A-9E1B-921FEDE91FE2}" srcOrd="1" destOrd="0" presId="urn:microsoft.com/office/officeart/2005/8/layout/hierarchy4"/>
    <dgm:cxn modelId="{2A90204A-00F4-4649-B9C2-6610148A7F02}" type="presParOf" srcId="{31B421BB-3CBC-A249-A0AB-EECDEB5380D5}" destId="{EA83F04F-8677-6F4C-9B05-11A918BC8816}" srcOrd="2" destOrd="0" presId="urn:microsoft.com/office/officeart/2005/8/layout/hierarchy4"/>
    <dgm:cxn modelId="{FC461053-9CD7-9842-9161-455A2C6B8023}" type="presParOf" srcId="{EA83F04F-8677-6F4C-9B05-11A918BC8816}" destId="{4617A578-678A-7F4E-AE86-B9C3D8537660}" srcOrd="0" destOrd="0" presId="urn:microsoft.com/office/officeart/2005/8/layout/hierarchy4"/>
    <dgm:cxn modelId="{F338DB84-2009-0845-85D5-A248890197B5}" type="presParOf" srcId="{4617A578-678A-7F4E-AE86-B9C3D8537660}" destId="{152545BE-D77E-3340-A716-76F0CC310C9D}" srcOrd="0" destOrd="0" presId="urn:microsoft.com/office/officeart/2005/8/layout/hierarchy4"/>
    <dgm:cxn modelId="{048DE2D8-FCD4-5445-A870-11A51D159894}" type="presParOf" srcId="{4617A578-678A-7F4E-AE86-B9C3D8537660}" destId="{50A3E960-6028-7F40-BC67-90629753F8B5}" srcOrd="1" destOrd="0" presId="urn:microsoft.com/office/officeart/2005/8/layout/hierarchy4"/>
    <dgm:cxn modelId="{EB8A5658-36B5-734F-9025-8665428A924D}" type="presParOf" srcId="{EA83F04F-8677-6F4C-9B05-11A918BC8816}" destId="{6DADA541-2645-C84C-BE99-59DD465A3A10}" srcOrd="1" destOrd="0" presId="urn:microsoft.com/office/officeart/2005/8/layout/hierarchy4"/>
    <dgm:cxn modelId="{F493AA6D-93F0-3546-B897-12C7BEDF8198}" type="presParOf" srcId="{EA83F04F-8677-6F4C-9B05-11A918BC8816}" destId="{6C969A2C-F993-C544-BE7F-4AFC59180E05}" srcOrd="2" destOrd="0" presId="urn:microsoft.com/office/officeart/2005/8/layout/hierarchy4"/>
    <dgm:cxn modelId="{85FD1B09-6464-6B49-8801-EE97B33243A3}" type="presParOf" srcId="{6C969A2C-F993-C544-BE7F-4AFC59180E05}" destId="{A98C67D4-324D-C34D-89B8-31C97516A410}" srcOrd="0" destOrd="0" presId="urn:microsoft.com/office/officeart/2005/8/layout/hierarchy4"/>
    <dgm:cxn modelId="{45B5E71C-CC73-9049-A208-99841765466F}" type="presParOf" srcId="{6C969A2C-F993-C544-BE7F-4AFC59180E05}" destId="{4C97092E-0487-9E49-AF87-5B12D9724F48}" srcOrd="1" destOrd="0" presId="urn:microsoft.com/office/officeart/2005/8/layout/hierarchy4"/>
    <dgm:cxn modelId="{11A92567-FC75-8B4E-8A5B-BDA6ED1F15D2}" type="presParOf" srcId="{EA83F04F-8677-6F4C-9B05-11A918BC8816}" destId="{FCFC005A-DD29-EF4C-9337-B36AA7AF52B0}" srcOrd="3" destOrd="0" presId="urn:microsoft.com/office/officeart/2005/8/layout/hierarchy4"/>
    <dgm:cxn modelId="{2D10E93E-A96D-CF46-8524-1AC24C0A8DD1}" type="presParOf" srcId="{EA83F04F-8677-6F4C-9B05-11A918BC8816}" destId="{B02BABF3-4CDD-1C48-8F1E-B0D1131EF333}" srcOrd="4" destOrd="0" presId="urn:microsoft.com/office/officeart/2005/8/layout/hierarchy4"/>
    <dgm:cxn modelId="{D5E72584-9860-3C48-8D80-C2A9703890BE}" type="presParOf" srcId="{B02BABF3-4CDD-1C48-8F1E-B0D1131EF333}" destId="{90DDDC07-3A43-7C48-8597-95D338D61D5A}" srcOrd="0" destOrd="0" presId="urn:microsoft.com/office/officeart/2005/8/layout/hierarchy4"/>
    <dgm:cxn modelId="{FDF13371-0694-E043-9FF0-AE01BBD3D26F}" type="presParOf" srcId="{B02BABF3-4CDD-1C48-8F1E-B0D1131EF333}" destId="{DAF5D06B-F26D-274E-B8D3-A4413048F686}" srcOrd="1" destOrd="0" presId="urn:microsoft.com/office/officeart/2005/8/layout/hierarchy4"/>
    <dgm:cxn modelId="{650C2381-2292-A041-AEE7-F7429EB61418}" type="presParOf" srcId="{28E52D7D-1DAF-8544-B44F-A9F9BEF89093}" destId="{EC3E2036-A1EC-594C-B3F8-E0F368C33810}" srcOrd="3" destOrd="0" presId="urn:microsoft.com/office/officeart/2005/8/layout/hierarchy4"/>
    <dgm:cxn modelId="{C0CFD27F-717D-E847-AA71-9220D8515249}" type="presParOf" srcId="{28E52D7D-1DAF-8544-B44F-A9F9BEF89093}" destId="{C23F0529-3C22-5F4F-AD12-34F1F86B2FD1}" srcOrd="4" destOrd="0" presId="urn:microsoft.com/office/officeart/2005/8/layout/hierarchy4"/>
    <dgm:cxn modelId="{2A653E80-DD03-2643-8ADA-2F124124D04F}" type="presParOf" srcId="{C23F0529-3C22-5F4F-AD12-34F1F86B2FD1}" destId="{29F29A61-9B46-0145-A731-13FF0E4A8889}" srcOrd="0" destOrd="0" presId="urn:microsoft.com/office/officeart/2005/8/layout/hierarchy4"/>
    <dgm:cxn modelId="{401C1767-E30D-034C-9627-EEE14ABD5449}" type="presParOf" srcId="{C23F0529-3C22-5F4F-AD12-34F1F86B2FD1}" destId="{4C6E28B3-9FFE-C749-8423-96E94B7E0DD5}" srcOrd="1" destOrd="0" presId="urn:microsoft.com/office/officeart/2005/8/layout/hierarchy4"/>
    <dgm:cxn modelId="{D5356692-1D57-DC4C-B4A5-B30886A0A615}" type="presParOf" srcId="{C23F0529-3C22-5F4F-AD12-34F1F86B2FD1}" destId="{41C80A28-4702-7A41-AF3A-DB255F626A37}" srcOrd="2" destOrd="0" presId="urn:microsoft.com/office/officeart/2005/8/layout/hierarchy4"/>
    <dgm:cxn modelId="{1E8C1A4C-FAE1-7C49-827B-69AC26992184}" type="presParOf" srcId="{41C80A28-4702-7A41-AF3A-DB255F626A37}" destId="{B5071C0F-1D61-7040-B4FE-004F7CD150F6}" srcOrd="0" destOrd="0" presId="urn:microsoft.com/office/officeart/2005/8/layout/hierarchy4"/>
    <dgm:cxn modelId="{C16CB823-7A6F-4241-8898-63017C06DBE4}" type="presParOf" srcId="{B5071C0F-1D61-7040-B4FE-004F7CD150F6}" destId="{789FFCBD-0778-7F44-9185-BF050CD324D6}" srcOrd="0" destOrd="0" presId="urn:microsoft.com/office/officeart/2005/8/layout/hierarchy4"/>
    <dgm:cxn modelId="{3504D5C7-50C2-3347-9519-116735FC65F0}" type="presParOf" srcId="{B5071C0F-1D61-7040-B4FE-004F7CD150F6}" destId="{7D3D6265-A99C-0946-9D72-2ADD2E86F27B}" srcOrd="1" destOrd="0" presId="urn:microsoft.com/office/officeart/2005/8/layout/hierarchy4"/>
    <dgm:cxn modelId="{FB4A6E5C-5314-9D43-8506-1B702F6FD412}" type="presParOf" srcId="{41C80A28-4702-7A41-AF3A-DB255F626A37}" destId="{A08FD1BB-E45F-6B43-942B-8BC55E978940}" srcOrd="1" destOrd="0" presId="urn:microsoft.com/office/officeart/2005/8/layout/hierarchy4"/>
    <dgm:cxn modelId="{5B905377-BE1C-4E4A-9E52-3C60546F4F1F}" type="presParOf" srcId="{41C80A28-4702-7A41-AF3A-DB255F626A37}" destId="{B680206E-AD7E-3C4E-ACEC-C22B628E94CA}" srcOrd="2" destOrd="0" presId="urn:microsoft.com/office/officeart/2005/8/layout/hierarchy4"/>
    <dgm:cxn modelId="{C2CE3B52-5286-E749-B1A4-3D9CA1D5CF04}" type="presParOf" srcId="{B680206E-AD7E-3C4E-ACEC-C22B628E94CA}" destId="{C602751C-DCEF-8149-B6A2-578C9D11BF42}" srcOrd="0" destOrd="0" presId="urn:microsoft.com/office/officeart/2005/8/layout/hierarchy4"/>
    <dgm:cxn modelId="{04DBC251-1207-9847-B330-72FEAE5ACE3D}" type="presParOf" srcId="{B680206E-AD7E-3C4E-ACEC-C22B628E94CA}" destId="{ECCBBFE3-F9E8-BF4E-BB30-8D5F59D7B945}" srcOrd="1" destOrd="0" presId="urn:microsoft.com/office/officeart/2005/8/layout/hierarchy4"/>
    <dgm:cxn modelId="{CEECC87D-3C96-284C-A02D-069FFCD6BE4D}" type="presParOf" srcId="{28E52D7D-1DAF-8544-B44F-A9F9BEF89093}" destId="{C3796409-86F3-684F-B3CC-C8C6DC5278C7}" srcOrd="5" destOrd="0" presId="urn:microsoft.com/office/officeart/2005/8/layout/hierarchy4"/>
    <dgm:cxn modelId="{C39E203A-63C8-A34D-A6FA-B29885DC6BC9}" type="presParOf" srcId="{28E52D7D-1DAF-8544-B44F-A9F9BEF89093}" destId="{0C6E2B08-2832-8346-97F6-B8E85B58D090}" srcOrd="6" destOrd="0" presId="urn:microsoft.com/office/officeart/2005/8/layout/hierarchy4"/>
    <dgm:cxn modelId="{6E7BC0C2-2914-B74F-9B2F-B1EBBF5FCDB6}" type="presParOf" srcId="{0C6E2B08-2832-8346-97F6-B8E85B58D090}" destId="{55C35F0C-DEB5-FF44-BB37-0A2DEC15F3D5}" srcOrd="0" destOrd="0" presId="urn:microsoft.com/office/officeart/2005/8/layout/hierarchy4"/>
    <dgm:cxn modelId="{6A4CFF52-07CF-C247-969A-15BBC999EE6B}" type="presParOf" srcId="{0C6E2B08-2832-8346-97F6-B8E85B58D090}" destId="{052998A1-C0A9-4A41-927C-C9C47C725BEF}" srcOrd="1" destOrd="0" presId="urn:microsoft.com/office/officeart/2005/8/layout/hierarchy4"/>
    <dgm:cxn modelId="{C903BB4F-830A-BA4D-9D58-896F6CF79DC3}" type="presParOf" srcId="{0C6E2B08-2832-8346-97F6-B8E85B58D090}" destId="{FD9703F2-3BB0-CD41-A032-5028F1001F4C}" srcOrd="2" destOrd="0" presId="urn:microsoft.com/office/officeart/2005/8/layout/hierarchy4"/>
    <dgm:cxn modelId="{9FF4080E-72F4-624D-AE85-39952F76711E}" type="presParOf" srcId="{FD9703F2-3BB0-CD41-A032-5028F1001F4C}" destId="{F1B9039B-D418-094A-9398-7EC5673D3F48}" srcOrd="0" destOrd="0" presId="urn:microsoft.com/office/officeart/2005/8/layout/hierarchy4"/>
    <dgm:cxn modelId="{F154E76D-289C-7747-B582-DC54FFF51ED2}" type="presParOf" srcId="{F1B9039B-D418-094A-9398-7EC5673D3F48}" destId="{774257A2-4745-9441-A417-95232F01F120}" srcOrd="0" destOrd="0" presId="urn:microsoft.com/office/officeart/2005/8/layout/hierarchy4"/>
    <dgm:cxn modelId="{70C2B6F9-8094-FC4D-85A0-8A2153FB9A3C}" type="presParOf" srcId="{F1B9039B-D418-094A-9398-7EC5673D3F48}" destId="{FC39F665-60B7-9845-BDD6-2E6B5EF0E1B0}" srcOrd="1" destOrd="0" presId="urn:microsoft.com/office/officeart/2005/8/layout/hierarchy4"/>
    <dgm:cxn modelId="{EC02322B-9BD7-A446-87B3-070DE313726C}" type="presParOf" srcId="{28E52D7D-1DAF-8544-B44F-A9F9BEF89093}" destId="{BC5D4BED-FB7C-1F42-AB09-A6B086A0BAEE}" srcOrd="7" destOrd="0" presId="urn:microsoft.com/office/officeart/2005/8/layout/hierarchy4"/>
    <dgm:cxn modelId="{C7A57CF7-E401-F14A-A29A-45A07546EE91}" type="presParOf" srcId="{28E52D7D-1DAF-8544-B44F-A9F9BEF89093}" destId="{D2D161AF-FF30-1949-8F97-A0A1BDE29CE3}" srcOrd="8" destOrd="0" presId="urn:microsoft.com/office/officeart/2005/8/layout/hierarchy4"/>
    <dgm:cxn modelId="{722E61C0-EA7E-CC4E-8F2B-90730306A511}" type="presParOf" srcId="{D2D161AF-FF30-1949-8F97-A0A1BDE29CE3}" destId="{F662CA65-6751-8645-9267-C06359FE717D}" srcOrd="0" destOrd="0" presId="urn:microsoft.com/office/officeart/2005/8/layout/hierarchy4"/>
    <dgm:cxn modelId="{545F05EB-B8F5-A44F-8EB6-6F361056B7C8}" type="presParOf" srcId="{D2D161AF-FF30-1949-8F97-A0A1BDE29CE3}" destId="{7467FD99-7F4A-714F-A874-9F87EF168C5D}" srcOrd="1" destOrd="0" presId="urn:microsoft.com/office/officeart/2005/8/layout/hierarchy4"/>
    <dgm:cxn modelId="{420F3EC5-4640-0D48-A23D-FEEA1062BE47}" type="presParOf" srcId="{D2D161AF-FF30-1949-8F97-A0A1BDE29CE3}" destId="{7EE7A77D-60D7-0A4D-8AC7-BE878E6B0BE2}" srcOrd="2" destOrd="0" presId="urn:microsoft.com/office/officeart/2005/8/layout/hierarchy4"/>
    <dgm:cxn modelId="{8538A8B3-034D-EA46-9796-65B9CE00BC7D}" type="presParOf" srcId="{7EE7A77D-60D7-0A4D-8AC7-BE878E6B0BE2}" destId="{1997753C-EE7E-6E4F-8E02-FAF45AF58C79}" srcOrd="0" destOrd="0" presId="urn:microsoft.com/office/officeart/2005/8/layout/hierarchy4"/>
    <dgm:cxn modelId="{FB246EAF-B72D-C540-A13A-CF246CB292DE}" type="presParOf" srcId="{1997753C-EE7E-6E4F-8E02-FAF45AF58C79}" destId="{4B1C485E-8EED-734C-A4E0-102C5CD2C87A}" srcOrd="0" destOrd="0" presId="urn:microsoft.com/office/officeart/2005/8/layout/hierarchy4"/>
    <dgm:cxn modelId="{7AB2D777-E9B1-3348-86DF-A9FAFC599A3A}" type="presParOf" srcId="{1997753C-EE7E-6E4F-8E02-FAF45AF58C79}" destId="{89A5F130-2706-8D4A-8F7D-7A9E0D8AE7B6}" srcOrd="1" destOrd="0" presId="urn:microsoft.com/office/officeart/2005/8/layout/hierarchy4"/>
    <dgm:cxn modelId="{3E266658-20E7-9F46-A261-BB95DAF64CD8}" type="presParOf" srcId="{7EE7A77D-60D7-0A4D-8AC7-BE878E6B0BE2}" destId="{DC8A6EC5-F8F1-3E47-88CB-241E4AE92A7E}" srcOrd="1" destOrd="0" presId="urn:microsoft.com/office/officeart/2005/8/layout/hierarchy4"/>
    <dgm:cxn modelId="{D5731EEB-2AED-AB4F-834F-3177B560A9C2}" type="presParOf" srcId="{7EE7A77D-60D7-0A4D-8AC7-BE878E6B0BE2}" destId="{09221CA4-0AF9-1743-B41F-4DDC83FB5F90}" srcOrd="2" destOrd="0" presId="urn:microsoft.com/office/officeart/2005/8/layout/hierarchy4"/>
    <dgm:cxn modelId="{B2082D79-52C4-C140-B43E-646223240328}" type="presParOf" srcId="{09221CA4-0AF9-1743-B41F-4DDC83FB5F90}" destId="{7F25B7CA-3429-6143-B17A-2176038626A6}" srcOrd="0" destOrd="0" presId="urn:microsoft.com/office/officeart/2005/8/layout/hierarchy4"/>
    <dgm:cxn modelId="{6A58FB41-6D05-0248-9F2F-413F1E352AF8}" type="presParOf" srcId="{09221CA4-0AF9-1743-B41F-4DDC83FB5F90}" destId="{A36CB83C-95E2-F740-8FDB-FD2D3CAFCB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/>
      <dgm:t>
        <a:bodyPr/>
        <a:lstStyle/>
        <a:p>
          <a:r>
            <a:rPr lang="en-US" sz="2600" b="1" dirty="0" smtClean="0"/>
            <a:t>“Dumb” User Interface</a:t>
          </a:r>
          <a:r>
            <a:rPr lang="en-US" sz="2600" dirty="0" smtClean="0"/>
            <a:t/>
          </a:r>
          <a:br>
            <a:rPr lang="en-US" sz="2600" dirty="0" smtClean="0"/>
          </a:br>
          <a:r>
            <a:rPr lang="en-US" sz="1400" dirty="0" smtClean="0"/>
            <a:t>HTML, CSS, Images, BackboneJs, RequireJs</a:t>
          </a:r>
          <a:endParaRPr lang="en-US" sz="1400" dirty="0"/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/>
      <dgm:t>
        <a:bodyPr/>
        <a:lstStyle/>
        <a:p>
          <a:r>
            <a:rPr lang="en-US" sz="2300" b="1" dirty="0" smtClean="0"/>
            <a:t>Aggregation API</a:t>
          </a:r>
        </a:p>
        <a:p>
          <a:r>
            <a:rPr lang="en-US" sz="1400" dirty="0" err="1" smtClean="0"/>
            <a:t>NodeJs</a:t>
          </a:r>
          <a:endParaRPr lang="en-US" sz="1400" dirty="0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/>
      <dgm:t>
        <a:bodyPr/>
        <a:lstStyle/>
        <a:p>
          <a:r>
            <a:rPr lang="en-US" sz="2300" dirty="0" smtClean="0"/>
            <a:t>SOA Composite API</a:t>
          </a:r>
        </a:p>
        <a:p>
          <a:r>
            <a:rPr lang="en-US" sz="1400" dirty="0" smtClean="0"/>
            <a:t>REST, SOAP | WCF, </a:t>
          </a:r>
          <a:r>
            <a:rPr lang="en-US" sz="1400" dirty="0" err="1" smtClean="0"/>
            <a:t>WebAPI</a:t>
          </a:r>
          <a:r>
            <a:rPr lang="en-US" sz="1400" dirty="0" smtClean="0"/>
            <a:t>, etc.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094DC9C0-095E-9444-A7C0-4A8D3533863F}">
      <dgm:prSet phldrT="[Text]" custT="1"/>
      <dgm:spPr/>
      <dgm:t>
        <a:bodyPr/>
        <a:lstStyle/>
        <a:p>
          <a:r>
            <a:rPr lang="en-US" sz="1700" dirty="0" smtClean="0"/>
            <a:t>Cooperative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69D5F9B8-B14D-0D43-91B8-093DD0141EDB}" type="parTrans" cxnId="{C6FBF6E5-D613-D34E-B0DD-596AB41A76A5}">
      <dgm:prSet/>
      <dgm:spPr/>
      <dgm:t>
        <a:bodyPr/>
        <a:lstStyle/>
        <a:p>
          <a:endParaRPr lang="en-US"/>
        </a:p>
      </dgm:t>
    </dgm:pt>
    <dgm:pt modelId="{297B4FC6-8646-2D44-9729-529CEC99A734}" type="sibTrans" cxnId="{C6FBF6E5-D613-D34E-B0DD-596AB41A76A5}">
      <dgm:prSet/>
      <dgm:spPr/>
      <dgm:t>
        <a:bodyPr/>
        <a:lstStyle/>
        <a:p>
          <a:endParaRPr lang="en-US"/>
        </a:p>
      </dgm:t>
    </dgm:pt>
    <dgm:pt modelId="{8502D6CB-7E3E-2A4A-A9BB-751AB5F38372}">
      <dgm:prSet phldrT="[Text]" custT="1"/>
      <dgm:spPr/>
      <dgm:t>
        <a:bodyPr/>
        <a:lstStyle/>
        <a:p>
          <a:r>
            <a:rPr lang="en-US" sz="1700" dirty="0" smtClean="0"/>
            <a:t>Benefits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2AC9D7F0-03A2-E548-86E1-8B78DE69E749}" type="parTrans" cxnId="{BA4AD730-200A-6D44-BD19-3C3C457042A5}">
      <dgm:prSet/>
      <dgm:spPr/>
      <dgm:t>
        <a:bodyPr/>
        <a:lstStyle/>
        <a:p>
          <a:endParaRPr lang="en-US"/>
        </a:p>
      </dgm:t>
    </dgm:pt>
    <dgm:pt modelId="{1240A114-FEDA-8F49-B43A-AB630A798147}" type="sibTrans" cxnId="{BA4AD730-200A-6D44-BD19-3C3C457042A5}">
      <dgm:prSet/>
      <dgm:spPr/>
      <dgm:t>
        <a:bodyPr/>
        <a:lstStyle/>
        <a:p>
          <a:endParaRPr lang="en-US"/>
        </a:p>
      </dgm:t>
    </dgm:pt>
    <dgm:pt modelId="{EF863BBA-5A0D-D148-878E-40C51314F267}">
      <dgm:prSet phldrT="[Text]" custT="1"/>
      <dgm:spPr/>
      <dgm:t>
        <a:bodyPr/>
        <a:lstStyle/>
        <a:p>
          <a:r>
            <a:rPr lang="en-US" sz="1900" dirty="0" smtClean="0"/>
            <a:t>Retirement Services</a:t>
          </a:r>
          <a:br>
            <a:rPr lang="en-US" sz="1900" dirty="0" smtClean="0"/>
          </a:br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8CD7B150-4ABF-0E42-AFAC-62A8E8CA57C5}" type="parTrans" cxnId="{19E7C90F-1B2F-6746-9D81-3B700825985E}">
      <dgm:prSet/>
      <dgm:spPr/>
      <dgm:t>
        <a:bodyPr/>
        <a:lstStyle/>
        <a:p>
          <a:endParaRPr lang="en-US"/>
        </a:p>
      </dgm:t>
    </dgm:pt>
    <dgm:pt modelId="{C481A211-D76C-1046-B8D4-2D446E68D1CA}" type="sibTrans" cxnId="{19E7C90F-1B2F-6746-9D81-3B700825985E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8DF72-3A68-404E-993C-C1634ADC074B}" type="pres">
      <dgm:prSet presAssocID="{5D9EF27A-B554-6147-A7B3-39778590775E}" presName="parTransThree" presStyleCnt="0"/>
      <dgm:spPr/>
    </dgm:pt>
    <dgm:pt modelId="{889D91AE-D8E5-C54E-B3A0-F40A0A5E36B9}" type="pres">
      <dgm:prSet presAssocID="{5D9EF27A-B554-6147-A7B3-39778590775E}" presName="horzThree" presStyleCnt="0"/>
      <dgm:spPr/>
    </dgm:pt>
    <dgm:pt modelId="{01945C8C-49A4-E44E-AED7-846CA76C6B29}" type="pres">
      <dgm:prSet presAssocID="{094DC9C0-095E-9444-A7C0-4A8D3533863F}" presName="vertFour" presStyleCnt="0">
        <dgm:presLayoutVars>
          <dgm:chPref val="3"/>
        </dgm:presLayoutVars>
      </dgm:prSet>
      <dgm:spPr/>
    </dgm:pt>
    <dgm:pt modelId="{8F624D5F-4D6D-AB46-B540-C54A01147734}" type="pres">
      <dgm:prSet presAssocID="{094DC9C0-095E-9444-A7C0-4A8D3533863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AC8D26-D280-9B42-A9DF-EEE19FADDFF1}" type="pres">
      <dgm:prSet presAssocID="{094DC9C0-095E-9444-A7C0-4A8D3533863F}" presName="horzFour" presStyleCnt="0"/>
      <dgm:spPr/>
    </dgm:pt>
    <dgm:pt modelId="{6AD66FE4-6DFA-AA44-9A89-ADEFDA0DF8E8}" type="pres">
      <dgm:prSet presAssocID="{297B4FC6-8646-2D44-9729-529CEC99A734}" presName="sibSpaceFour" presStyleCnt="0"/>
      <dgm:spPr/>
    </dgm:pt>
    <dgm:pt modelId="{0F9B00DB-C74A-C04F-9C60-EE1F35043440}" type="pres">
      <dgm:prSet presAssocID="{8502D6CB-7E3E-2A4A-A9BB-751AB5F38372}" presName="vertFour" presStyleCnt="0">
        <dgm:presLayoutVars>
          <dgm:chPref val="3"/>
        </dgm:presLayoutVars>
      </dgm:prSet>
      <dgm:spPr/>
    </dgm:pt>
    <dgm:pt modelId="{F6C52225-EC63-B341-B801-D93F23BB79C7}" type="pres">
      <dgm:prSet presAssocID="{8502D6CB-7E3E-2A4A-A9BB-751AB5F38372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846D8-2625-ED4B-BEE3-01F8DA99C34E}" type="pres">
      <dgm:prSet presAssocID="{8502D6CB-7E3E-2A4A-A9BB-751AB5F38372}" presName="horzFour" presStyleCnt="0"/>
      <dgm:spPr/>
    </dgm:pt>
    <dgm:pt modelId="{7A5C1579-0E38-414D-9743-DAFDCDDED2A5}" type="pres">
      <dgm:prSet presAssocID="{1240A114-FEDA-8F49-B43A-AB630A798147}" presName="sibSpaceFour" presStyleCnt="0"/>
      <dgm:spPr/>
    </dgm:pt>
    <dgm:pt modelId="{83308899-F1D4-D340-BEF5-23F110956674}" type="pres">
      <dgm:prSet presAssocID="{EF863BBA-5A0D-D148-878E-40C51314F267}" presName="vertFour" presStyleCnt="0">
        <dgm:presLayoutVars>
          <dgm:chPref val="3"/>
        </dgm:presLayoutVars>
      </dgm:prSet>
      <dgm:spPr/>
    </dgm:pt>
    <dgm:pt modelId="{9885FCEB-549D-E848-BBCF-7E8AD20F0679}" type="pres">
      <dgm:prSet presAssocID="{EF863BBA-5A0D-D148-878E-40C51314F267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9F32E-8FDD-334F-9487-31566E76EE42}" type="pres">
      <dgm:prSet presAssocID="{EF863BBA-5A0D-D148-878E-40C51314F267}" presName="horzFour" presStyleCnt="0"/>
      <dgm:spPr/>
    </dgm:pt>
  </dgm:ptLst>
  <dgm:cxnLst>
    <dgm:cxn modelId="{C93150E9-3501-0D43-95EB-97AEAD4AF696}" type="presOf" srcId="{26D92907-46B6-8841-B080-08111642E3A9}" destId="{AEAE7FC4-2EDC-9E40-A82D-C1008AF44BD5}" srcOrd="0" destOrd="0" presId="urn:microsoft.com/office/officeart/2005/8/layout/hierarchy4"/>
    <dgm:cxn modelId="{19E7C90F-1B2F-6746-9D81-3B700825985E}" srcId="{5D9EF27A-B554-6147-A7B3-39778590775E}" destId="{EF863BBA-5A0D-D148-878E-40C51314F267}" srcOrd="2" destOrd="0" parTransId="{8CD7B150-4ABF-0E42-AFAC-62A8E8CA57C5}" sibTransId="{C481A211-D76C-1046-B8D4-2D446E68D1CA}"/>
    <dgm:cxn modelId="{1B7C1C47-C675-F344-90BB-D0D3DF1FF5C9}" type="presOf" srcId="{8502D6CB-7E3E-2A4A-A9BB-751AB5F38372}" destId="{F6C52225-EC63-B341-B801-D93F23BB79C7}" srcOrd="0" destOrd="0" presId="urn:microsoft.com/office/officeart/2005/8/layout/hierarchy4"/>
    <dgm:cxn modelId="{BA4AD730-200A-6D44-BD19-3C3C457042A5}" srcId="{5D9EF27A-B554-6147-A7B3-39778590775E}" destId="{8502D6CB-7E3E-2A4A-A9BB-751AB5F38372}" srcOrd="1" destOrd="0" parTransId="{2AC9D7F0-03A2-E548-86E1-8B78DE69E749}" sibTransId="{1240A114-FEDA-8F49-B43A-AB630A798147}"/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3067037F-5324-984C-955E-B559FE88BE74}" type="presOf" srcId="{D6C0E68D-7839-9647-BBA2-8CF59C042B55}" destId="{48592322-8B4B-2E49-824A-16E61D0F7E6A}" srcOrd="0" destOrd="0" presId="urn:microsoft.com/office/officeart/2005/8/layout/hierarchy4"/>
    <dgm:cxn modelId="{C2AF639E-9BA0-E34A-A441-FE0C33BF473D}" type="presOf" srcId="{EF863BBA-5A0D-D148-878E-40C51314F267}" destId="{9885FCEB-549D-E848-BBCF-7E8AD20F0679}" srcOrd="0" destOrd="0" presId="urn:microsoft.com/office/officeart/2005/8/layout/hierarchy4"/>
    <dgm:cxn modelId="{F9AD3983-D927-404B-91D9-9DF2A5BB39BD}" type="presOf" srcId="{8604FB31-D69F-4E43-A88F-6BA952ADE304}" destId="{DB371EF0-1551-C045-8A08-70E714DFD672}" srcOrd="0" destOrd="0" presId="urn:microsoft.com/office/officeart/2005/8/layout/hierarchy4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4D8794DE-E8FF-9949-8F44-651D1A465142}" type="presOf" srcId="{094DC9C0-095E-9444-A7C0-4A8D3533863F}" destId="{8F624D5F-4D6D-AB46-B540-C54A01147734}" srcOrd="0" destOrd="0" presId="urn:microsoft.com/office/officeart/2005/8/layout/hierarchy4"/>
    <dgm:cxn modelId="{C6FBF6E5-D613-D34E-B0DD-596AB41A76A5}" srcId="{5D9EF27A-B554-6147-A7B3-39778590775E}" destId="{094DC9C0-095E-9444-A7C0-4A8D3533863F}" srcOrd="0" destOrd="0" parTransId="{69D5F9B8-B14D-0D43-91B8-093DD0141EDB}" sibTransId="{297B4FC6-8646-2D44-9729-529CEC99A734}"/>
    <dgm:cxn modelId="{F804C6BA-C134-5A4C-89D7-7F351881E831}" type="presOf" srcId="{5D9EF27A-B554-6147-A7B3-39778590775E}" destId="{3108FBCC-1557-B24E-8AFC-15C2E49C1AF5}" srcOrd="0" destOrd="0" presId="urn:microsoft.com/office/officeart/2005/8/layout/hierarchy4"/>
    <dgm:cxn modelId="{429D96E9-60D6-9F40-9A0D-063B5E153E26}" type="presParOf" srcId="{AEAE7FC4-2EDC-9E40-A82D-C1008AF44BD5}" destId="{87561F73-9ED8-7B40-A156-46D1D11B6A73}" srcOrd="0" destOrd="0" presId="urn:microsoft.com/office/officeart/2005/8/layout/hierarchy4"/>
    <dgm:cxn modelId="{5C57E36F-5A32-0740-A29B-90C87B589A10}" type="presParOf" srcId="{87561F73-9ED8-7B40-A156-46D1D11B6A73}" destId="{48592322-8B4B-2E49-824A-16E61D0F7E6A}" srcOrd="0" destOrd="0" presId="urn:microsoft.com/office/officeart/2005/8/layout/hierarchy4"/>
    <dgm:cxn modelId="{2E9F2239-B2A7-2641-AC91-2828B7B08AC7}" type="presParOf" srcId="{87561F73-9ED8-7B40-A156-46D1D11B6A73}" destId="{6ECB3F2C-4C4E-6046-98A4-DBDA89ADCFD9}" srcOrd="1" destOrd="0" presId="urn:microsoft.com/office/officeart/2005/8/layout/hierarchy4"/>
    <dgm:cxn modelId="{D34E43B6-500F-554C-83A4-E11146AA7355}" type="presParOf" srcId="{87561F73-9ED8-7B40-A156-46D1D11B6A73}" destId="{7D9006B6-121A-BC42-9E0F-283DB009F085}" srcOrd="2" destOrd="0" presId="urn:microsoft.com/office/officeart/2005/8/layout/hierarchy4"/>
    <dgm:cxn modelId="{CDDF64AA-2799-E248-9ACD-7F695C1922A7}" type="presParOf" srcId="{7D9006B6-121A-BC42-9E0F-283DB009F085}" destId="{038B917A-C181-C340-BF32-EA7A249BE39F}" srcOrd="0" destOrd="0" presId="urn:microsoft.com/office/officeart/2005/8/layout/hierarchy4"/>
    <dgm:cxn modelId="{868A7C0D-75A6-7C4D-A222-156853933F8D}" type="presParOf" srcId="{038B917A-C181-C340-BF32-EA7A249BE39F}" destId="{DB371EF0-1551-C045-8A08-70E714DFD672}" srcOrd="0" destOrd="0" presId="urn:microsoft.com/office/officeart/2005/8/layout/hierarchy4"/>
    <dgm:cxn modelId="{627B50CF-3737-5846-AA94-CEF58CF6D8E6}" type="presParOf" srcId="{038B917A-C181-C340-BF32-EA7A249BE39F}" destId="{14AD0460-4A91-5944-A1C1-A1B4D3B03C92}" srcOrd="1" destOrd="0" presId="urn:microsoft.com/office/officeart/2005/8/layout/hierarchy4"/>
    <dgm:cxn modelId="{3D0FAB2E-1DC4-9D4F-BD81-62597E5CA3FD}" type="presParOf" srcId="{038B917A-C181-C340-BF32-EA7A249BE39F}" destId="{89D31A5C-B88E-A042-BA14-15B17BBBAF93}" srcOrd="2" destOrd="0" presId="urn:microsoft.com/office/officeart/2005/8/layout/hierarchy4"/>
    <dgm:cxn modelId="{05416A99-CF1D-ED4E-998D-4725BC732CBC}" type="presParOf" srcId="{89D31A5C-B88E-A042-BA14-15B17BBBAF93}" destId="{0BADBB75-38E3-584C-8F39-C37940209B22}" srcOrd="0" destOrd="0" presId="urn:microsoft.com/office/officeart/2005/8/layout/hierarchy4"/>
    <dgm:cxn modelId="{D0AF4F0C-303D-924F-8FBD-2AE1DEF70CD6}" type="presParOf" srcId="{0BADBB75-38E3-584C-8F39-C37940209B22}" destId="{3108FBCC-1557-B24E-8AFC-15C2E49C1AF5}" srcOrd="0" destOrd="0" presId="urn:microsoft.com/office/officeart/2005/8/layout/hierarchy4"/>
    <dgm:cxn modelId="{1B62A0C3-BC5D-C449-B9A6-94B737AD8F6F}" type="presParOf" srcId="{0BADBB75-38E3-584C-8F39-C37940209B22}" destId="{9818DF72-3A68-404E-993C-C1634ADC074B}" srcOrd="1" destOrd="0" presId="urn:microsoft.com/office/officeart/2005/8/layout/hierarchy4"/>
    <dgm:cxn modelId="{94771C80-4443-2548-BCA1-E374640EA619}" type="presParOf" srcId="{0BADBB75-38E3-584C-8F39-C37940209B22}" destId="{889D91AE-D8E5-C54E-B3A0-F40A0A5E36B9}" srcOrd="2" destOrd="0" presId="urn:microsoft.com/office/officeart/2005/8/layout/hierarchy4"/>
    <dgm:cxn modelId="{93FE0C12-9A2B-AD43-98C1-67DABA16B292}" type="presParOf" srcId="{889D91AE-D8E5-C54E-B3A0-F40A0A5E36B9}" destId="{01945C8C-49A4-E44E-AED7-846CA76C6B29}" srcOrd="0" destOrd="0" presId="urn:microsoft.com/office/officeart/2005/8/layout/hierarchy4"/>
    <dgm:cxn modelId="{46452442-7FAB-6C46-BE4C-942AAF65AE40}" type="presParOf" srcId="{01945C8C-49A4-E44E-AED7-846CA76C6B29}" destId="{8F624D5F-4D6D-AB46-B540-C54A01147734}" srcOrd="0" destOrd="0" presId="urn:microsoft.com/office/officeart/2005/8/layout/hierarchy4"/>
    <dgm:cxn modelId="{842556E5-6EDC-9C45-93AB-002994FE7F54}" type="presParOf" srcId="{01945C8C-49A4-E44E-AED7-846CA76C6B29}" destId="{DCAC8D26-D280-9B42-A9DF-EEE19FADDFF1}" srcOrd="1" destOrd="0" presId="urn:microsoft.com/office/officeart/2005/8/layout/hierarchy4"/>
    <dgm:cxn modelId="{BB720C25-AB00-8F40-AEF6-AAF65C898FC3}" type="presParOf" srcId="{889D91AE-D8E5-C54E-B3A0-F40A0A5E36B9}" destId="{6AD66FE4-6DFA-AA44-9A89-ADEFDA0DF8E8}" srcOrd="1" destOrd="0" presId="urn:microsoft.com/office/officeart/2005/8/layout/hierarchy4"/>
    <dgm:cxn modelId="{B68D6B42-BCAB-0F48-A2C3-0CF58018396F}" type="presParOf" srcId="{889D91AE-D8E5-C54E-B3A0-F40A0A5E36B9}" destId="{0F9B00DB-C74A-C04F-9C60-EE1F35043440}" srcOrd="2" destOrd="0" presId="urn:microsoft.com/office/officeart/2005/8/layout/hierarchy4"/>
    <dgm:cxn modelId="{4AF75279-5F9D-394F-B3EC-A8DCAAB934A8}" type="presParOf" srcId="{0F9B00DB-C74A-C04F-9C60-EE1F35043440}" destId="{F6C52225-EC63-B341-B801-D93F23BB79C7}" srcOrd="0" destOrd="0" presId="urn:microsoft.com/office/officeart/2005/8/layout/hierarchy4"/>
    <dgm:cxn modelId="{7849E3DF-252B-2044-957D-878A8CF3DE5D}" type="presParOf" srcId="{0F9B00DB-C74A-C04F-9C60-EE1F35043440}" destId="{07B846D8-2625-ED4B-BEE3-01F8DA99C34E}" srcOrd="1" destOrd="0" presId="urn:microsoft.com/office/officeart/2005/8/layout/hierarchy4"/>
    <dgm:cxn modelId="{2176603E-DA43-CE4D-9B96-BC804975F8D8}" type="presParOf" srcId="{889D91AE-D8E5-C54E-B3A0-F40A0A5E36B9}" destId="{7A5C1579-0E38-414D-9743-DAFDCDDED2A5}" srcOrd="3" destOrd="0" presId="urn:microsoft.com/office/officeart/2005/8/layout/hierarchy4"/>
    <dgm:cxn modelId="{6CB44AB7-FE9D-3A4C-A290-A951BA76CA74}" type="presParOf" srcId="{889D91AE-D8E5-C54E-B3A0-F40A0A5E36B9}" destId="{83308899-F1D4-D340-BEF5-23F110956674}" srcOrd="4" destOrd="0" presId="urn:microsoft.com/office/officeart/2005/8/layout/hierarchy4"/>
    <dgm:cxn modelId="{40107D25-195E-B644-91FD-A4F72BF74FCD}" type="presParOf" srcId="{83308899-F1D4-D340-BEF5-23F110956674}" destId="{9885FCEB-549D-E848-BBCF-7E8AD20F0679}" srcOrd="0" destOrd="0" presId="urn:microsoft.com/office/officeart/2005/8/layout/hierarchy4"/>
    <dgm:cxn modelId="{A337B67B-58FB-E64D-B829-F09259FC59AF}" type="presParOf" srcId="{83308899-F1D4-D340-BEF5-23F110956674}" destId="{A729F32E-8FDD-334F-9487-31566E76EE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MEASURE</a:t>
          </a:r>
          <a:endParaRPr lang="en-US" b="1" dirty="0">
            <a:solidFill>
              <a:srgbClr val="FFFFFF"/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LEARN</a:t>
          </a:r>
          <a:endParaRPr lang="en-US" b="1" dirty="0">
            <a:solidFill>
              <a:srgbClr val="FFFFFF"/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BUILD</a:t>
          </a:r>
          <a:endParaRPr lang="en-US" b="1" dirty="0">
            <a:solidFill>
              <a:schemeClr val="bg1"/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82053627-A537-B344-A6E4-8AB488941F0F}" type="presOf" srcId="{F2E563A8-1EC9-DE40-B187-CDE44946A42C}" destId="{DC7F634A-1079-7E46-9F91-4D18AF73BAC8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F82BF3CF-3CCD-CE49-8247-F3787D3B6966}" type="presOf" srcId="{5C874E09-088B-0F40-83AA-4693B9D21EFD}" destId="{BC14C308-8ECD-EC4D-864E-6FDA7864A72C}" srcOrd="0" destOrd="0" presId="urn:microsoft.com/office/officeart/2005/8/layout/cycle1"/>
    <dgm:cxn modelId="{201EFC56-F922-CD49-A426-311FBBCBE670}" type="presOf" srcId="{DB385D71-D4D3-584F-B668-C79275E971C1}" destId="{53F3BD7A-07F5-004E-90ED-F19D5C54347F}" srcOrd="0" destOrd="0" presId="urn:microsoft.com/office/officeart/2005/8/layout/cycle1"/>
    <dgm:cxn modelId="{6DD7877C-1763-2B42-AAD8-36C38E448299}" type="presOf" srcId="{00B5D06C-9CF0-4742-8768-01DFFFF2B9B7}" destId="{B9DDC635-4E84-3B43-94D0-C50831EFB09C}" srcOrd="0" destOrd="0" presId="urn:microsoft.com/office/officeart/2005/8/layout/cycle1"/>
    <dgm:cxn modelId="{33B4C508-AA3C-9649-A684-1915870B21F2}" type="presOf" srcId="{3ACBB890-112A-1946-875C-304B77F16841}" destId="{95C65290-8CB0-5D41-96AE-300ED5E15A72}" srcOrd="0" destOrd="0" presId="urn:microsoft.com/office/officeart/2005/8/layout/cycle1"/>
    <dgm:cxn modelId="{30A2FD67-3F36-0F4F-8AD8-67AB11A2FDF0}" type="presOf" srcId="{35564A14-6D30-F046-8F0A-1318CE31C1DD}" destId="{D6966C6E-6FE5-FF48-BD3C-AA351AC49CDD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41DABB6-46CE-EC4B-A2FE-6CEF76E1F981}" type="presOf" srcId="{09ED0006-B489-3C4E-A9EC-012A77DBEE3D}" destId="{FDE9CFD6-51DF-9646-8569-73EA80EBC8CD}" srcOrd="0" destOrd="0" presId="urn:microsoft.com/office/officeart/2005/8/layout/cycle1"/>
    <dgm:cxn modelId="{21E50C74-C9FF-2F47-8572-4A27CD5A1227}" type="presParOf" srcId="{95C65290-8CB0-5D41-96AE-300ED5E15A72}" destId="{E3404703-2A99-A748-A864-CE1935C7752C}" srcOrd="0" destOrd="0" presId="urn:microsoft.com/office/officeart/2005/8/layout/cycle1"/>
    <dgm:cxn modelId="{4ADE92F4-46D3-9249-8245-4CFA165EA096}" type="presParOf" srcId="{95C65290-8CB0-5D41-96AE-300ED5E15A72}" destId="{D6966C6E-6FE5-FF48-BD3C-AA351AC49CDD}" srcOrd="1" destOrd="0" presId="urn:microsoft.com/office/officeart/2005/8/layout/cycle1"/>
    <dgm:cxn modelId="{AD72D65A-6485-0A47-B6B3-C98974EA8540}" type="presParOf" srcId="{95C65290-8CB0-5D41-96AE-300ED5E15A72}" destId="{DC7F634A-1079-7E46-9F91-4D18AF73BAC8}" srcOrd="2" destOrd="0" presId="urn:microsoft.com/office/officeart/2005/8/layout/cycle1"/>
    <dgm:cxn modelId="{038E1FDE-A168-E74C-83CD-7AE4C6F93B7F}" type="presParOf" srcId="{95C65290-8CB0-5D41-96AE-300ED5E15A72}" destId="{D8EADE95-0308-AF45-AF0F-2443C0541C85}" srcOrd="3" destOrd="0" presId="urn:microsoft.com/office/officeart/2005/8/layout/cycle1"/>
    <dgm:cxn modelId="{2B1EAE4E-D5B2-294A-978A-02B61BAB85F6}" type="presParOf" srcId="{95C65290-8CB0-5D41-96AE-300ED5E15A72}" destId="{53F3BD7A-07F5-004E-90ED-F19D5C54347F}" srcOrd="4" destOrd="0" presId="urn:microsoft.com/office/officeart/2005/8/layout/cycle1"/>
    <dgm:cxn modelId="{E95C5308-0DE2-4843-BF18-1EDB0174AB3E}" type="presParOf" srcId="{95C65290-8CB0-5D41-96AE-300ED5E15A72}" destId="{B9DDC635-4E84-3B43-94D0-C50831EFB09C}" srcOrd="5" destOrd="0" presId="urn:microsoft.com/office/officeart/2005/8/layout/cycle1"/>
    <dgm:cxn modelId="{FFD07AF0-7895-7642-AD95-6AFBDC363714}" type="presParOf" srcId="{95C65290-8CB0-5D41-96AE-300ED5E15A72}" destId="{363FB918-B447-7F45-A74E-9AF95C666CAE}" srcOrd="6" destOrd="0" presId="urn:microsoft.com/office/officeart/2005/8/layout/cycle1"/>
    <dgm:cxn modelId="{9FEE0300-C531-194D-82D4-F328F0884859}" type="presParOf" srcId="{95C65290-8CB0-5D41-96AE-300ED5E15A72}" destId="{FDE9CFD6-51DF-9646-8569-73EA80EBC8CD}" srcOrd="7" destOrd="0" presId="urn:microsoft.com/office/officeart/2005/8/layout/cycle1"/>
    <dgm:cxn modelId="{380FAC22-3A49-FB40-8F4C-B2E9BFD9F87B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67B9-50B3-5E4C-BB60-4CB8857762F9}">
      <dsp:nvSpPr>
        <dsp:cNvPr id="0" name=""/>
        <dsp:cNvSpPr/>
      </dsp:nvSpPr>
      <dsp:spPr>
        <a:xfrm>
          <a:off x="3668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Cooperative</a:t>
          </a:r>
          <a:endParaRPr lang="en-US" sz="1200" kern="1200" dirty="0"/>
        </a:p>
      </dsp:txBody>
      <dsp:txXfrm>
        <a:off x="31022" y="27354"/>
        <a:ext cx="879241" cy="2213831"/>
      </dsp:txXfrm>
    </dsp:sp>
    <dsp:sp modelId="{7C8D05A6-1CA5-C846-B575-6A6502008E47}">
      <dsp:nvSpPr>
        <dsp:cNvPr id="0" name=""/>
        <dsp:cNvSpPr/>
      </dsp:nvSpPr>
      <dsp:spPr>
        <a:xfrm>
          <a:off x="109452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RS</a:t>
          </a:r>
          <a:endParaRPr lang="en-US" sz="1200" kern="1200" dirty="0"/>
        </a:p>
      </dsp:txBody>
      <dsp:txXfrm>
        <a:off x="1121876" y="27354"/>
        <a:ext cx="879241" cy="2213831"/>
      </dsp:txXfrm>
    </dsp:sp>
    <dsp:sp modelId="{BE771345-B4A7-2B4C-9ABF-1A25C6A33E06}">
      <dsp:nvSpPr>
        <dsp:cNvPr id="0" name=""/>
        <dsp:cNvSpPr/>
      </dsp:nvSpPr>
      <dsp:spPr>
        <a:xfrm>
          <a:off x="2185375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BW</a:t>
          </a:r>
          <a:endParaRPr lang="en-US" sz="1200" kern="1200" dirty="0"/>
        </a:p>
      </dsp:txBody>
      <dsp:txXfrm>
        <a:off x="2212729" y="27354"/>
        <a:ext cx="879241" cy="2213831"/>
      </dsp:txXfrm>
    </dsp:sp>
    <dsp:sp modelId="{4D42E9B7-5040-7F49-8826-67025A975D6A}">
      <dsp:nvSpPr>
        <dsp:cNvPr id="0" name=""/>
        <dsp:cNvSpPr/>
      </dsp:nvSpPr>
      <dsp:spPr>
        <a:xfrm>
          <a:off x="327622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</a:t>
          </a:r>
          <a:endParaRPr lang="en-US" sz="1200" kern="1200" dirty="0"/>
        </a:p>
      </dsp:txBody>
      <dsp:txXfrm>
        <a:off x="3303583" y="27354"/>
        <a:ext cx="879241" cy="2213831"/>
      </dsp:txXfrm>
    </dsp:sp>
    <dsp:sp modelId="{3C40FC44-AC77-1D41-8D61-26CCD9B1F4EC}">
      <dsp:nvSpPr>
        <dsp:cNvPr id="0" name=""/>
        <dsp:cNvSpPr/>
      </dsp:nvSpPr>
      <dsp:spPr>
        <a:xfrm>
          <a:off x="436708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Guidance Plus</a:t>
          </a:r>
          <a:endParaRPr lang="en-US" sz="1200" kern="1200" dirty="0"/>
        </a:p>
      </dsp:txBody>
      <dsp:txXfrm>
        <a:off x="4394436" y="27354"/>
        <a:ext cx="879241" cy="2213831"/>
      </dsp:txXfrm>
    </dsp:sp>
    <dsp:sp modelId="{267A0BE2-7769-C34F-9F71-1CE26502A0F5}">
      <dsp:nvSpPr>
        <dsp:cNvPr id="0" name=""/>
        <dsp:cNvSpPr/>
      </dsp:nvSpPr>
      <dsp:spPr>
        <a:xfrm>
          <a:off x="5457936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Genesis</a:t>
          </a:r>
          <a:endParaRPr lang="en-US" sz="1200" kern="1200" dirty="0"/>
        </a:p>
      </dsp:txBody>
      <dsp:txXfrm>
        <a:off x="5485290" y="27354"/>
        <a:ext cx="879241" cy="2213831"/>
      </dsp:txXfrm>
    </dsp:sp>
    <dsp:sp modelId="{E7FD8FE2-D4BA-C34D-99A4-31A07502D506}">
      <dsp:nvSpPr>
        <dsp:cNvPr id="0" name=""/>
        <dsp:cNvSpPr/>
      </dsp:nvSpPr>
      <dsp:spPr>
        <a:xfrm>
          <a:off x="654878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Classic Framework</a:t>
          </a:r>
          <a:endParaRPr lang="en-US" sz="1200" kern="1200" dirty="0"/>
        </a:p>
      </dsp:txBody>
      <dsp:txXfrm>
        <a:off x="6576143" y="27354"/>
        <a:ext cx="879241" cy="2213831"/>
      </dsp:txXfrm>
    </dsp:sp>
    <dsp:sp modelId="{9A405444-6AB0-B943-9326-08DBD840A630}">
      <dsp:nvSpPr>
        <dsp:cNvPr id="0" name=""/>
        <dsp:cNvSpPr/>
      </dsp:nvSpPr>
      <dsp:spPr>
        <a:xfrm>
          <a:off x="7639643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 Framework</a:t>
          </a:r>
          <a:endParaRPr lang="en-US" sz="1200" kern="1200" dirty="0"/>
        </a:p>
      </dsp:txBody>
      <dsp:txXfrm>
        <a:off x="7666997" y="27354"/>
        <a:ext cx="879241" cy="22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54CE-F285-284C-A2C7-F39A4D361ABC}">
      <dsp:nvSpPr>
        <dsp:cNvPr id="0" name=""/>
        <dsp:cNvSpPr/>
      </dsp:nvSpPr>
      <dsp:spPr>
        <a:xfrm rot="16200000">
          <a:off x="12102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5400000">
        <a:off x="313332" y="431035"/>
        <a:ext cx="1420085" cy="860657"/>
      </dsp:txXfrm>
    </dsp:sp>
    <dsp:sp modelId="{DD4E9D75-2F64-1545-86F4-EE6EE53C9126}">
      <dsp:nvSpPr>
        <dsp:cNvPr id="0" name=""/>
        <dsp:cNvSpPr/>
      </dsp:nvSpPr>
      <dsp:spPr>
        <a:xfrm rot="5400000">
          <a:off x="6853125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-5400000">
        <a:off x="6853125" y="431035"/>
        <a:ext cx="1420085" cy="8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C32D-013B-F042-9D60-B3CA7A8C0B1C}">
      <dsp:nvSpPr>
        <dsp:cNvPr id="0" name=""/>
        <dsp:cNvSpPr/>
      </dsp:nvSpPr>
      <dsp:spPr>
        <a:xfrm>
          <a:off x="5510" y="898"/>
          <a:ext cx="8293192" cy="12580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Presentation – </a:t>
          </a:r>
          <a:r>
            <a:rPr lang="en-US" sz="4400" u="sng" kern="1200" dirty="0" smtClean="0"/>
            <a:t>ONE</a:t>
          </a:r>
          <a:r>
            <a:rPr lang="en-US" sz="4400" kern="1200" dirty="0" smtClean="0"/>
            <a:t> User Interface</a:t>
          </a:r>
          <a:endParaRPr lang="en-US" sz="4400" kern="1200" dirty="0"/>
        </a:p>
      </dsp:txBody>
      <dsp:txXfrm>
        <a:off x="42358" y="37746"/>
        <a:ext cx="8219496" cy="1184397"/>
      </dsp:txXfrm>
    </dsp:sp>
    <dsp:sp modelId="{D789FBC7-8C50-3940-A444-60F1E4E73C7A}">
      <dsp:nvSpPr>
        <dsp:cNvPr id="0" name=""/>
        <dsp:cNvSpPr/>
      </dsp:nvSpPr>
      <dsp:spPr>
        <a:xfrm>
          <a:off x="5510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Cooperative</a:t>
          </a:r>
          <a:endParaRPr lang="en-US" sz="2900" kern="1200" dirty="0"/>
        </a:p>
      </dsp:txBody>
      <dsp:txXfrm>
        <a:off x="42358" y="1439801"/>
        <a:ext cx="2133432" cy="1184397"/>
      </dsp:txXfrm>
    </dsp:sp>
    <dsp:sp modelId="{09F1A11D-A4A8-024C-9FE9-AA80DE313B37}">
      <dsp:nvSpPr>
        <dsp:cNvPr id="0" name=""/>
        <dsp:cNvSpPr/>
      </dsp:nvSpPr>
      <dsp:spPr>
        <a:xfrm>
          <a:off x="551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 Update</a:t>
          </a:r>
          <a:endParaRPr lang="en-US" sz="900" kern="1200" dirty="0"/>
        </a:p>
      </dsp:txBody>
      <dsp:txXfrm>
        <a:off x="26471" y="2825969"/>
        <a:ext cx="673748" cy="1216171"/>
      </dsp:txXfrm>
    </dsp:sp>
    <dsp:sp modelId="{D94AD824-385C-F041-AD8C-AA017B41C9DB}">
      <dsp:nvSpPr>
        <dsp:cNvPr id="0" name=""/>
        <dsp:cNvSpPr/>
      </dsp:nvSpPr>
      <dsp:spPr>
        <a:xfrm>
          <a:off x="751239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en-US" sz="900" kern="1200" dirty="0"/>
        </a:p>
      </dsp:txBody>
      <dsp:txXfrm>
        <a:off x="772200" y="2825969"/>
        <a:ext cx="673748" cy="1216171"/>
      </dsp:txXfrm>
    </dsp:sp>
    <dsp:sp modelId="{797DF30C-00F4-CF4D-9CAB-3306E1E6157E}">
      <dsp:nvSpPr>
        <dsp:cNvPr id="0" name=""/>
        <dsp:cNvSpPr/>
      </dsp:nvSpPr>
      <dsp:spPr>
        <a:xfrm>
          <a:off x="149696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Conferences &amp; Events</a:t>
          </a:r>
          <a:endParaRPr lang="en-US" sz="900" kern="1200" dirty="0"/>
        </a:p>
      </dsp:txBody>
      <dsp:txXfrm>
        <a:off x="1517929" y="2825969"/>
        <a:ext cx="673748" cy="1216171"/>
      </dsp:txXfrm>
    </dsp:sp>
    <dsp:sp modelId="{DD2410C8-6192-6245-9225-247A4E94F963}">
      <dsp:nvSpPr>
        <dsp:cNvPr id="0" name=""/>
        <dsp:cNvSpPr/>
      </dsp:nvSpPr>
      <dsp:spPr>
        <a:xfrm>
          <a:off x="2272755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 Benefits</a:t>
          </a:r>
          <a:endParaRPr lang="en-US" sz="2900" kern="1200" dirty="0"/>
        </a:p>
      </dsp:txBody>
      <dsp:txXfrm>
        <a:off x="2309603" y="1439801"/>
        <a:ext cx="2133432" cy="1184397"/>
      </dsp:txXfrm>
    </dsp:sp>
    <dsp:sp modelId="{152545BE-D77E-3340-A716-76F0CC310C9D}">
      <dsp:nvSpPr>
        <dsp:cNvPr id="0" name=""/>
        <dsp:cNvSpPr/>
      </dsp:nvSpPr>
      <dsp:spPr>
        <a:xfrm>
          <a:off x="227275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BPR</a:t>
          </a:r>
          <a:endParaRPr lang="en-US" sz="900" kern="1200" dirty="0"/>
        </a:p>
      </dsp:txBody>
      <dsp:txXfrm>
        <a:off x="2293716" y="2825969"/>
        <a:ext cx="673748" cy="1216171"/>
      </dsp:txXfrm>
    </dsp:sp>
    <dsp:sp modelId="{A98C67D4-324D-C34D-89B8-31C97516A410}">
      <dsp:nvSpPr>
        <dsp:cNvPr id="0" name=""/>
        <dsp:cNvSpPr/>
      </dsp:nvSpPr>
      <dsp:spPr>
        <a:xfrm>
          <a:off x="3018484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Claims</a:t>
          </a:r>
          <a:endParaRPr lang="en-US" sz="900" kern="1200" dirty="0"/>
        </a:p>
      </dsp:txBody>
      <dsp:txXfrm>
        <a:off x="3039445" y="2825969"/>
        <a:ext cx="673748" cy="1216171"/>
      </dsp:txXfrm>
    </dsp:sp>
    <dsp:sp modelId="{90DDDC07-3A43-7C48-8597-95D338D61D5A}">
      <dsp:nvSpPr>
        <dsp:cNvPr id="0" name=""/>
        <dsp:cNvSpPr/>
      </dsp:nvSpPr>
      <dsp:spPr>
        <a:xfrm>
          <a:off x="376421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SPD</a:t>
          </a:r>
          <a:endParaRPr lang="en-US" sz="900" kern="1200" dirty="0"/>
        </a:p>
      </dsp:txBody>
      <dsp:txXfrm>
        <a:off x="3785173" y="2825969"/>
        <a:ext cx="673748" cy="1216171"/>
      </dsp:txXfrm>
    </dsp:sp>
    <dsp:sp modelId="{29F29A61-9B46-0145-A731-13FF0E4A8889}">
      <dsp:nvSpPr>
        <dsp:cNvPr id="0" name=""/>
        <dsp:cNvSpPr/>
      </dsp:nvSpPr>
      <dsp:spPr>
        <a:xfrm>
          <a:off x="4540000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BW</a:t>
          </a:r>
          <a:endParaRPr lang="en-US" sz="2900" kern="1200" dirty="0"/>
        </a:p>
      </dsp:txBody>
      <dsp:txXfrm>
        <a:off x="4576848" y="1439801"/>
        <a:ext cx="1387703" cy="1184397"/>
      </dsp:txXfrm>
    </dsp:sp>
    <dsp:sp modelId="{789FFCBD-0778-7F44-9185-BF050CD324D6}">
      <dsp:nvSpPr>
        <dsp:cNvPr id="0" name=""/>
        <dsp:cNvSpPr/>
      </dsp:nvSpPr>
      <dsp:spPr>
        <a:xfrm>
          <a:off x="454000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</a:t>
          </a:r>
          <a:endParaRPr lang="en-US" sz="900" kern="1200" dirty="0"/>
        </a:p>
      </dsp:txBody>
      <dsp:txXfrm>
        <a:off x="4560961" y="2825969"/>
        <a:ext cx="673748" cy="1216171"/>
      </dsp:txXfrm>
    </dsp:sp>
    <dsp:sp modelId="{C602751C-DCEF-8149-B6A2-578C9D11BF42}">
      <dsp:nvSpPr>
        <dsp:cNvPr id="0" name=""/>
        <dsp:cNvSpPr/>
      </dsp:nvSpPr>
      <dsp:spPr>
        <a:xfrm>
          <a:off x="528572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ESS</a:t>
          </a:r>
          <a:endParaRPr lang="en-US" sz="900" kern="1200" dirty="0"/>
        </a:p>
      </dsp:txBody>
      <dsp:txXfrm>
        <a:off x="5306689" y="2825969"/>
        <a:ext cx="673748" cy="1216171"/>
      </dsp:txXfrm>
    </dsp:sp>
    <dsp:sp modelId="{55C35F0C-DEB5-FF44-BB37-0A2DEC15F3D5}">
      <dsp:nvSpPr>
        <dsp:cNvPr id="0" name=""/>
        <dsp:cNvSpPr/>
      </dsp:nvSpPr>
      <dsp:spPr>
        <a:xfrm>
          <a:off x="6061515" y="1402953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RS</a:t>
          </a:r>
          <a:endParaRPr lang="en-US" sz="2900" kern="1200" dirty="0"/>
        </a:p>
      </dsp:txBody>
      <dsp:txXfrm>
        <a:off x="6082476" y="1423914"/>
        <a:ext cx="673748" cy="1216171"/>
      </dsp:txXfrm>
    </dsp:sp>
    <dsp:sp modelId="{774257A2-4745-9441-A417-95232F01F120}">
      <dsp:nvSpPr>
        <dsp:cNvPr id="0" name=""/>
        <dsp:cNvSpPr/>
      </dsp:nvSpPr>
      <dsp:spPr>
        <a:xfrm>
          <a:off x="606151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RSOP</a:t>
          </a:r>
          <a:endParaRPr lang="en-US" sz="900" kern="1200" dirty="0"/>
        </a:p>
      </dsp:txBody>
      <dsp:txXfrm>
        <a:off x="6082476" y="2825969"/>
        <a:ext cx="673748" cy="1216171"/>
      </dsp:txXfrm>
    </dsp:sp>
    <dsp:sp modelId="{F662CA65-6751-8645-9267-C06359FE717D}">
      <dsp:nvSpPr>
        <dsp:cNvPr id="0" name=""/>
        <dsp:cNvSpPr/>
      </dsp:nvSpPr>
      <dsp:spPr>
        <a:xfrm>
          <a:off x="6837302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PDS</a:t>
          </a:r>
          <a:endParaRPr lang="en-US" sz="2900" kern="1200" dirty="0"/>
        </a:p>
      </dsp:txBody>
      <dsp:txXfrm>
        <a:off x="6874150" y="1439801"/>
        <a:ext cx="1387703" cy="1184397"/>
      </dsp:txXfrm>
    </dsp:sp>
    <dsp:sp modelId="{4B1C485E-8EED-734C-A4E0-102C5CD2C87A}">
      <dsp:nvSpPr>
        <dsp:cNvPr id="0" name=""/>
        <dsp:cNvSpPr/>
      </dsp:nvSpPr>
      <dsp:spPr>
        <a:xfrm>
          <a:off x="683730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401K</a:t>
          </a:r>
          <a:endParaRPr lang="en-US" sz="900" kern="1200" dirty="0"/>
        </a:p>
      </dsp:txBody>
      <dsp:txXfrm>
        <a:off x="6858263" y="2825969"/>
        <a:ext cx="673748" cy="1216171"/>
      </dsp:txXfrm>
    </dsp:sp>
    <dsp:sp modelId="{7F25B7CA-3429-6143-B17A-2176038626A6}">
      <dsp:nvSpPr>
        <dsp:cNvPr id="0" name=""/>
        <dsp:cNvSpPr/>
      </dsp:nvSpPr>
      <dsp:spPr>
        <a:xfrm>
          <a:off x="7583031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Guidance Plus</a:t>
          </a:r>
          <a:endParaRPr lang="en-US" sz="900" kern="1200" dirty="0"/>
        </a:p>
      </dsp:txBody>
      <dsp:txXfrm>
        <a:off x="7603992" y="2825969"/>
        <a:ext cx="673748" cy="1216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1537" y="49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“Dumb” User Interface</a:t>
          </a:r>
          <a:r>
            <a:rPr lang="en-US" sz="2600" kern="1200" dirty="0" smtClean="0"/>
            <a:t/>
          </a:r>
          <a:br>
            <a:rPr lang="en-US" sz="2600" kern="1200" dirty="0" smtClean="0"/>
          </a:br>
          <a:r>
            <a:rPr lang="en-US" sz="1400" kern="1200" dirty="0" smtClean="0"/>
            <a:t>HTML, CSS, Images, BackboneJs, RequireJs</a:t>
          </a:r>
          <a:endParaRPr lang="en-US" sz="1400" kern="1200" dirty="0"/>
        </a:p>
      </dsp:txBody>
      <dsp:txXfrm>
        <a:off x="29027" y="27539"/>
        <a:ext cx="8519207" cy="883594"/>
      </dsp:txXfrm>
    </dsp:sp>
    <dsp:sp modelId="{DB371EF0-1551-C045-8A08-70E714DFD672}">
      <dsp:nvSpPr>
        <dsp:cNvPr id="0" name=""/>
        <dsp:cNvSpPr/>
      </dsp:nvSpPr>
      <dsp:spPr>
        <a:xfrm>
          <a:off x="1537" y="1048972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Aggregation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NodeJs</a:t>
          </a:r>
          <a:endParaRPr lang="en-US" sz="1400" kern="1200" dirty="0"/>
        </a:p>
      </dsp:txBody>
      <dsp:txXfrm>
        <a:off x="29027" y="1076462"/>
        <a:ext cx="8519207" cy="883594"/>
      </dsp:txXfrm>
    </dsp:sp>
    <dsp:sp modelId="{3108FBCC-1557-B24E-8AFC-15C2E49C1AF5}">
      <dsp:nvSpPr>
        <dsp:cNvPr id="0" name=""/>
        <dsp:cNvSpPr/>
      </dsp:nvSpPr>
      <dsp:spPr>
        <a:xfrm>
          <a:off x="1537" y="2097895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SOA Composite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REST, SOAP | WCF, </a:t>
          </a:r>
          <a:r>
            <a:rPr lang="en-US" sz="1400" kern="1200" dirty="0" err="1" smtClean="0"/>
            <a:t>WebAPI</a:t>
          </a:r>
          <a:r>
            <a:rPr lang="en-US" sz="1400" kern="1200" dirty="0" smtClean="0"/>
            <a:t>, etc.</a:t>
          </a:r>
        </a:p>
      </dsp:txBody>
      <dsp:txXfrm>
        <a:off x="29027" y="2125385"/>
        <a:ext cx="8519207" cy="883594"/>
      </dsp:txXfrm>
    </dsp:sp>
    <dsp:sp modelId="{8F624D5F-4D6D-AB46-B540-C54A01147734}">
      <dsp:nvSpPr>
        <dsp:cNvPr id="0" name=""/>
        <dsp:cNvSpPr/>
      </dsp:nvSpPr>
      <dsp:spPr>
        <a:xfrm>
          <a:off x="1537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Cooperative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27" y="3174308"/>
        <a:ext cx="2763622" cy="883594"/>
      </dsp:txXfrm>
    </dsp:sp>
    <dsp:sp modelId="{F6C52225-EC63-B341-B801-D93F23BB79C7}">
      <dsp:nvSpPr>
        <dsp:cNvPr id="0" name=""/>
        <dsp:cNvSpPr/>
      </dsp:nvSpPr>
      <dsp:spPr>
        <a:xfrm>
          <a:off x="2879329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Benefits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6819" y="3174308"/>
        <a:ext cx="2763622" cy="883594"/>
      </dsp:txXfrm>
    </dsp:sp>
    <dsp:sp modelId="{9885FCEB-549D-E848-BBCF-7E8AD20F0679}">
      <dsp:nvSpPr>
        <dsp:cNvPr id="0" name=""/>
        <dsp:cNvSpPr/>
      </dsp:nvSpPr>
      <dsp:spPr>
        <a:xfrm>
          <a:off x="5757122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Retirement Services</a:t>
          </a:r>
          <a:br>
            <a:rPr lang="en-US" sz="1900" kern="1200" dirty="0" smtClean="0"/>
          </a:b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5784612" y="3174308"/>
        <a:ext cx="2763622" cy="8835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1804618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MEASURE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804618" y="99715"/>
        <a:ext cx="507476" cy="507476"/>
      </dsp:txXfrm>
    </dsp:sp>
    <dsp:sp modelId="{DC7F634A-1079-7E46-9F91-4D18AF73BAC8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2964679"/>
            <a:gd name="adj4" fmla="val 51171"/>
            <a:gd name="adj5" fmla="val 9621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1377835" y="83892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LEARN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377835" y="838925"/>
        <a:ext cx="507476" cy="507476"/>
      </dsp:txXfrm>
    </dsp:sp>
    <dsp:sp modelId="{B9DDC635-4E84-3B43-94D0-C50831EFB09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0172892"/>
            <a:gd name="adj4" fmla="val 7259384"/>
            <a:gd name="adj5" fmla="val 9621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951052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BUILD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951052" y="99715"/>
        <a:ext cx="507476" cy="507476"/>
      </dsp:txXfrm>
    </dsp:sp>
    <dsp:sp modelId="{BC14C308-8ECD-EC4D-864E-6FDA7864A72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6857490"/>
            <a:gd name="adj4" fmla="val 14966573"/>
            <a:gd name="adj5" fmla="val 9621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FA42F-58F7-C04C-A0D0-B4D2E2FE1C8B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DB9D-A7B1-EF44-A3C9-3AE86889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iPad</a:t>
            </a:r>
            <a:r>
              <a:rPr lang="en-US" baseline="0" dirty="0" smtClean="0"/>
              <a:t> compatibility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r>
              <a:rPr lang="en-US" baseline="0" dirty="0" smtClean="0"/>
              <a:t> &amp; Next Steps included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9CC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1423570"/>
            <a:ext cx="8432372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An experiment in solving Business Problems with a Modern Application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8" y="5814786"/>
            <a:ext cx="777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Team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Matt Crute, Antwan Wimberly, Michael Raumer, &amp; Danny Douglass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9409754"/>
              </p:ext>
            </p:extLst>
          </p:nvPr>
        </p:nvGraphicFramePr>
        <p:xfrm>
          <a:off x="296650" y="3169331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583" y="2114449"/>
            <a:ext cx="1933972" cy="6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</a:t>
            </a:r>
            <a:r>
              <a:rPr lang="en-US" b="1" dirty="0" smtClean="0"/>
              <a:t>iPad</a:t>
            </a:r>
            <a:r>
              <a:rPr lang="en-US" dirty="0" smtClean="0"/>
              <a:t> TOO?!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6" y="2562013"/>
            <a:ext cx="7656493" cy="30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Experiment Results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Achieving Success Factors:</a:t>
            </a:r>
          </a:p>
          <a:p>
            <a:r>
              <a:rPr lang="en-US" sz="1800" b="1" dirty="0" smtClean="0"/>
              <a:t>Cloudberry </a:t>
            </a:r>
            <a:r>
              <a:rPr lang="en-US" sz="1800" b="1" dirty="0"/>
              <a:t>Design, including iPad responsive </a:t>
            </a:r>
            <a:r>
              <a:rPr lang="en-US" sz="1800" b="1" dirty="0" smtClean="0"/>
              <a:t>views</a:t>
            </a:r>
          </a:p>
          <a:p>
            <a:r>
              <a:rPr lang="en-US" sz="1800" dirty="0" smtClean="0"/>
              <a:t>Ability to </a:t>
            </a:r>
            <a:r>
              <a:rPr lang="en-US" sz="1800" b="1" dirty="0" smtClean="0"/>
              <a:t>Save Progress</a:t>
            </a:r>
            <a:endParaRPr lang="en-US" sz="1800" dirty="0" smtClean="0"/>
          </a:p>
          <a:p>
            <a:r>
              <a:rPr lang="en-US" sz="1800" dirty="0" smtClean="0"/>
              <a:t>Developer Documentation, Source Control, Basic Continuous Integration, </a:t>
            </a:r>
            <a:r>
              <a:rPr lang="en-US" sz="1800" dirty="0"/>
              <a:t>Dependency </a:t>
            </a:r>
            <a:r>
              <a:rPr lang="en-US" sz="1800" dirty="0" smtClean="0"/>
              <a:t>Management, &amp; Automatic Deployment | 250 Commits</a:t>
            </a:r>
            <a:endParaRPr lang="en-US" sz="1800" b="1" dirty="0" smtClean="0"/>
          </a:p>
          <a:p>
            <a:r>
              <a:rPr lang="en-US" sz="1800" dirty="0" smtClean="0"/>
              <a:t>Flexible Enterprise Application Architecture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Breaking New Ground:</a:t>
            </a:r>
          </a:p>
          <a:p>
            <a:r>
              <a:rPr lang="en-US" sz="1800" dirty="0" smtClean="0"/>
              <a:t>Cutting-edge Presentation Technologies (</a:t>
            </a:r>
            <a:r>
              <a:rPr lang="en-US" sz="1800" b="1" dirty="0" smtClean="0"/>
              <a:t>JavaScript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r>
              <a:rPr lang="en-US" sz="1800" b="1" dirty="0" smtClean="0"/>
              <a:t>Complimentary Data Storage Mechanism Used </a:t>
            </a:r>
            <a:r>
              <a:rPr lang="en-US" sz="1800" dirty="0" smtClean="0"/>
              <a:t>(Document DB)</a:t>
            </a:r>
            <a:endParaRPr lang="en-US" sz="1800" b="1" dirty="0" smtClean="0"/>
          </a:p>
          <a:p>
            <a:r>
              <a:rPr lang="en-US" sz="1800" b="1" dirty="0" smtClean="0"/>
              <a:t>Continuous Delivery Ready</a:t>
            </a:r>
            <a:br>
              <a:rPr lang="en-US" sz="1800" b="1" dirty="0" smtClean="0"/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UI deployment separated from full application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Page Loads &lt; 1 second</a:t>
            </a:r>
            <a:br>
              <a:rPr lang="en-US" sz="1800" b="1" dirty="0" smtClean="0">
                <a:solidFill>
                  <a:schemeClr val="accent1"/>
                </a:solidFill>
              </a:rPr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Not Optimized for Production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Deployed to the Cloud </a:t>
            </a:r>
          </a:p>
        </p:txBody>
      </p:sp>
    </p:spTree>
    <p:extLst>
      <p:ext uri="{BB962C8B-B14F-4D97-AF65-F5344CB8AC3E}">
        <p14:creationId xmlns:p14="http://schemas.microsoft.com/office/powerpoint/2010/main" val="328988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/>
              <a:t> Experiment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272" y="3522869"/>
            <a:ext cx="843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…all in 45 cumulative days.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16814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45562" r="-45562"/>
          <a:stretch>
            <a:fillRect/>
          </a:stretch>
        </p:blipFill>
        <p:spPr>
          <a:xfrm>
            <a:off x="0" y="3315348"/>
            <a:ext cx="6515381" cy="3325848"/>
          </a:xfrm>
        </p:spPr>
      </p:pic>
      <p:sp>
        <p:nvSpPr>
          <p:cNvPr id="15" name="Cloud Callout 14"/>
          <p:cNvSpPr/>
          <p:nvPr/>
        </p:nvSpPr>
        <p:spPr>
          <a:xfrm rot="900000">
            <a:off x="3893530" y="2392912"/>
            <a:ext cx="3448554" cy="1696537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all about delivering </a:t>
            </a:r>
            <a:r>
              <a:rPr lang="en-US" b="1" u="sng" dirty="0" smtClean="0"/>
              <a:t>Business Value</a:t>
            </a:r>
            <a:r>
              <a:rPr lang="en-US" dirty="0" smtClean="0"/>
              <a:t> while focusing on </a:t>
            </a:r>
            <a:r>
              <a:rPr lang="en-US" b="1" u="sng" dirty="0" smtClean="0"/>
              <a:t>Customer Satisfaction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Need	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64403687"/>
              </p:ext>
            </p:extLst>
          </p:nvPr>
        </p:nvGraphicFramePr>
        <p:xfrm>
          <a:off x="3958420" y="2657120"/>
          <a:ext cx="3263147" cy="134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132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Additional 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2921001"/>
            <a:ext cx="85740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Ask Away!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9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 our current application architecture; </a:t>
            </a:r>
            <a:r>
              <a:rPr lang="en-US" dirty="0"/>
              <a:t>business and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2442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Application Architecture</a:t>
            </a:r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676455951"/>
              </p:ext>
            </p:extLst>
          </p:nvPr>
        </p:nvGraphicFramePr>
        <p:xfrm>
          <a:off x="284163" y="2029794"/>
          <a:ext cx="8577262" cy="2268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8694911"/>
              </p:ext>
            </p:extLst>
          </p:nvPr>
        </p:nvGraphicFramePr>
        <p:xfrm>
          <a:off x="280988" y="4692423"/>
          <a:ext cx="8577262" cy="172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1999212" y="5108109"/>
            <a:ext cx="5126480" cy="905256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0455" y="5257937"/>
            <a:ext cx="491326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Interface, User Experience, Services, Business Domain Rules, External Integration Points, Database Access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212" y="4738776"/>
            <a:ext cx="51264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Applications 100% Responsible for: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1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with Current State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3412" y="2151062"/>
            <a:ext cx="3931920" cy="436359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Desire to </a:t>
            </a:r>
            <a:r>
              <a:rPr lang="en-US" b="1" dirty="0" smtClean="0"/>
              <a:t>Deliver Faster</a:t>
            </a:r>
          </a:p>
          <a:p>
            <a:r>
              <a:rPr lang="en-US" dirty="0" smtClean="0"/>
              <a:t>Inconsistent </a:t>
            </a:r>
            <a:r>
              <a:rPr lang="en-US" b="1" dirty="0" smtClean="0"/>
              <a:t>UI</a:t>
            </a:r>
            <a:endParaRPr lang="en-US" b="1" dirty="0"/>
          </a:p>
          <a:p>
            <a:r>
              <a:rPr lang="en-US" dirty="0" smtClean="0"/>
              <a:t>Outdated, Lacking</a:t>
            </a:r>
            <a:r>
              <a:rPr lang="en-US" b="1" dirty="0" smtClean="0"/>
              <a:t> UX</a:t>
            </a:r>
          </a:p>
          <a:p>
            <a:r>
              <a:rPr lang="en-US" dirty="0" smtClean="0"/>
              <a:t>Significant Challenges Delivering </a:t>
            </a:r>
            <a:r>
              <a:rPr lang="en-US" b="1" dirty="0" smtClean="0"/>
              <a:t>Mobile</a:t>
            </a:r>
            <a:r>
              <a:rPr lang="en-US" dirty="0" smtClean="0"/>
              <a:t>/</a:t>
            </a:r>
            <a:r>
              <a:rPr lang="en-US" b="1" dirty="0" smtClean="0"/>
              <a:t>Tablet</a:t>
            </a:r>
            <a:r>
              <a:rPr lang="en-US" dirty="0" smtClean="0"/>
              <a:t> Solutions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926330" y="2142050"/>
            <a:ext cx="3931920" cy="437261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Technical Stack/Tools </a:t>
            </a:r>
            <a:r>
              <a:rPr lang="en-US" dirty="0" smtClean="0"/>
              <a:t>Insufficient</a:t>
            </a:r>
          </a:p>
          <a:p>
            <a:r>
              <a:rPr lang="en-US" dirty="0" smtClean="0"/>
              <a:t>Lack of Cross-Functional Teams on Current Projects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386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Aligning with Key Business Goals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3916552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Addressing Existing Challenges:</a:t>
            </a:r>
          </a:p>
          <a:p>
            <a:r>
              <a:rPr lang="en-US" dirty="0" smtClean="0"/>
              <a:t>Set Foundation for Appropriate &amp; Consistent </a:t>
            </a:r>
            <a:r>
              <a:rPr lang="en-US" b="1" dirty="0" smtClean="0"/>
              <a:t>Mobile/Tablet </a:t>
            </a:r>
            <a:r>
              <a:rPr lang="en-US" dirty="0" smtClean="0"/>
              <a:t>Solution(s)</a:t>
            </a:r>
            <a:endParaRPr lang="en-US" b="1" dirty="0" smtClean="0"/>
          </a:p>
          <a:p>
            <a:r>
              <a:rPr lang="en-US" b="1" dirty="0" smtClean="0"/>
              <a:t>Consolidate Web Presence</a:t>
            </a:r>
            <a:r>
              <a:rPr lang="en-US" dirty="0" smtClean="0"/>
              <a:t> to Represent Unified Services, and Content</a:t>
            </a:r>
            <a:endParaRPr lang="en-US" b="1" dirty="0" smtClean="0"/>
          </a:p>
          <a:p>
            <a:r>
              <a:rPr lang="en-US" b="1" dirty="0" smtClean="0"/>
              <a:t>Improve User Experience</a:t>
            </a:r>
            <a:r>
              <a:rPr lang="en-US" dirty="0" smtClean="0"/>
              <a:t>, Application </a:t>
            </a:r>
            <a:r>
              <a:rPr lang="en-US" b="1" dirty="0" smtClean="0"/>
              <a:t>Performance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Planning for the Future:</a:t>
            </a:r>
          </a:p>
          <a:p>
            <a:r>
              <a:rPr lang="en-US" dirty="0" smtClean="0"/>
              <a:t>Deploying UI separate from Full Application</a:t>
            </a:r>
            <a:endParaRPr lang="en-US" b="1" dirty="0" smtClean="0"/>
          </a:p>
          <a:p>
            <a:r>
              <a:rPr lang="en-US" b="1" dirty="0" smtClean="0"/>
              <a:t>Supporting SOA</a:t>
            </a:r>
            <a:r>
              <a:rPr lang="en-US" dirty="0" smtClean="0"/>
              <a:t> Efforts</a:t>
            </a:r>
            <a:endParaRPr lang="en-US" b="1" dirty="0" smtClean="0"/>
          </a:p>
          <a:p>
            <a:r>
              <a:rPr lang="en-US" dirty="0" smtClean="0"/>
              <a:t>User Interface </a:t>
            </a:r>
            <a:r>
              <a:rPr lang="en-US" b="1" dirty="0" smtClean="0"/>
              <a:t>Experiments</a:t>
            </a:r>
          </a:p>
          <a:p>
            <a:r>
              <a:rPr lang="en-US" dirty="0" smtClean="0"/>
              <a:t>Streamlining Development Workflow</a:t>
            </a:r>
          </a:p>
          <a:p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871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Walk-through of Lean UX Experiment in the </a:t>
            </a:r>
            <a:r>
              <a:rPr lang="en-US" b="1" dirty="0" smtClean="0"/>
              <a:t>cloud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4434939"/>
              </p:ext>
            </p:extLst>
          </p:nvPr>
        </p:nvGraphicFramePr>
        <p:xfrm>
          <a:off x="268839" y="1942765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2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 smtClean="0"/>
              <a:t>  </a:t>
            </a:r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Consolidating presentation of our applications into ONE User Experience by furthering SOA efforts and focusing on aggregation and component services.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6280380"/>
              </p:ext>
            </p:extLst>
          </p:nvPr>
        </p:nvGraphicFramePr>
        <p:xfrm>
          <a:off x="419099" y="330870"/>
          <a:ext cx="83042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3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/>
              <a:t>  </a:t>
            </a:r>
            <a:r>
              <a:rPr lang="en-US" dirty="0"/>
              <a:t>Application Architecture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886247684"/>
              </p:ext>
            </p:extLst>
          </p:nvPr>
        </p:nvGraphicFramePr>
        <p:xfrm>
          <a:off x="284163" y="457200"/>
          <a:ext cx="8577262" cy="408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more technical and tool-oriented view of the Lean UX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Success Factors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Demonstrate ability to “</a:t>
            </a:r>
            <a:r>
              <a:rPr lang="en-US" sz="2000" b="1" dirty="0" smtClean="0"/>
              <a:t>Save Progress</a:t>
            </a:r>
            <a:r>
              <a:rPr lang="en-US" sz="2000" dirty="0" smtClean="0"/>
              <a:t>” in New Hire Forms</a:t>
            </a:r>
          </a:p>
          <a:p>
            <a:r>
              <a:rPr lang="en-US" sz="2000" b="1" dirty="0"/>
              <a:t>Drives Business Goals </a:t>
            </a:r>
            <a:r>
              <a:rPr lang="en-US" sz="2000" b="1" dirty="0" smtClean="0"/>
              <a:t>Forward</a:t>
            </a:r>
            <a:endParaRPr lang="en-US" sz="2000" dirty="0" smtClean="0"/>
          </a:p>
          <a:p>
            <a:r>
              <a:rPr lang="en-US" sz="2000" dirty="0" smtClean="0"/>
              <a:t>Flexible Architecture</a:t>
            </a:r>
          </a:p>
          <a:p>
            <a:r>
              <a:rPr lang="en-US" sz="2000" dirty="0" smtClean="0"/>
              <a:t>Proven, Reliable Technical Stack</a:t>
            </a:r>
          </a:p>
          <a:p>
            <a:r>
              <a:rPr lang="en-US" sz="2000" dirty="0"/>
              <a:t>Quick </a:t>
            </a:r>
            <a:r>
              <a:rPr lang="en-US" sz="2000" dirty="0" smtClean="0"/>
              <a:t>Iterations</a:t>
            </a:r>
            <a:endParaRPr lang="en-US" sz="20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Adhere </a:t>
            </a:r>
            <a:r>
              <a:rPr lang="en-US" sz="2000" dirty="0"/>
              <a:t>to Development Best Practices, Quality Standards, &amp; Developer </a:t>
            </a:r>
            <a:r>
              <a:rPr lang="en-US" sz="2000" dirty="0" smtClean="0"/>
              <a:t>Documentation</a:t>
            </a:r>
          </a:p>
          <a:p>
            <a:r>
              <a:rPr lang="en-US" sz="2000" dirty="0" smtClean="0"/>
              <a:t>Channel-Centric (Strong, full-featured API)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Stays in line with SOA Vision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iPad Compatibility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665</TotalTime>
  <Words>496</Words>
  <Application>Microsoft Macintosh PowerPoint</Application>
  <PresentationFormat>On-screen Show (4:3)</PresentationFormat>
  <Paragraphs>113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Lean UX</vt:lpstr>
      <vt:lpstr>CURRENT STATE</vt:lpstr>
      <vt:lpstr>Current State Application Architecture</vt:lpstr>
      <vt:lpstr>Key Challenges with Current State</vt:lpstr>
      <vt:lpstr>Aligning with Key Business Goals</vt:lpstr>
      <vt:lpstr>Introducing Lean UX</vt:lpstr>
      <vt:lpstr>Lean UX  Application Architecture</vt:lpstr>
      <vt:lpstr>Lean UX  Application Architecture</vt:lpstr>
      <vt:lpstr>Lean UX Success Factors</vt:lpstr>
      <vt:lpstr>Wait, iPad TOO?!</vt:lpstr>
      <vt:lpstr>Lean UX Experiment Results</vt:lpstr>
      <vt:lpstr>Lean UX Experiment Results</vt:lpstr>
      <vt:lpstr>Understanding the Need </vt:lpstr>
      <vt:lpstr> Additional Questions?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Daniel Douglass</dc:creator>
  <cp:lastModifiedBy>Daniel Douglass</cp:lastModifiedBy>
  <cp:revision>88</cp:revision>
  <dcterms:created xsi:type="dcterms:W3CDTF">2013-03-31T17:11:26Z</dcterms:created>
  <dcterms:modified xsi:type="dcterms:W3CDTF">2013-04-01T04:16:27Z</dcterms:modified>
</cp:coreProperties>
</file>