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Presentation – </a:t>
          </a:r>
          <a:r>
            <a:rPr lang="en-US" u="sng" dirty="0" smtClean="0"/>
            <a:t>ONE</a:t>
          </a:r>
          <a:r>
            <a:rPr lang="en-US" dirty="0" smtClean="0"/>
            <a:t>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MEASURE</a:t>
          </a:r>
          <a:endParaRPr lang="en-US" b="1" dirty="0">
            <a:solidFill>
              <a:srgbClr val="FFFFFF"/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LEARN</a:t>
          </a:r>
          <a:endParaRPr lang="en-US" b="1" dirty="0">
            <a:solidFill>
              <a:srgbClr val="FFFFFF"/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BUILD</a:t>
          </a:r>
          <a:endParaRPr lang="en-US" b="1" dirty="0">
            <a:solidFill>
              <a:schemeClr val="bg1"/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82053627-A537-B344-A6E4-8AB488941F0F}" type="presOf" srcId="{F2E563A8-1EC9-DE40-B187-CDE44946A42C}" destId="{DC7F634A-1079-7E46-9F91-4D18AF73BAC8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F82BF3CF-3CCD-CE49-8247-F3787D3B6966}" type="presOf" srcId="{5C874E09-088B-0F40-83AA-4693B9D21EFD}" destId="{BC14C308-8ECD-EC4D-864E-6FDA7864A72C}" srcOrd="0" destOrd="0" presId="urn:microsoft.com/office/officeart/2005/8/layout/cycle1"/>
    <dgm:cxn modelId="{201EFC56-F922-CD49-A426-311FBBCBE670}" type="presOf" srcId="{DB385D71-D4D3-584F-B668-C79275E971C1}" destId="{53F3BD7A-07F5-004E-90ED-F19D5C54347F}" srcOrd="0" destOrd="0" presId="urn:microsoft.com/office/officeart/2005/8/layout/cycle1"/>
    <dgm:cxn modelId="{6DD7877C-1763-2B42-AAD8-36C38E448299}" type="presOf" srcId="{00B5D06C-9CF0-4742-8768-01DFFFF2B9B7}" destId="{B9DDC635-4E84-3B43-94D0-C50831EFB09C}" srcOrd="0" destOrd="0" presId="urn:microsoft.com/office/officeart/2005/8/layout/cycle1"/>
    <dgm:cxn modelId="{33B4C508-AA3C-9649-A684-1915870B21F2}" type="presOf" srcId="{3ACBB890-112A-1946-875C-304B77F16841}" destId="{95C65290-8CB0-5D41-96AE-300ED5E15A72}" srcOrd="0" destOrd="0" presId="urn:microsoft.com/office/officeart/2005/8/layout/cycle1"/>
    <dgm:cxn modelId="{30A2FD67-3F36-0F4F-8AD8-67AB11A2FDF0}" type="presOf" srcId="{35564A14-6D30-F046-8F0A-1318CE31C1DD}" destId="{D6966C6E-6FE5-FF48-BD3C-AA351AC49CDD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41DABB6-46CE-EC4B-A2FE-6CEF76E1F981}" type="presOf" srcId="{09ED0006-B489-3C4E-A9EC-012A77DBEE3D}" destId="{FDE9CFD6-51DF-9646-8569-73EA80EBC8CD}" srcOrd="0" destOrd="0" presId="urn:microsoft.com/office/officeart/2005/8/layout/cycle1"/>
    <dgm:cxn modelId="{21E50C74-C9FF-2F47-8572-4A27CD5A1227}" type="presParOf" srcId="{95C65290-8CB0-5D41-96AE-300ED5E15A72}" destId="{E3404703-2A99-A748-A864-CE1935C7752C}" srcOrd="0" destOrd="0" presId="urn:microsoft.com/office/officeart/2005/8/layout/cycle1"/>
    <dgm:cxn modelId="{4ADE92F4-46D3-9249-8245-4CFA165EA096}" type="presParOf" srcId="{95C65290-8CB0-5D41-96AE-300ED5E15A72}" destId="{D6966C6E-6FE5-FF48-BD3C-AA351AC49CDD}" srcOrd="1" destOrd="0" presId="urn:microsoft.com/office/officeart/2005/8/layout/cycle1"/>
    <dgm:cxn modelId="{AD72D65A-6485-0A47-B6B3-C98974EA8540}" type="presParOf" srcId="{95C65290-8CB0-5D41-96AE-300ED5E15A72}" destId="{DC7F634A-1079-7E46-9F91-4D18AF73BAC8}" srcOrd="2" destOrd="0" presId="urn:microsoft.com/office/officeart/2005/8/layout/cycle1"/>
    <dgm:cxn modelId="{038E1FDE-A168-E74C-83CD-7AE4C6F93B7F}" type="presParOf" srcId="{95C65290-8CB0-5D41-96AE-300ED5E15A72}" destId="{D8EADE95-0308-AF45-AF0F-2443C0541C85}" srcOrd="3" destOrd="0" presId="urn:microsoft.com/office/officeart/2005/8/layout/cycle1"/>
    <dgm:cxn modelId="{2B1EAE4E-D5B2-294A-978A-02B61BAB85F6}" type="presParOf" srcId="{95C65290-8CB0-5D41-96AE-300ED5E15A72}" destId="{53F3BD7A-07F5-004E-90ED-F19D5C54347F}" srcOrd="4" destOrd="0" presId="urn:microsoft.com/office/officeart/2005/8/layout/cycle1"/>
    <dgm:cxn modelId="{E95C5308-0DE2-4843-BF18-1EDB0174AB3E}" type="presParOf" srcId="{95C65290-8CB0-5D41-96AE-300ED5E15A72}" destId="{B9DDC635-4E84-3B43-94D0-C50831EFB09C}" srcOrd="5" destOrd="0" presId="urn:microsoft.com/office/officeart/2005/8/layout/cycle1"/>
    <dgm:cxn modelId="{FFD07AF0-7895-7642-AD95-6AFBDC363714}" type="presParOf" srcId="{95C65290-8CB0-5D41-96AE-300ED5E15A72}" destId="{363FB918-B447-7F45-A74E-9AF95C666CAE}" srcOrd="6" destOrd="0" presId="urn:microsoft.com/office/officeart/2005/8/layout/cycle1"/>
    <dgm:cxn modelId="{9FEE0300-C531-194D-82D4-F328F0884859}" type="presParOf" srcId="{95C65290-8CB0-5D41-96AE-300ED5E15A72}" destId="{FDE9CFD6-51DF-9646-8569-73EA80EBC8CD}" srcOrd="7" destOrd="0" presId="urn:microsoft.com/office/officeart/2005/8/layout/cycle1"/>
    <dgm:cxn modelId="{380FAC22-3A49-FB40-8F4C-B2E9BFD9F87B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</a:t>
          </a:r>
          <a:r>
            <a:rPr lang="en-US" sz="4400" u="sng" kern="1200" dirty="0" smtClean="0"/>
            <a:t>ONE</a:t>
          </a:r>
          <a:r>
            <a:rPr lang="en-US" sz="4400" kern="1200" dirty="0" smtClean="0"/>
            <a:t>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1804618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MEASURE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804618" y="99715"/>
        <a:ext cx="507476" cy="507476"/>
      </dsp:txXfrm>
    </dsp:sp>
    <dsp:sp modelId="{DC7F634A-1079-7E46-9F91-4D18AF73BAC8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2964679"/>
            <a:gd name="adj4" fmla="val 51171"/>
            <a:gd name="adj5" fmla="val 9621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1377835" y="83892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LEARN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377835" y="838925"/>
        <a:ext cx="507476" cy="507476"/>
      </dsp:txXfrm>
    </dsp:sp>
    <dsp:sp modelId="{B9DDC635-4E84-3B43-94D0-C50831EFB09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0172892"/>
            <a:gd name="adj4" fmla="val 7259384"/>
            <a:gd name="adj5" fmla="val 9621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951052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BUILD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951052" y="99715"/>
        <a:ext cx="507476" cy="507476"/>
      </dsp:txXfrm>
    </dsp:sp>
    <dsp:sp modelId="{BC14C308-8ECD-EC4D-864E-6FDA7864A72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6857490"/>
            <a:gd name="adj4" fmla="val 14966573"/>
            <a:gd name="adj5" fmla="val 9621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FA42F-58F7-C04C-A0D0-B4D2E2FE1C8B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DB9D-A7B1-EF44-A3C9-3AE86889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r>
              <a:rPr lang="en-US" baseline="0" dirty="0" smtClean="0"/>
              <a:t> &amp; Next Steps included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569544"/>
              </p:ext>
            </p:extLst>
          </p:nvPr>
        </p:nvGraphicFramePr>
        <p:xfrm>
          <a:off x="296650" y="2946817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Additional 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04" y="176875"/>
            <a:ext cx="1700481" cy="5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with Common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Products,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 in the </a:t>
            </a:r>
            <a:r>
              <a:rPr lang="en-US" b="1" dirty="0" smtClean="0"/>
              <a:t>cloud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9894499"/>
              </p:ext>
            </p:extLst>
          </p:nvPr>
        </p:nvGraphicFramePr>
        <p:xfrm>
          <a:off x="268839" y="1655364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6280380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Statistics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Meeting Current Quality Standards:</a:t>
            </a:r>
          </a:p>
          <a:p>
            <a:r>
              <a:rPr lang="en-US" sz="2000" dirty="0" smtClean="0"/>
              <a:t>Developer Documentation</a:t>
            </a:r>
          </a:p>
          <a:p>
            <a:r>
              <a:rPr lang="en-US" sz="2000" dirty="0" smtClean="0"/>
              <a:t>Source Control, Basic Continuous Integration, </a:t>
            </a:r>
            <a:r>
              <a:rPr lang="en-US" sz="2000" dirty="0"/>
              <a:t>Dependency </a:t>
            </a:r>
            <a:r>
              <a:rPr lang="en-US" sz="2000" dirty="0" smtClean="0"/>
              <a:t>Management, &amp; </a:t>
            </a:r>
            <a:r>
              <a:rPr lang="en-US" sz="2000" b="1" dirty="0" smtClean="0"/>
              <a:t>Automatic Deployment </a:t>
            </a:r>
          </a:p>
          <a:p>
            <a:r>
              <a:rPr lang="en-US" sz="2000" dirty="0" smtClean="0"/>
              <a:t>Enterprise Application Architecture</a:t>
            </a:r>
          </a:p>
          <a:p>
            <a:r>
              <a:rPr lang="en-US" sz="2000" dirty="0" err="1" smtClean="0"/>
              <a:t>CloudBerry</a:t>
            </a:r>
            <a:r>
              <a:rPr lang="en-US" sz="2000" dirty="0" smtClean="0"/>
              <a:t> Design</a:t>
            </a:r>
          </a:p>
          <a:p>
            <a:r>
              <a:rPr lang="en-US" sz="2000" dirty="0" smtClean="0"/>
              <a:t>242 Commits in 45 Man Days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Breaking New Ground:</a:t>
            </a:r>
          </a:p>
          <a:p>
            <a:r>
              <a:rPr lang="en-US" sz="2000" dirty="0" smtClean="0"/>
              <a:t>Cutting-edge Presentation Technologies (</a:t>
            </a:r>
            <a:r>
              <a:rPr lang="en-US" sz="2000" b="1" dirty="0" smtClean="0"/>
              <a:t>JavaScript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r>
              <a:rPr lang="en-US" sz="2000" b="1" dirty="0" smtClean="0"/>
              <a:t>Complimentary Data Storage Mechanism Used</a:t>
            </a:r>
          </a:p>
          <a:p>
            <a:r>
              <a:rPr lang="en-US" sz="2000" b="1" dirty="0" smtClean="0"/>
              <a:t>Continuous Delivery </a:t>
            </a:r>
            <a:br>
              <a:rPr lang="en-US" sz="2000" b="1" dirty="0" smtClean="0"/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UI deployment separated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Page Loads &lt; 1 second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Deployed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45562" r="-45562"/>
          <a:stretch>
            <a:fillRect/>
          </a:stretch>
        </p:blipFill>
        <p:spPr>
          <a:xfrm>
            <a:off x="0" y="3241180"/>
            <a:ext cx="6515381" cy="3325848"/>
          </a:xfrm>
        </p:spPr>
      </p:pic>
      <p:sp>
        <p:nvSpPr>
          <p:cNvPr id="15" name="Cloud Callout 14"/>
          <p:cNvSpPr/>
          <p:nvPr/>
        </p:nvSpPr>
        <p:spPr>
          <a:xfrm rot="900000">
            <a:off x="3912070" y="2346557"/>
            <a:ext cx="3448554" cy="1696537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about delivering </a:t>
            </a:r>
            <a:r>
              <a:rPr lang="en-US" b="1" u="sng" dirty="0" smtClean="0"/>
              <a:t>Business Value</a:t>
            </a:r>
            <a:r>
              <a:rPr lang="en-US" dirty="0" smtClean="0"/>
              <a:t> while focusing on </a:t>
            </a:r>
            <a:r>
              <a:rPr lang="en-US" b="1" u="sng" dirty="0" smtClean="0"/>
              <a:t>Customer Satisfaction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Need	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06834930"/>
              </p:ext>
            </p:extLst>
          </p:nvPr>
        </p:nvGraphicFramePr>
        <p:xfrm>
          <a:off x="3958420" y="2582952"/>
          <a:ext cx="3263147" cy="134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462</TotalTime>
  <Words>335</Words>
  <Application>Microsoft Macintosh PowerPoint</Application>
  <PresentationFormat>On-screen Show (4:3)</PresentationFormat>
  <Paragraphs>84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Lean UX</vt:lpstr>
      <vt:lpstr>CURRENT STATE</vt:lpstr>
      <vt:lpstr>Current State Application Architecture</vt:lpstr>
      <vt:lpstr>Key Challenges with Current State</vt:lpstr>
      <vt:lpstr>Aligning with Common Business Goals</vt:lpstr>
      <vt:lpstr>Introducing Lean UX</vt:lpstr>
      <vt:lpstr>Lean UX  Application Architecture</vt:lpstr>
      <vt:lpstr>Lean UX Experiment Statistics</vt:lpstr>
      <vt:lpstr>Understanding the Need </vt:lpstr>
      <vt:lpstr> Additional 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48</cp:revision>
  <dcterms:created xsi:type="dcterms:W3CDTF">2013-03-31T17:11:26Z</dcterms:created>
  <dcterms:modified xsi:type="dcterms:W3CDTF">2013-04-01T00:53:31Z</dcterms:modified>
</cp:coreProperties>
</file>