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38615"/>
              </p:ext>
            </p:extLst>
          </p:nvPr>
        </p:nvGraphicFramePr>
        <p:xfrm>
          <a:off x="838200" y="1825625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811250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03066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705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exploration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&amp; exploration were really one activity.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2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selection &amp;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</a:t>
                      </a:r>
                      <a:r>
                        <a:rPr lang="en-US" baseline="0" dirty="0" smtClean="0"/>
                        <a:t>new script that calls predict() on saved models, can be deployed on </a:t>
                      </a:r>
                      <a:r>
                        <a:rPr lang="en-US" baseline="0" dirty="0" err="1" smtClean="0"/>
                        <a:t>OpenCPU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the data (w/ visualization)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Interesting observations</a:t>
            </a:r>
          </a:p>
          <a:p>
            <a:pPr lvl="1"/>
            <a:r>
              <a:rPr lang="en-US" dirty="0" smtClean="0"/>
              <a:t>Additional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features were selected and why?</a:t>
            </a:r>
          </a:p>
        </p:txBody>
      </p:sp>
    </p:spTree>
    <p:extLst>
      <p:ext uri="{BB962C8B-B14F-4D97-AF65-F5344CB8AC3E}">
        <p14:creationId xmlns:p14="http://schemas.microsoft.com/office/powerpoint/2010/main" val="37963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any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ML algorithm was used</a:t>
            </a:r>
          </a:p>
          <a:p>
            <a:r>
              <a:rPr lang="en-US" dirty="0" smtClean="0"/>
              <a:t>Did you use ensembles</a:t>
            </a:r>
          </a:p>
          <a:p>
            <a:r>
              <a:rPr lang="en-US" dirty="0" smtClean="0"/>
              <a:t>Which tools did you use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achievements</a:t>
            </a:r>
          </a:p>
          <a:p>
            <a:r>
              <a:rPr lang="en-US" dirty="0" smtClean="0"/>
              <a:t>Main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</vt:lpstr>
      <vt:lpstr>Data</vt:lpstr>
      <vt:lpstr>Features</vt:lpstr>
      <vt:lpstr>Feature Engineering</vt:lpstr>
      <vt:lpstr>Model Building</vt:lpstr>
      <vt:lpstr>Evaluation</vt:lpstr>
      <vt:lpstr>Key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Godbout</dc:creator>
  <cp:lastModifiedBy>Danny Godbout</cp:lastModifiedBy>
  <cp:revision>2</cp:revision>
  <dcterms:created xsi:type="dcterms:W3CDTF">2016-12-01T15:54:25Z</dcterms:created>
  <dcterms:modified xsi:type="dcterms:W3CDTF">2016-12-01T17:08:14Z</dcterms:modified>
</cp:coreProperties>
</file>