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7CF0D-5326-4BB3-9CAA-E16B163AEC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E88002-62FB-4557-AA9E-50251954C87F}">
      <dgm:prSet custT="1"/>
      <dgm:spPr/>
      <dgm:t>
        <a:bodyPr/>
        <a:lstStyle/>
        <a:p>
          <a:r>
            <a:rPr lang="en-GB" sz="5400" dirty="0"/>
            <a:t>Task</a:t>
          </a:r>
          <a:endParaRPr lang="en-US" sz="6500" dirty="0"/>
        </a:p>
      </dgm:t>
    </dgm:pt>
    <dgm:pt modelId="{E066D910-B9A6-44DA-A41E-77233F5EDE33}" type="parTrans" cxnId="{A82822BE-B732-4B3A-852A-F360D4AF03F4}">
      <dgm:prSet/>
      <dgm:spPr/>
      <dgm:t>
        <a:bodyPr/>
        <a:lstStyle/>
        <a:p>
          <a:endParaRPr lang="en-US"/>
        </a:p>
      </dgm:t>
    </dgm:pt>
    <dgm:pt modelId="{C6E9F8E1-E780-441E-8BA9-6BAA5F595030}" type="sibTrans" cxnId="{A82822BE-B732-4B3A-852A-F360D4AF03F4}">
      <dgm:prSet/>
      <dgm:spPr/>
      <dgm:t>
        <a:bodyPr/>
        <a:lstStyle/>
        <a:p>
          <a:endParaRPr lang="en-US"/>
        </a:p>
      </dgm:t>
    </dgm:pt>
    <dgm:pt modelId="{AAF649D5-1121-44DA-B55B-441B89DC91F5}" type="pres">
      <dgm:prSet presAssocID="{DC47CF0D-5326-4BB3-9CAA-E16B163AEC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99828B-1C99-496D-A27E-22894E0730F4}" type="pres">
      <dgm:prSet presAssocID="{DDE88002-62FB-4557-AA9E-50251954C87F}" presName="hierRoot1" presStyleCnt="0"/>
      <dgm:spPr/>
    </dgm:pt>
    <dgm:pt modelId="{4F666EFA-F395-4EAF-8206-BAD45FF7B1D5}" type="pres">
      <dgm:prSet presAssocID="{DDE88002-62FB-4557-AA9E-50251954C87F}" presName="composite" presStyleCnt="0"/>
      <dgm:spPr/>
    </dgm:pt>
    <dgm:pt modelId="{682506BA-46F6-484C-9DF0-E825BEEFE8EA}" type="pres">
      <dgm:prSet presAssocID="{DDE88002-62FB-4557-AA9E-50251954C87F}" presName="background" presStyleLbl="node0" presStyleIdx="0" presStyleCnt="1"/>
      <dgm:spPr/>
    </dgm:pt>
    <dgm:pt modelId="{FB432037-1041-4512-9816-4DD7E89D1285}" type="pres">
      <dgm:prSet presAssocID="{DDE88002-62FB-4557-AA9E-50251954C87F}" presName="text" presStyleLbl="fgAcc0" presStyleIdx="0" presStyleCnt="1">
        <dgm:presLayoutVars>
          <dgm:chPref val="3"/>
        </dgm:presLayoutVars>
      </dgm:prSet>
      <dgm:spPr/>
    </dgm:pt>
    <dgm:pt modelId="{FDE37476-7F89-4B9E-8279-467CAE634674}" type="pres">
      <dgm:prSet presAssocID="{DDE88002-62FB-4557-AA9E-50251954C87F}" presName="hierChild2" presStyleCnt="0"/>
      <dgm:spPr/>
    </dgm:pt>
  </dgm:ptLst>
  <dgm:cxnLst>
    <dgm:cxn modelId="{A82822BE-B732-4B3A-852A-F360D4AF03F4}" srcId="{DC47CF0D-5326-4BB3-9CAA-E16B163AECB5}" destId="{DDE88002-62FB-4557-AA9E-50251954C87F}" srcOrd="0" destOrd="0" parTransId="{E066D910-B9A6-44DA-A41E-77233F5EDE33}" sibTransId="{C6E9F8E1-E780-441E-8BA9-6BAA5F595030}"/>
    <dgm:cxn modelId="{C85322C0-A9C4-4FA7-82C8-868AFB77411A}" type="presOf" srcId="{DDE88002-62FB-4557-AA9E-50251954C87F}" destId="{FB432037-1041-4512-9816-4DD7E89D1285}" srcOrd="0" destOrd="0" presId="urn:microsoft.com/office/officeart/2005/8/layout/hierarchy1"/>
    <dgm:cxn modelId="{60A803CD-06E9-4C46-A20E-1E10CD1CB82E}" type="presOf" srcId="{DC47CF0D-5326-4BB3-9CAA-E16B163AECB5}" destId="{AAF649D5-1121-44DA-B55B-441B89DC91F5}" srcOrd="0" destOrd="0" presId="urn:microsoft.com/office/officeart/2005/8/layout/hierarchy1"/>
    <dgm:cxn modelId="{E6407385-AED5-4A89-93F7-7DC2DC738FDA}" type="presParOf" srcId="{AAF649D5-1121-44DA-B55B-441B89DC91F5}" destId="{5899828B-1C99-496D-A27E-22894E0730F4}" srcOrd="0" destOrd="0" presId="urn:microsoft.com/office/officeart/2005/8/layout/hierarchy1"/>
    <dgm:cxn modelId="{C368F2DE-52EA-4581-971F-376D065B47F9}" type="presParOf" srcId="{5899828B-1C99-496D-A27E-22894E0730F4}" destId="{4F666EFA-F395-4EAF-8206-BAD45FF7B1D5}" srcOrd="0" destOrd="0" presId="urn:microsoft.com/office/officeart/2005/8/layout/hierarchy1"/>
    <dgm:cxn modelId="{7B76F910-B885-4147-A135-CDBFBDF0CFB1}" type="presParOf" srcId="{4F666EFA-F395-4EAF-8206-BAD45FF7B1D5}" destId="{682506BA-46F6-484C-9DF0-E825BEEFE8EA}" srcOrd="0" destOrd="0" presId="urn:microsoft.com/office/officeart/2005/8/layout/hierarchy1"/>
    <dgm:cxn modelId="{E844A6E0-D0B7-4EBE-A876-DFD4D32495A0}" type="presParOf" srcId="{4F666EFA-F395-4EAF-8206-BAD45FF7B1D5}" destId="{FB432037-1041-4512-9816-4DD7E89D1285}" srcOrd="1" destOrd="0" presId="urn:microsoft.com/office/officeart/2005/8/layout/hierarchy1"/>
    <dgm:cxn modelId="{CB74A1A7-1046-4AF0-B551-39FAF72D8D1B}" type="presParOf" srcId="{5899828B-1C99-496D-A27E-22894E0730F4}" destId="{FDE37476-7F89-4B9E-8279-467CAE6346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7CF0D-5326-4BB3-9CAA-E16B163AEC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E88002-62FB-4557-AA9E-50251954C87F}">
      <dgm:prSet custT="1"/>
      <dgm:spPr/>
      <dgm:t>
        <a:bodyPr/>
        <a:lstStyle/>
        <a:p>
          <a:r>
            <a:rPr lang="en-US" sz="4000" dirty="0"/>
            <a:t>‘Before’ state</a:t>
          </a:r>
        </a:p>
      </dgm:t>
    </dgm:pt>
    <dgm:pt modelId="{E066D910-B9A6-44DA-A41E-77233F5EDE33}" type="parTrans" cxnId="{A82822BE-B732-4B3A-852A-F360D4AF03F4}">
      <dgm:prSet/>
      <dgm:spPr/>
      <dgm:t>
        <a:bodyPr/>
        <a:lstStyle/>
        <a:p>
          <a:endParaRPr lang="en-US"/>
        </a:p>
      </dgm:t>
    </dgm:pt>
    <dgm:pt modelId="{C6E9F8E1-E780-441E-8BA9-6BAA5F595030}" type="sibTrans" cxnId="{A82822BE-B732-4B3A-852A-F360D4AF03F4}">
      <dgm:prSet/>
      <dgm:spPr/>
      <dgm:t>
        <a:bodyPr/>
        <a:lstStyle/>
        <a:p>
          <a:endParaRPr lang="en-US"/>
        </a:p>
      </dgm:t>
    </dgm:pt>
    <dgm:pt modelId="{AAF649D5-1121-44DA-B55B-441B89DC91F5}" type="pres">
      <dgm:prSet presAssocID="{DC47CF0D-5326-4BB3-9CAA-E16B163AEC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99828B-1C99-496D-A27E-22894E0730F4}" type="pres">
      <dgm:prSet presAssocID="{DDE88002-62FB-4557-AA9E-50251954C87F}" presName="hierRoot1" presStyleCnt="0"/>
      <dgm:spPr/>
    </dgm:pt>
    <dgm:pt modelId="{4F666EFA-F395-4EAF-8206-BAD45FF7B1D5}" type="pres">
      <dgm:prSet presAssocID="{DDE88002-62FB-4557-AA9E-50251954C87F}" presName="composite" presStyleCnt="0"/>
      <dgm:spPr/>
    </dgm:pt>
    <dgm:pt modelId="{682506BA-46F6-484C-9DF0-E825BEEFE8EA}" type="pres">
      <dgm:prSet presAssocID="{DDE88002-62FB-4557-AA9E-50251954C87F}" presName="background" presStyleLbl="node0" presStyleIdx="0" presStyleCnt="1"/>
      <dgm:spPr/>
    </dgm:pt>
    <dgm:pt modelId="{FB432037-1041-4512-9816-4DD7E89D1285}" type="pres">
      <dgm:prSet presAssocID="{DDE88002-62FB-4557-AA9E-50251954C87F}" presName="text" presStyleLbl="fgAcc0" presStyleIdx="0" presStyleCnt="1" custLinFactX="14686" custLinFactNeighborX="100000" custLinFactNeighborY="-1834">
        <dgm:presLayoutVars>
          <dgm:chPref val="3"/>
        </dgm:presLayoutVars>
      </dgm:prSet>
      <dgm:spPr/>
    </dgm:pt>
    <dgm:pt modelId="{FDE37476-7F89-4B9E-8279-467CAE634674}" type="pres">
      <dgm:prSet presAssocID="{DDE88002-62FB-4557-AA9E-50251954C87F}" presName="hierChild2" presStyleCnt="0"/>
      <dgm:spPr/>
    </dgm:pt>
  </dgm:ptLst>
  <dgm:cxnLst>
    <dgm:cxn modelId="{A82822BE-B732-4B3A-852A-F360D4AF03F4}" srcId="{DC47CF0D-5326-4BB3-9CAA-E16B163AECB5}" destId="{DDE88002-62FB-4557-AA9E-50251954C87F}" srcOrd="0" destOrd="0" parTransId="{E066D910-B9A6-44DA-A41E-77233F5EDE33}" sibTransId="{C6E9F8E1-E780-441E-8BA9-6BAA5F595030}"/>
    <dgm:cxn modelId="{C85322C0-A9C4-4FA7-82C8-868AFB77411A}" type="presOf" srcId="{DDE88002-62FB-4557-AA9E-50251954C87F}" destId="{FB432037-1041-4512-9816-4DD7E89D1285}" srcOrd="0" destOrd="0" presId="urn:microsoft.com/office/officeart/2005/8/layout/hierarchy1"/>
    <dgm:cxn modelId="{60A803CD-06E9-4C46-A20E-1E10CD1CB82E}" type="presOf" srcId="{DC47CF0D-5326-4BB3-9CAA-E16B163AECB5}" destId="{AAF649D5-1121-44DA-B55B-441B89DC91F5}" srcOrd="0" destOrd="0" presId="urn:microsoft.com/office/officeart/2005/8/layout/hierarchy1"/>
    <dgm:cxn modelId="{E6407385-AED5-4A89-93F7-7DC2DC738FDA}" type="presParOf" srcId="{AAF649D5-1121-44DA-B55B-441B89DC91F5}" destId="{5899828B-1C99-496D-A27E-22894E0730F4}" srcOrd="0" destOrd="0" presId="urn:microsoft.com/office/officeart/2005/8/layout/hierarchy1"/>
    <dgm:cxn modelId="{C368F2DE-52EA-4581-971F-376D065B47F9}" type="presParOf" srcId="{5899828B-1C99-496D-A27E-22894E0730F4}" destId="{4F666EFA-F395-4EAF-8206-BAD45FF7B1D5}" srcOrd="0" destOrd="0" presId="urn:microsoft.com/office/officeart/2005/8/layout/hierarchy1"/>
    <dgm:cxn modelId="{7B76F910-B885-4147-A135-CDBFBDF0CFB1}" type="presParOf" srcId="{4F666EFA-F395-4EAF-8206-BAD45FF7B1D5}" destId="{682506BA-46F6-484C-9DF0-E825BEEFE8EA}" srcOrd="0" destOrd="0" presId="urn:microsoft.com/office/officeart/2005/8/layout/hierarchy1"/>
    <dgm:cxn modelId="{E844A6E0-D0B7-4EBE-A876-DFD4D32495A0}" type="presParOf" srcId="{4F666EFA-F395-4EAF-8206-BAD45FF7B1D5}" destId="{FB432037-1041-4512-9816-4DD7E89D1285}" srcOrd="1" destOrd="0" presId="urn:microsoft.com/office/officeart/2005/8/layout/hierarchy1"/>
    <dgm:cxn modelId="{CB74A1A7-1046-4AF0-B551-39FAF72D8D1B}" type="presParOf" srcId="{5899828B-1C99-496D-A27E-22894E0730F4}" destId="{FDE37476-7F89-4B9E-8279-467CAE6346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47CF0D-5326-4BB3-9CAA-E16B163AEC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E88002-62FB-4557-AA9E-50251954C87F}">
      <dgm:prSet custT="1"/>
      <dgm:spPr/>
      <dgm:t>
        <a:bodyPr/>
        <a:lstStyle/>
        <a:p>
          <a:r>
            <a:rPr lang="en-US" sz="4000" dirty="0"/>
            <a:t>‘After’ state</a:t>
          </a:r>
        </a:p>
      </dgm:t>
    </dgm:pt>
    <dgm:pt modelId="{E066D910-B9A6-44DA-A41E-77233F5EDE33}" type="parTrans" cxnId="{A82822BE-B732-4B3A-852A-F360D4AF03F4}">
      <dgm:prSet/>
      <dgm:spPr/>
      <dgm:t>
        <a:bodyPr/>
        <a:lstStyle/>
        <a:p>
          <a:endParaRPr lang="en-US"/>
        </a:p>
      </dgm:t>
    </dgm:pt>
    <dgm:pt modelId="{C6E9F8E1-E780-441E-8BA9-6BAA5F595030}" type="sibTrans" cxnId="{A82822BE-B732-4B3A-852A-F360D4AF03F4}">
      <dgm:prSet/>
      <dgm:spPr/>
      <dgm:t>
        <a:bodyPr/>
        <a:lstStyle/>
        <a:p>
          <a:endParaRPr lang="en-US"/>
        </a:p>
      </dgm:t>
    </dgm:pt>
    <dgm:pt modelId="{AAF649D5-1121-44DA-B55B-441B89DC91F5}" type="pres">
      <dgm:prSet presAssocID="{DC47CF0D-5326-4BB3-9CAA-E16B163AEC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99828B-1C99-496D-A27E-22894E0730F4}" type="pres">
      <dgm:prSet presAssocID="{DDE88002-62FB-4557-AA9E-50251954C87F}" presName="hierRoot1" presStyleCnt="0"/>
      <dgm:spPr/>
    </dgm:pt>
    <dgm:pt modelId="{4F666EFA-F395-4EAF-8206-BAD45FF7B1D5}" type="pres">
      <dgm:prSet presAssocID="{DDE88002-62FB-4557-AA9E-50251954C87F}" presName="composite" presStyleCnt="0"/>
      <dgm:spPr/>
    </dgm:pt>
    <dgm:pt modelId="{682506BA-46F6-484C-9DF0-E825BEEFE8EA}" type="pres">
      <dgm:prSet presAssocID="{DDE88002-62FB-4557-AA9E-50251954C87F}" presName="background" presStyleLbl="node0" presStyleIdx="0" presStyleCnt="1"/>
      <dgm:spPr/>
    </dgm:pt>
    <dgm:pt modelId="{FB432037-1041-4512-9816-4DD7E89D1285}" type="pres">
      <dgm:prSet presAssocID="{DDE88002-62FB-4557-AA9E-50251954C87F}" presName="text" presStyleLbl="fgAcc0" presStyleIdx="0" presStyleCnt="1" custLinFactX="14686" custLinFactNeighborX="100000" custLinFactNeighborY="-1834">
        <dgm:presLayoutVars>
          <dgm:chPref val="3"/>
        </dgm:presLayoutVars>
      </dgm:prSet>
      <dgm:spPr/>
    </dgm:pt>
    <dgm:pt modelId="{FDE37476-7F89-4B9E-8279-467CAE634674}" type="pres">
      <dgm:prSet presAssocID="{DDE88002-62FB-4557-AA9E-50251954C87F}" presName="hierChild2" presStyleCnt="0"/>
      <dgm:spPr/>
    </dgm:pt>
  </dgm:ptLst>
  <dgm:cxnLst>
    <dgm:cxn modelId="{A82822BE-B732-4B3A-852A-F360D4AF03F4}" srcId="{DC47CF0D-5326-4BB3-9CAA-E16B163AECB5}" destId="{DDE88002-62FB-4557-AA9E-50251954C87F}" srcOrd="0" destOrd="0" parTransId="{E066D910-B9A6-44DA-A41E-77233F5EDE33}" sibTransId="{C6E9F8E1-E780-441E-8BA9-6BAA5F595030}"/>
    <dgm:cxn modelId="{C85322C0-A9C4-4FA7-82C8-868AFB77411A}" type="presOf" srcId="{DDE88002-62FB-4557-AA9E-50251954C87F}" destId="{FB432037-1041-4512-9816-4DD7E89D1285}" srcOrd="0" destOrd="0" presId="urn:microsoft.com/office/officeart/2005/8/layout/hierarchy1"/>
    <dgm:cxn modelId="{60A803CD-06E9-4C46-A20E-1E10CD1CB82E}" type="presOf" srcId="{DC47CF0D-5326-4BB3-9CAA-E16B163AECB5}" destId="{AAF649D5-1121-44DA-B55B-441B89DC91F5}" srcOrd="0" destOrd="0" presId="urn:microsoft.com/office/officeart/2005/8/layout/hierarchy1"/>
    <dgm:cxn modelId="{E6407385-AED5-4A89-93F7-7DC2DC738FDA}" type="presParOf" srcId="{AAF649D5-1121-44DA-B55B-441B89DC91F5}" destId="{5899828B-1C99-496D-A27E-22894E0730F4}" srcOrd="0" destOrd="0" presId="urn:microsoft.com/office/officeart/2005/8/layout/hierarchy1"/>
    <dgm:cxn modelId="{C368F2DE-52EA-4581-971F-376D065B47F9}" type="presParOf" srcId="{5899828B-1C99-496D-A27E-22894E0730F4}" destId="{4F666EFA-F395-4EAF-8206-BAD45FF7B1D5}" srcOrd="0" destOrd="0" presId="urn:microsoft.com/office/officeart/2005/8/layout/hierarchy1"/>
    <dgm:cxn modelId="{7B76F910-B885-4147-A135-CDBFBDF0CFB1}" type="presParOf" srcId="{4F666EFA-F395-4EAF-8206-BAD45FF7B1D5}" destId="{682506BA-46F6-484C-9DF0-E825BEEFE8EA}" srcOrd="0" destOrd="0" presId="urn:microsoft.com/office/officeart/2005/8/layout/hierarchy1"/>
    <dgm:cxn modelId="{E844A6E0-D0B7-4EBE-A876-DFD4D32495A0}" type="presParOf" srcId="{4F666EFA-F395-4EAF-8206-BAD45FF7B1D5}" destId="{FB432037-1041-4512-9816-4DD7E89D1285}" srcOrd="1" destOrd="0" presId="urn:microsoft.com/office/officeart/2005/8/layout/hierarchy1"/>
    <dgm:cxn modelId="{CB74A1A7-1046-4AF0-B551-39FAF72D8D1B}" type="presParOf" srcId="{5899828B-1C99-496D-A27E-22894E0730F4}" destId="{FDE37476-7F89-4B9E-8279-467CAE6346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47CF0D-5326-4BB3-9CAA-E16B163AECB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E88002-62FB-4557-AA9E-50251954C87F}">
      <dgm:prSet custT="1"/>
      <dgm:spPr/>
      <dgm:t>
        <a:bodyPr/>
        <a:lstStyle/>
        <a:p>
          <a:r>
            <a:rPr lang="en-GB" sz="3600" dirty="0"/>
            <a:t>Summary</a:t>
          </a:r>
          <a:endParaRPr lang="en-US" sz="6500" dirty="0"/>
        </a:p>
      </dgm:t>
    </dgm:pt>
    <dgm:pt modelId="{E066D910-B9A6-44DA-A41E-77233F5EDE33}" type="parTrans" cxnId="{A82822BE-B732-4B3A-852A-F360D4AF03F4}">
      <dgm:prSet/>
      <dgm:spPr/>
      <dgm:t>
        <a:bodyPr/>
        <a:lstStyle/>
        <a:p>
          <a:endParaRPr lang="en-US"/>
        </a:p>
      </dgm:t>
    </dgm:pt>
    <dgm:pt modelId="{C6E9F8E1-E780-441E-8BA9-6BAA5F595030}" type="sibTrans" cxnId="{A82822BE-B732-4B3A-852A-F360D4AF03F4}">
      <dgm:prSet/>
      <dgm:spPr/>
      <dgm:t>
        <a:bodyPr/>
        <a:lstStyle/>
        <a:p>
          <a:endParaRPr lang="en-US"/>
        </a:p>
      </dgm:t>
    </dgm:pt>
    <dgm:pt modelId="{AAF649D5-1121-44DA-B55B-441B89DC91F5}" type="pres">
      <dgm:prSet presAssocID="{DC47CF0D-5326-4BB3-9CAA-E16B163AEC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99828B-1C99-496D-A27E-22894E0730F4}" type="pres">
      <dgm:prSet presAssocID="{DDE88002-62FB-4557-AA9E-50251954C87F}" presName="hierRoot1" presStyleCnt="0"/>
      <dgm:spPr/>
    </dgm:pt>
    <dgm:pt modelId="{4F666EFA-F395-4EAF-8206-BAD45FF7B1D5}" type="pres">
      <dgm:prSet presAssocID="{DDE88002-62FB-4557-AA9E-50251954C87F}" presName="composite" presStyleCnt="0"/>
      <dgm:spPr/>
    </dgm:pt>
    <dgm:pt modelId="{682506BA-46F6-484C-9DF0-E825BEEFE8EA}" type="pres">
      <dgm:prSet presAssocID="{DDE88002-62FB-4557-AA9E-50251954C87F}" presName="background" presStyleLbl="node0" presStyleIdx="0" presStyleCnt="1"/>
      <dgm:spPr/>
    </dgm:pt>
    <dgm:pt modelId="{FB432037-1041-4512-9816-4DD7E89D1285}" type="pres">
      <dgm:prSet presAssocID="{DDE88002-62FB-4557-AA9E-50251954C87F}" presName="text" presStyleLbl="fgAcc0" presStyleIdx="0" presStyleCnt="1" custLinFactX="14686" custLinFactNeighborX="100000" custLinFactNeighborY="-1834">
        <dgm:presLayoutVars>
          <dgm:chPref val="3"/>
        </dgm:presLayoutVars>
      </dgm:prSet>
      <dgm:spPr/>
    </dgm:pt>
    <dgm:pt modelId="{FDE37476-7F89-4B9E-8279-467CAE634674}" type="pres">
      <dgm:prSet presAssocID="{DDE88002-62FB-4557-AA9E-50251954C87F}" presName="hierChild2" presStyleCnt="0"/>
      <dgm:spPr/>
    </dgm:pt>
  </dgm:ptLst>
  <dgm:cxnLst>
    <dgm:cxn modelId="{A82822BE-B732-4B3A-852A-F360D4AF03F4}" srcId="{DC47CF0D-5326-4BB3-9CAA-E16B163AECB5}" destId="{DDE88002-62FB-4557-AA9E-50251954C87F}" srcOrd="0" destOrd="0" parTransId="{E066D910-B9A6-44DA-A41E-77233F5EDE33}" sibTransId="{C6E9F8E1-E780-441E-8BA9-6BAA5F595030}"/>
    <dgm:cxn modelId="{C85322C0-A9C4-4FA7-82C8-868AFB77411A}" type="presOf" srcId="{DDE88002-62FB-4557-AA9E-50251954C87F}" destId="{FB432037-1041-4512-9816-4DD7E89D1285}" srcOrd="0" destOrd="0" presId="urn:microsoft.com/office/officeart/2005/8/layout/hierarchy1"/>
    <dgm:cxn modelId="{60A803CD-06E9-4C46-A20E-1E10CD1CB82E}" type="presOf" srcId="{DC47CF0D-5326-4BB3-9CAA-E16B163AECB5}" destId="{AAF649D5-1121-44DA-B55B-441B89DC91F5}" srcOrd="0" destOrd="0" presId="urn:microsoft.com/office/officeart/2005/8/layout/hierarchy1"/>
    <dgm:cxn modelId="{E6407385-AED5-4A89-93F7-7DC2DC738FDA}" type="presParOf" srcId="{AAF649D5-1121-44DA-B55B-441B89DC91F5}" destId="{5899828B-1C99-496D-A27E-22894E0730F4}" srcOrd="0" destOrd="0" presId="urn:microsoft.com/office/officeart/2005/8/layout/hierarchy1"/>
    <dgm:cxn modelId="{C368F2DE-52EA-4581-971F-376D065B47F9}" type="presParOf" srcId="{5899828B-1C99-496D-A27E-22894E0730F4}" destId="{4F666EFA-F395-4EAF-8206-BAD45FF7B1D5}" srcOrd="0" destOrd="0" presId="urn:microsoft.com/office/officeart/2005/8/layout/hierarchy1"/>
    <dgm:cxn modelId="{7B76F910-B885-4147-A135-CDBFBDF0CFB1}" type="presParOf" srcId="{4F666EFA-F395-4EAF-8206-BAD45FF7B1D5}" destId="{682506BA-46F6-484C-9DF0-E825BEEFE8EA}" srcOrd="0" destOrd="0" presId="urn:microsoft.com/office/officeart/2005/8/layout/hierarchy1"/>
    <dgm:cxn modelId="{E844A6E0-D0B7-4EBE-A876-DFD4D32495A0}" type="presParOf" srcId="{4F666EFA-F395-4EAF-8206-BAD45FF7B1D5}" destId="{FB432037-1041-4512-9816-4DD7E89D1285}" srcOrd="1" destOrd="0" presId="urn:microsoft.com/office/officeart/2005/8/layout/hierarchy1"/>
    <dgm:cxn modelId="{CB74A1A7-1046-4AF0-B551-39FAF72D8D1B}" type="presParOf" srcId="{5899828B-1C99-496D-A27E-22894E0730F4}" destId="{FDE37476-7F89-4B9E-8279-467CAE6346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868582-7FF7-479D-B104-D7A3ABB93C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FEDCE6-0EB6-45C5-9E0E-1E69830CAD33}">
      <dgm:prSet custT="1"/>
      <dgm:spPr/>
      <dgm:t>
        <a:bodyPr/>
        <a:lstStyle/>
        <a:p>
          <a:r>
            <a:rPr lang="en-US" sz="3200" dirty="0"/>
            <a:t>Features</a:t>
          </a:r>
        </a:p>
      </dgm:t>
    </dgm:pt>
    <dgm:pt modelId="{F30D3189-8936-40CF-8312-F3CDF8921B9F}" type="parTrans" cxnId="{E795CD85-B994-45C9-A4E8-47CC16EF8C33}">
      <dgm:prSet/>
      <dgm:spPr/>
      <dgm:t>
        <a:bodyPr/>
        <a:lstStyle/>
        <a:p>
          <a:endParaRPr lang="en-US"/>
        </a:p>
      </dgm:t>
    </dgm:pt>
    <dgm:pt modelId="{6D7D5953-5966-4D10-9B7C-057FD2C004BB}" type="sibTrans" cxnId="{E795CD85-B994-45C9-A4E8-47CC16EF8C33}">
      <dgm:prSet/>
      <dgm:spPr/>
      <dgm:t>
        <a:bodyPr/>
        <a:lstStyle/>
        <a:p>
          <a:endParaRPr lang="en-US"/>
        </a:p>
      </dgm:t>
    </dgm:pt>
    <dgm:pt modelId="{4E588068-ECE3-4CB7-9653-632AABCDBD1C}">
      <dgm:prSet/>
      <dgm:spPr/>
      <dgm:t>
        <a:bodyPr/>
        <a:lstStyle/>
        <a:p>
          <a:r>
            <a:rPr lang="en-GB" dirty="0"/>
            <a:t>Categorises</a:t>
          </a:r>
          <a:r>
            <a:rPr lang="en-US" dirty="0"/>
            <a:t> entries</a:t>
          </a:r>
        </a:p>
      </dgm:t>
    </dgm:pt>
    <dgm:pt modelId="{B064ABA8-9344-47C6-95E1-626EF4B72515}" type="parTrans" cxnId="{2F8A5493-BEB3-48C6-8307-8F6583F15B30}">
      <dgm:prSet/>
      <dgm:spPr/>
      <dgm:t>
        <a:bodyPr/>
        <a:lstStyle/>
        <a:p>
          <a:endParaRPr lang="en-US"/>
        </a:p>
      </dgm:t>
    </dgm:pt>
    <dgm:pt modelId="{31668BFF-FCFD-49A3-BEDD-14173A3FA3C0}" type="sibTrans" cxnId="{2F8A5493-BEB3-48C6-8307-8F6583F15B30}">
      <dgm:prSet/>
      <dgm:spPr/>
      <dgm:t>
        <a:bodyPr/>
        <a:lstStyle/>
        <a:p>
          <a:endParaRPr lang="en-US"/>
        </a:p>
      </dgm:t>
    </dgm:pt>
    <dgm:pt modelId="{10048CC2-EBCB-4895-A228-7FE3A8837BCB}">
      <dgm:prSet/>
      <dgm:spPr/>
      <dgm:t>
        <a:bodyPr/>
        <a:lstStyle/>
        <a:p>
          <a:r>
            <a:rPr lang="en-US" dirty="0"/>
            <a:t>Removes spam and duplicates</a:t>
          </a:r>
        </a:p>
      </dgm:t>
    </dgm:pt>
    <dgm:pt modelId="{E65061B4-8026-4E3D-95EF-E679004B8677}" type="parTrans" cxnId="{D8C01271-1AC2-4CB4-B00D-3C331466F7F2}">
      <dgm:prSet/>
      <dgm:spPr/>
      <dgm:t>
        <a:bodyPr/>
        <a:lstStyle/>
        <a:p>
          <a:endParaRPr lang="en-US"/>
        </a:p>
      </dgm:t>
    </dgm:pt>
    <dgm:pt modelId="{B6FD3CDA-ED6E-4BD2-8674-87FAF4FC63D3}" type="sibTrans" cxnId="{D8C01271-1AC2-4CB4-B00D-3C331466F7F2}">
      <dgm:prSet/>
      <dgm:spPr/>
      <dgm:t>
        <a:bodyPr/>
        <a:lstStyle/>
        <a:p>
          <a:endParaRPr lang="en-US"/>
        </a:p>
      </dgm:t>
    </dgm:pt>
    <dgm:pt modelId="{CFCB5CFD-A540-4576-89B1-9B3C84D5A772}">
      <dgm:prSet/>
      <dgm:spPr/>
      <dgm:t>
        <a:bodyPr/>
        <a:lstStyle/>
        <a:p>
          <a:r>
            <a:rPr lang="en-US"/>
            <a:t>Filters per location</a:t>
          </a:r>
        </a:p>
      </dgm:t>
    </dgm:pt>
    <dgm:pt modelId="{C3730D1D-4067-4FCA-89EB-6AE0796E8FA7}" type="parTrans" cxnId="{B7C187DA-C731-420A-AA96-916D175804CE}">
      <dgm:prSet/>
      <dgm:spPr/>
      <dgm:t>
        <a:bodyPr/>
        <a:lstStyle/>
        <a:p>
          <a:endParaRPr lang="en-US"/>
        </a:p>
      </dgm:t>
    </dgm:pt>
    <dgm:pt modelId="{23BA0585-38A3-47A5-9209-C199D2322622}" type="sibTrans" cxnId="{B7C187DA-C731-420A-AA96-916D175804CE}">
      <dgm:prSet/>
      <dgm:spPr/>
      <dgm:t>
        <a:bodyPr/>
        <a:lstStyle/>
        <a:p>
          <a:endParaRPr lang="en-US"/>
        </a:p>
      </dgm:t>
    </dgm:pt>
    <dgm:pt modelId="{4465B0BC-6A2B-4D72-8619-52C2F12CA88D}">
      <dgm:prSet custT="1"/>
      <dgm:spPr/>
      <dgm:t>
        <a:bodyPr/>
        <a:lstStyle/>
        <a:p>
          <a:r>
            <a:rPr lang="en-US" sz="2800" dirty="0"/>
            <a:t>Limitations</a:t>
          </a:r>
        </a:p>
      </dgm:t>
    </dgm:pt>
    <dgm:pt modelId="{D9EB735A-38AF-4AF4-B6A5-6EE3C7CBE6D5}" type="parTrans" cxnId="{561D0DA8-8F9F-4949-BFA7-873325A97913}">
      <dgm:prSet/>
      <dgm:spPr/>
      <dgm:t>
        <a:bodyPr/>
        <a:lstStyle/>
        <a:p>
          <a:endParaRPr lang="en-US"/>
        </a:p>
      </dgm:t>
    </dgm:pt>
    <dgm:pt modelId="{50ED9DCD-6B6E-421B-82C4-E05CE9BC2E07}" type="sibTrans" cxnId="{561D0DA8-8F9F-4949-BFA7-873325A97913}">
      <dgm:prSet/>
      <dgm:spPr/>
      <dgm:t>
        <a:bodyPr/>
        <a:lstStyle/>
        <a:p>
          <a:endParaRPr lang="en-US"/>
        </a:p>
      </dgm:t>
    </dgm:pt>
    <dgm:pt modelId="{909097BF-4E47-4C80-BB2D-2ECA8A69C1E2}">
      <dgm:prSet/>
      <dgm:spPr/>
      <dgm:t>
        <a:bodyPr/>
        <a:lstStyle/>
        <a:p>
          <a:r>
            <a:rPr lang="en-US"/>
            <a:t>New data upload</a:t>
          </a:r>
        </a:p>
      </dgm:t>
    </dgm:pt>
    <dgm:pt modelId="{67D6C438-3DF5-4763-B525-A41C9A8FB12B}" type="parTrans" cxnId="{4DA2318E-BA73-4EDA-87DF-625D0CD45D78}">
      <dgm:prSet/>
      <dgm:spPr/>
      <dgm:t>
        <a:bodyPr/>
        <a:lstStyle/>
        <a:p>
          <a:endParaRPr lang="en-US"/>
        </a:p>
      </dgm:t>
    </dgm:pt>
    <dgm:pt modelId="{2E34301A-AC5A-40CE-B7DC-3D0D703B7E47}" type="sibTrans" cxnId="{4DA2318E-BA73-4EDA-87DF-625D0CD45D78}">
      <dgm:prSet/>
      <dgm:spPr/>
      <dgm:t>
        <a:bodyPr/>
        <a:lstStyle/>
        <a:p>
          <a:endParaRPr lang="en-US"/>
        </a:p>
      </dgm:t>
    </dgm:pt>
    <dgm:pt modelId="{664D1BDF-81E6-4865-A27A-DFA8BECC71EE}">
      <dgm:prSet/>
      <dgm:spPr/>
      <dgm:t>
        <a:bodyPr/>
        <a:lstStyle/>
        <a:p>
          <a:r>
            <a:rPr lang="en-US"/>
            <a:t>Manual spam filter update</a:t>
          </a:r>
        </a:p>
      </dgm:t>
    </dgm:pt>
    <dgm:pt modelId="{E01D8364-B850-4A5E-A242-4BDBCF00BEB6}" type="parTrans" cxnId="{9B93B9F5-5470-4A92-ADAC-99DE2A22D358}">
      <dgm:prSet/>
      <dgm:spPr/>
      <dgm:t>
        <a:bodyPr/>
        <a:lstStyle/>
        <a:p>
          <a:endParaRPr lang="en-US"/>
        </a:p>
      </dgm:t>
    </dgm:pt>
    <dgm:pt modelId="{8BC308F2-B605-416A-8955-FCD521D4E180}" type="sibTrans" cxnId="{9B93B9F5-5470-4A92-ADAC-99DE2A22D358}">
      <dgm:prSet/>
      <dgm:spPr/>
      <dgm:t>
        <a:bodyPr/>
        <a:lstStyle/>
        <a:p>
          <a:endParaRPr lang="en-US"/>
        </a:p>
      </dgm:t>
    </dgm:pt>
    <dgm:pt modelId="{95430D68-1DAB-4265-B881-DE80F3F86403}">
      <dgm:prSet/>
      <dgm:spPr/>
      <dgm:t>
        <a:bodyPr/>
        <a:lstStyle/>
        <a:p>
          <a:r>
            <a:rPr lang="en-US"/>
            <a:t>No further insights</a:t>
          </a:r>
        </a:p>
      </dgm:t>
    </dgm:pt>
    <dgm:pt modelId="{18E345AE-787D-4AD2-A5B9-2C213A19480E}" type="parTrans" cxnId="{D26E2382-A03E-4F8A-91A5-4B057BA87CBD}">
      <dgm:prSet/>
      <dgm:spPr/>
      <dgm:t>
        <a:bodyPr/>
        <a:lstStyle/>
        <a:p>
          <a:endParaRPr lang="en-US"/>
        </a:p>
      </dgm:t>
    </dgm:pt>
    <dgm:pt modelId="{7A38CA01-E155-4250-A39F-1CC0E9D4E0F1}" type="sibTrans" cxnId="{D26E2382-A03E-4F8A-91A5-4B057BA87CBD}">
      <dgm:prSet/>
      <dgm:spPr/>
      <dgm:t>
        <a:bodyPr/>
        <a:lstStyle/>
        <a:p>
          <a:endParaRPr lang="en-US"/>
        </a:p>
      </dgm:t>
    </dgm:pt>
    <dgm:pt modelId="{14850A49-D06E-4A4A-96C1-6B19FBA06D52}" type="pres">
      <dgm:prSet presAssocID="{42868582-7FF7-479D-B104-D7A3ABB93CEB}" presName="Name0" presStyleCnt="0">
        <dgm:presLayoutVars>
          <dgm:dir/>
          <dgm:animLvl val="lvl"/>
          <dgm:resizeHandles val="exact"/>
        </dgm:presLayoutVars>
      </dgm:prSet>
      <dgm:spPr/>
    </dgm:pt>
    <dgm:pt modelId="{EEEB7F2E-CCC2-4397-9B6A-B38B67021A3E}" type="pres">
      <dgm:prSet presAssocID="{C4FEDCE6-0EB6-45C5-9E0E-1E69830CAD33}" presName="linNode" presStyleCnt="0"/>
      <dgm:spPr/>
    </dgm:pt>
    <dgm:pt modelId="{AC531956-C551-4A13-89B7-ECE3E7336D20}" type="pres">
      <dgm:prSet presAssocID="{C4FEDCE6-0EB6-45C5-9E0E-1E69830CAD3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0FFD490-2F8F-4E0E-B65F-9FC18465643A}" type="pres">
      <dgm:prSet presAssocID="{C4FEDCE6-0EB6-45C5-9E0E-1E69830CAD33}" presName="descendantText" presStyleLbl="alignAccFollowNode1" presStyleIdx="0" presStyleCnt="2">
        <dgm:presLayoutVars>
          <dgm:bulletEnabled val="1"/>
        </dgm:presLayoutVars>
      </dgm:prSet>
      <dgm:spPr/>
    </dgm:pt>
    <dgm:pt modelId="{1CC69334-CDFE-421C-92F0-C2E43EB55562}" type="pres">
      <dgm:prSet presAssocID="{6D7D5953-5966-4D10-9B7C-057FD2C004BB}" presName="sp" presStyleCnt="0"/>
      <dgm:spPr/>
    </dgm:pt>
    <dgm:pt modelId="{D5F6C1A8-8146-4082-9596-7CEF100FBCE9}" type="pres">
      <dgm:prSet presAssocID="{4465B0BC-6A2B-4D72-8619-52C2F12CA88D}" presName="linNode" presStyleCnt="0"/>
      <dgm:spPr/>
    </dgm:pt>
    <dgm:pt modelId="{2CD356B6-84B7-49BC-8561-44FD342D801E}" type="pres">
      <dgm:prSet presAssocID="{4465B0BC-6A2B-4D72-8619-52C2F12CA88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09723E2-7B32-4D61-9908-CFEE066F5584}" type="pres">
      <dgm:prSet presAssocID="{4465B0BC-6A2B-4D72-8619-52C2F12CA88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93DB406-EECF-40EF-B749-3BF90C6DCCC4}" type="presOf" srcId="{CFCB5CFD-A540-4576-89B1-9B3C84D5A772}" destId="{F0FFD490-2F8F-4E0E-B65F-9FC18465643A}" srcOrd="0" destOrd="2" presId="urn:microsoft.com/office/officeart/2005/8/layout/vList5"/>
    <dgm:cxn modelId="{46735268-8F3B-4815-B25A-601C964360B3}" type="presOf" srcId="{4E588068-ECE3-4CB7-9653-632AABCDBD1C}" destId="{F0FFD490-2F8F-4E0E-B65F-9FC18465643A}" srcOrd="0" destOrd="0" presId="urn:microsoft.com/office/officeart/2005/8/layout/vList5"/>
    <dgm:cxn modelId="{7854A06D-B895-4E80-96C4-751AF2B619B1}" type="presOf" srcId="{909097BF-4E47-4C80-BB2D-2ECA8A69C1E2}" destId="{809723E2-7B32-4D61-9908-CFEE066F5584}" srcOrd="0" destOrd="0" presId="urn:microsoft.com/office/officeart/2005/8/layout/vList5"/>
    <dgm:cxn modelId="{D8C01271-1AC2-4CB4-B00D-3C331466F7F2}" srcId="{C4FEDCE6-0EB6-45C5-9E0E-1E69830CAD33}" destId="{10048CC2-EBCB-4895-A228-7FE3A8837BCB}" srcOrd="1" destOrd="0" parTransId="{E65061B4-8026-4E3D-95EF-E679004B8677}" sibTransId="{B6FD3CDA-ED6E-4BD2-8674-87FAF4FC63D3}"/>
    <dgm:cxn modelId="{5B86E776-B6A7-46C2-8451-88A1893A5EAD}" type="presOf" srcId="{95430D68-1DAB-4265-B881-DE80F3F86403}" destId="{809723E2-7B32-4D61-9908-CFEE066F5584}" srcOrd="0" destOrd="2" presId="urn:microsoft.com/office/officeart/2005/8/layout/vList5"/>
    <dgm:cxn modelId="{D26E2382-A03E-4F8A-91A5-4B057BA87CBD}" srcId="{4465B0BC-6A2B-4D72-8619-52C2F12CA88D}" destId="{95430D68-1DAB-4265-B881-DE80F3F86403}" srcOrd="2" destOrd="0" parTransId="{18E345AE-787D-4AD2-A5B9-2C213A19480E}" sibTransId="{7A38CA01-E155-4250-A39F-1CC0E9D4E0F1}"/>
    <dgm:cxn modelId="{E795CD85-B994-45C9-A4E8-47CC16EF8C33}" srcId="{42868582-7FF7-479D-B104-D7A3ABB93CEB}" destId="{C4FEDCE6-0EB6-45C5-9E0E-1E69830CAD33}" srcOrd="0" destOrd="0" parTransId="{F30D3189-8936-40CF-8312-F3CDF8921B9F}" sibTransId="{6D7D5953-5966-4D10-9B7C-057FD2C004BB}"/>
    <dgm:cxn modelId="{4DA2318E-BA73-4EDA-87DF-625D0CD45D78}" srcId="{4465B0BC-6A2B-4D72-8619-52C2F12CA88D}" destId="{909097BF-4E47-4C80-BB2D-2ECA8A69C1E2}" srcOrd="0" destOrd="0" parTransId="{67D6C438-3DF5-4763-B525-A41C9A8FB12B}" sibTransId="{2E34301A-AC5A-40CE-B7DC-3D0D703B7E47}"/>
    <dgm:cxn modelId="{2F8A5493-BEB3-48C6-8307-8F6583F15B30}" srcId="{C4FEDCE6-0EB6-45C5-9E0E-1E69830CAD33}" destId="{4E588068-ECE3-4CB7-9653-632AABCDBD1C}" srcOrd="0" destOrd="0" parTransId="{B064ABA8-9344-47C6-95E1-626EF4B72515}" sibTransId="{31668BFF-FCFD-49A3-BEDD-14173A3FA3C0}"/>
    <dgm:cxn modelId="{6F7A22A4-65A3-4969-B8DC-948FFC7D8753}" type="presOf" srcId="{C4FEDCE6-0EB6-45C5-9E0E-1E69830CAD33}" destId="{AC531956-C551-4A13-89B7-ECE3E7336D20}" srcOrd="0" destOrd="0" presId="urn:microsoft.com/office/officeart/2005/8/layout/vList5"/>
    <dgm:cxn modelId="{561D0DA8-8F9F-4949-BFA7-873325A97913}" srcId="{42868582-7FF7-479D-B104-D7A3ABB93CEB}" destId="{4465B0BC-6A2B-4D72-8619-52C2F12CA88D}" srcOrd="1" destOrd="0" parTransId="{D9EB735A-38AF-4AF4-B6A5-6EE3C7CBE6D5}" sibTransId="{50ED9DCD-6B6E-421B-82C4-E05CE9BC2E07}"/>
    <dgm:cxn modelId="{C14F28AA-9450-4472-A498-FA422A6B0D7B}" type="presOf" srcId="{10048CC2-EBCB-4895-A228-7FE3A8837BCB}" destId="{F0FFD490-2F8F-4E0E-B65F-9FC18465643A}" srcOrd="0" destOrd="1" presId="urn:microsoft.com/office/officeart/2005/8/layout/vList5"/>
    <dgm:cxn modelId="{B7C187DA-C731-420A-AA96-916D175804CE}" srcId="{C4FEDCE6-0EB6-45C5-9E0E-1E69830CAD33}" destId="{CFCB5CFD-A540-4576-89B1-9B3C84D5A772}" srcOrd="2" destOrd="0" parTransId="{C3730D1D-4067-4FCA-89EB-6AE0796E8FA7}" sibTransId="{23BA0585-38A3-47A5-9209-C199D2322622}"/>
    <dgm:cxn modelId="{40B4CDF0-BA40-402E-9F71-DB42971926CE}" type="presOf" srcId="{42868582-7FF7-479D-B104-D7A3ABB93CEB}" destId="{14850A49-D06E-4A4A-96C1-6B19FBA06D52}" srcOrd="0" destOrd="0" presId="urn:microsoft.com/office/officeart/2005/8/layout/vList5"/>
    <dgm:cxn modelId="{9B93B9F5-5470-4A92-ADAC-99DE2A22D358}" srcId="{4465B0BC-6A2B-4D72-8619-52C2F12CA88D}" destId="{664D1BDF-81E6-4865-A27A-DFA8BECC71EE}" srcOrd="1" destOrd="0" parTransId="{E01D8364-B850-4A5E-A242-4BDBCF00BEB6}" sibTransId="{8BC308F2-B605-416A-8955-FCD521D4E180}"/>
    <dgm:cxn modelId="{79F53CF6-5B3A-4DFA-AD38-274F4FAF66F5}" type="presOf" srcId="{664D1BDF-81E6-4865-A27A-DFA8BECC71EE}" destId="{809723E2-7B32-4D61-9908-CFEE066F5584}" srcOrd="0" destOrd="1" presId="urn:microsoft.com/office/officeart/2005/8/layout/vList5"/>
    <dgm:cxn modelId="{B7EEC8FD-C382-4697-9467-85571B40AA3E}" type="presOf" srcId="{4465B0BC-6A2B-4D72-8619-52C2F12CA88D}" destId="{2CD356B6-84B7-49BC-8561-44FD342D801E}" srcOrd="0" destOrd="0" presId="urn:microsoft.com/office/officeart/2005/8/layout/vList5"/>
    <dgm:cxn modelId="{91360C92-67DA-403E-89EB-68EBAE414F8B}" type="presParOf" srcId="{14850A49-D06E-4A4A-96C1-6B19FBA06D52}" destId="{EEEB7F2E-CCC2-4397-9B6A-B38B67021A3E}" srcOrd="0" destOrd="0" presId="urn:microsoft.com/office/officeart/2005/8/layout/vList5"/>
    <dgm:cxn modelId="{3EF757F8-2F13-49AD-A1D8-537974B63F53}" type="presParOf" srcId="{EEEB7F2E-CCC2-4397-9B6A-B38B67021A3E}" destId="{AC531956-C551-4A13-89B7-ECE3E7336D20}" srcOrd="0" destOrd="0" presId="urn:microsoft.com/office/officeart/2005/8/layout/vList5"/>
    <dgm:cxn modelId="{95320C76-39AC-4EE4-AD85-201C337F6FA2}" type="presParOf" srcId="{EEEB7F2E-CCC2-4397-9B6A-B38B67021A3E}" destId="{F0FFD490-2F8F-4E0E-B65F-9FC18465643A}" srcOrd="1" destOrd="0" presId="urn:microsoft.com/office/officeart/2005/8/layout/vList5"/>
    <dgm:cxn modelId="{59E5310E-5EDB-40FF-A039-242A861EB234}" type="presParOf" srcId="{14850A49-D06E-4A4A-96C1-6B19FBA06D52}" destId="{1CC69334-CDFE-421C-92F0-C2E43EB55562}" srcOrd="1" destOrd="0" presId="urn:microsoft.com/office/officeart/2005/8/layout/vList5"/>
    <dgm:cxn modelId="{4B1BF957-FB5E-4BA7-B31D-985A888E94FD}" type="presParOf" srcId="{14850A49-D06E-4A4A-96C1-6B19FBA06D52}" destId="{D5F6C1A8-8146-4082-9596-7CEF100FBCE9}" srcOrd="2" destOrd="0" presId="urn:microsoft.com/office/officeart/2005/8/layout/vList5"/>
    <dgm:cxn modelId="{C07C1B3A-E211-4241-A5DC-7F2736E965FB}" type="presParOf" srcId="{D5F6C1A8-8146-4082-9596-7CEF100FBCE9}" destId="{2CD356B6-84B7-49BC-8561-44FD342D801E}" srcOrd="0" destOrd="0" presId="urn:microsoft.com/office/officeart/2005/8/layout/vList5"/>
    <dgm:cxn modelId="{9A3517AD-2AEC-49C3-ABF4-37F29EE3EF16}" type="presParOf" srcId="{D5F6C1A8-8146-4082-9596-7CEF100FBCE9}" destId="{809723E2-7B32-4D61-9908-CFEE066F55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868582-7FF7-479D-B104-D7A3ABB93CEB}" type="doc">
      <dgm:prSet loTypeId="urn:microsoft.com/office/officeart/2005/8/layout/vList5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4FEDCE6-0EB6-45C5-9E0E-1E69830CAD33}">
      <dgm:prSet custT="1"/>
      <dgm:spPr/>
      <dgm:t>
        <a:bodyPr/>
        <a:lstStyle/>
        <a:p>
          <a:r>
            <a:rPr lang="en-US" sz="3200" dirty="0"/>
            <a:t>New Data</a:t>
          </a:r>
        </a:p>
      </dgm:t>
    </dgm:pt>
    <dgm:pt modelId="{F30D3189-8936-40CF-8312-F3CDF8921B9F}" type="parTrans" cxnId="{E795CD85-B994-45C9-A4E8-47CC16EF8C33}">
      <dgm:prSet/>
      <dgm:spPr/>
      <dgm:t>
        <a:bodyPr/>
        <a:lstStyle/>
        <a:p>
          <a:endParaRPr lang="en-US"/>
        </a:p>
      </dgm:t>
    </dgm:pt>
    <dgm:pt modelId="{6D7D5953-5966-4D10-9B7C-057FD2C004BB}" type="sibTrans" cxnId="{E795CD85-B994-45C9-A4E8-47CC16EF8C33}">
      <dgm:prSet/>
      <dgm:spPr/>
      <dgm:t>
        <a:bodyPr/>
        <a:lstStyle/>
        <a:p>
          <a:endParaRPr lang="en-US"/>
        </a:p>
      </dgm:t>
    </dgm:pt>
    <dgm:pt modelId="{4E588068-ECE3-4CB7-9653-632AABCDBD1C}">
      <dgm:prSet/>
      <dgm:spPr/>
      <dgm:t>
        <a:bodyPr/>
        <a:lstStyle/>
        <a:p>
          <a:r>
            <a:rPr lang="en-GB" dirty="0"/>
            <a:t>Endpoint API</a:t>
          </a:r>
          <a:endParaRPr lang="en-US" dirty="0"/>
        </a:p>
      </dgm:t>
    </dgm:pt>
    <dgm:pt modelId="{B064ABA8-9344-47C6-95E1-626EF4B72515}" type="parTrans" cxnId="{2F8A5493-BEB3-48C6-8307-8F6583F15B30}">
      <dgm:prSet/>
      <dgm:spPr/>
      <dgm:t>
        <a:bodyPr/>
        <a:lstStyle/>
        <a:p>
          <a:endParaRPr lang="en-US"/>
        </a:p>
      </dgm:t>
    </dgm:pt>
    <dgm:pt modelId="{31668BFF-FCFD-49A3-BEDD-14173A3FA3C0}" type="sibTrans" cxnId="{2F8A5493-BEB3-48C6-8307-8F6583F15B30}">
      <dgm:prSet/>
      <dgm:spPr/>
      <dgm:t>
        <a:bodyPr/>
        <a:lstStyle/>
        <a:p>
          <a:endParaRPr lang="en-US"/>
        </a:p>
      </dgm:t>
    </dgm:pt>
    <dgm:pt modelId="{CFCB5CFD-A540-4576-89B1-9B3C84D5A772}">
      <dgm:prSet/>
      <dgm:spPr/>
      <dgm:t>
        <a:bodyPr/>
        <a:lstStyle/>
        <a:p>
          <a:r>
            <a:rPr lang="en-US" dirty="0"/>
            <a:t>Scalable</a:t>
          </a:r>
        </a:p>
      </dgm:t>
    </dgm:pt>
    <dgm:pt modelId="{C3730D1D-4067-4FCA-89EB-6AE0796E8FA7}" type="parTrans" cxnId="{B7C187DA-C731-420A-AA96-916D175804CE}">
      <dgm:prSet/>
      <dgm:spPr/>
      <dgm:t>
        <a:bodyPr/>
        <a:lstStyle/>
        <a:p>
          <a:endParaRPr lang="en-US"/>
        </a:p>
      </dgm:t>
    </dgm:pt>
    <dgm:pt modelId="{23BA0585-38A3-47A5-9209-C199D2322622}" type="sibTrans" cxnId="{B7C187DA-C731-420A-AA96-916D175804CE}">
      <dgm:prSet/>
      <dgm:spPr/>
      <dgm:t>
        <a:bodyPr/>
        <a:lstStyle/>
        <a:p>
          <a:endParaRPr lang="en-US"/>
        </a:p>
      </dgm:t>
    </dgm:pt>
    <dgm:pt modelId="{4465B0BC-6A2B-4D72-8619-52C2F12CA88D}">
      <dgm:prSet custT="1"/>
      <dgm:spPr/>
      <dgm:t>
        <a:bodyPr/>
        <a:lstStyle/>
        <a:p>
          <a:r>
            <a:rPr lang="en-US" sz="2800" dirty="0"/>
            <a:t>Spam Filter</a:t>
          </a:r>
        </a:p>
      </dgm:t>
    </dgm:pt>
    <dgm:pt modelId="{D9EB735A-38AF-4AF4-B6A5-6EE3C7CBE6D5}" type="parTrans" cxnId="{561D0DA8-8F9F-4949-BFA7-873325A97913}">
      <dgm:prSet/>
      <dgm:spPr/>
      <dgm:t>
        <a:bodyPr/>
        <a:lstStyle/>
        <a:p>
          <a:endParaRPr lang="en-US"/>
        </a:p>
      </dgm:t>
    </dgm:pt>
    <dgm:pt modelId="{50ED9DCD-6B6E-421B-82C4-E05CE9BC2E07}" type="sibTrans" cxnId="{561D0DA8-8F9F-4949-BFA7-873325A97913}">
      <dgm:prSet/>
      <dgm:spPr/>
      <dgm:t>
        <a:bodyPr/>
        <a:lstStyle/>
        <a:p>
          <a:endParaRPr lang="en-US"/>
        </a:p>
      </dgm:t>
    </dgm:pt>
    <dgm:pt modelId="{909097BF-4E47-4C80-BB2D-2ECA8A69C1E2}">
      <dgm:prSet/>
      <dgm:spPr/>
      <dgm:t>
        <a:bodyPr/>
        <a:lstStyle/>
        <a:p>
          <a:r>
            <a:rPr lang="en-US" dirty="0"/>
            <a:t>Count Vectorizer model</a:t>
          </a:r>
        </a:p>
      </dgm:t>
    </dgm:pt>
    <dgm:pt modelId="{67D6C438-3DF5-4763-B525-A41C9A8FB12B}" type="parTrans" cxnId="{4DA2318E-BA73-4EDA-87DF-625D0CD45D78}">
      <dgm:prSet/>
      <dgm:spPr/>
      <dgm:t>
        <a:bodyPr/>
        <a:lstStyle/>
        <a:p>
          <a:endParaRPr lang="en-US"/>
        </a:p>
      </dgm:t>
    </dgm:pt>
    <dgm:pt modelId="{2E34301A-AC5A-40CE-B7DC-3D0D703B7E47}" type="sibTrans" cxnId="{4DA2318E-BA73-4EDA-87DF-625D0CD45D78}">
      <dgm:prSet/>
      <dgm:spPr/>
      <dgm:t>
        <a:bodyPr/>
        <a:lstStyle/>
        <a:p>
          <a:endParaRPr lang="en-US"/>
        </a:p>
      </dgm:t>
    </dgm:pt>
    <dgm:pt modelId="{664D1BDF-81E6-4865-A27A-DFA8BECC71EE}">
      <dgm:prSet/>
      <dgm:spPr/>
      <dgm:t>
        <a:bodyPr/>
        <a:lstStyle/>
        <a:p>
          <a:r>
            <a:rPr lang="en-US" dirty="0"/>
            <a:t>Easy update and tunning</a:t>
          </a:r>
        </a:p>
      </dgm:t>
    </dgm:pt>
    <dgm:pt modelId="{E01D8364-B850-4A5E-A242-4BDBCF00BEB6}" type="parTrans" cxnId="{9B93B9F5-5470-4A92-ADAC-99DE2A22D358}">
      <dgm:prSet/>
      <dgm:spPr/>
      <dgm:t>
        <a:bodyPr/>
        <a:lstStyle/>
        <a:p>
          <a:endParaRPr lang="en-US"/>
        </a:p>
      </dgm:t>
    </dgm:pt>
    <dgm:pt modelId="{8BC308F2-B605-416A-8955-FCD521D4E180}" type="sibTrans" cxnId="{9B93B9F5-5470-4A92-ADAC-99DE2A22D358}">
      <dgm:prSet/>
      <dgm:spPr/>
      <dgm:t>
        <a:bodyPr/>
        <a:lstStyle/>
        <a:p>
          <a:endParaRPr lang="en-US"/>
        </a:p>
      </dgm:t>
    </dgm:pt>
    <dgm:pt modelId="{95430D68-1DAB-4265-B881-DE80F3F86403}">
      <dgm:prSet/>
      <dgm:spPr/>
      <dgm:t>
        <a:bodyPr/>
        <a:lstStyle/>
        <a:p>
          <a:r>
            <a:rPr lang="en-US" dirty="0"/>
            <a:t>No ‘word conflict’</a:t>
          </a:r>
        </a:p>
      </dgm:t>
    </dgm:pt>
    <dgm:pt modelId="{18E345AE-787D-4AD2-A5B9-2C213A19480E}" type="parTrans" cxnId="{D26E2382-A03E-4F8A-91A5-4B057BA87CBD}">
      <dgm:prSet/>
      <dgm:spPr/>
      <dgm:t>
        <a:bodyPr/>
        <a:lstStyle/>
        <a:p>
          <a:endParaRPr lang="en-US"/>
        </a:p>
      </dgm:t>
    </dgm:pt>
    <dgm:pt modelId="{7A38CA01-E155-4250-A39F-1CC0E9D4E0F1}" type="sibTrans" cxnId="{D26E2382-A03E-4F8A-91A5-4B057BA87CBD}">
      <dgm:prSet/>
      <dgm:spPr/>
      <dgm:t>
        <a:bodyPr/>
        <a:lstStyle/>
        <a:p>
          <a:endParaRPr lang="en-US"/>
        </a:p>
      </dgm:t>
    </dgm:pt>
    <dgm:pt modelId="{6B64167F-93BE-4807-BAA5-F259950DEC06}">
      <dgm:prSet custT="1"/>
      <dgm:spPr/>
      <dgm:t>
        <a:bodyPr/>
        <a:lstStyle/>
        <a:p>
          <a:r>
            <a:rPr lang="en-US" sz="3600" dirty="0"/>
            <a:t>Insights</a:t>
          </a:r>
        </a:p>
      </dgm:t>
    </dgm:pt>
    <dgm:pt modelId="{23FD284D-F257-47D8-86B4-D7AFF98BFE94}" type="parTrans" cxnId="{7DC4FAEE-F666-4E71-ADC1-3F2B481D2782}">
      <dgm:prSet/>
      <dgm:spPr/>
      <dgm:t>
        <a:bodyPr/>
        <a:lstStyle/>
        <a:p>
          <a:endParaRPr lang="en-GB"/>
        </a:p>
      </dgm:t>
    </dgm:pt>
    <dgm:pt modelId="{FD9BA1C4-173A-48BA-83DD-2371280E29E9}" type="sibTrans" cxnId="{7DC4FAEE-F666-4E71-ADC1-3F2B481D2782}">
      <dgm:prSet/>
      <dgm:spPr/>
      <dgm:t>
        <a:bodyPr/>
        <a:lstStyle/>
        <a:p>
          <a:endParaRPr lang="en-GB"/>
        </a:p>
      </dgm:t>
    </dgm:pt>
    <dgm:pt modelId="{FA81105F-05DB-4495-9AE6-AEA1A248219A}">
      <dgm:prSet/>
      <dgm:spPr/>
      <dgm:t>
        <a:bodyPr/>
        <a:lstStyle/>
        <a:p>
          <a:r>
            <a:rPr lang="en-US" dirty="0"/>
            <a:t>Most common terms</a:t>
          </a:r>
        </a:p>
      </dgm:t>
    </dgm:pt>
    <dgm:pt modelId="{884F5679-80CC-4DC1-BDF4-6FD0F731EF58}" type="parTrans" cxnId="{C870B6D9-E358-4ADC-A412-F8E1D6634896}">
      <dgm:prSet/>
      <dgm:spPr/>
      <dgm:t>
        <a:bodyPr/>
        <a:lstStyle/>
        <a:p>
          <a:endParaRPr lang="en-GB"/>
        </a:p>
      </dgm:t>
    </dgm:pt>
    <dgm:pt modelId="{67452D03-8AD7-417C-B7C1-9D9E1D8693B4}" type="sibTrans" cxnId="{C870B6D9-E358-4ADC-A412-F8E1D6634896}">
      <dgm:prSet/>
      <dgm:spPr/>
      <dgm:t>
        <a:bodyPr/>
        <a:lstStyle/>
        <a:p>
          <a:endParaRPr lang="en-GB"/>
        </a:p>
      </dgm:t>
    </dgm:pt>
    <dgm:pt modelId="{CDB3C3B1-8924-4AEB-BB04-0FEFDBDD0519}">
      <dgm:prSet/>
      <dgm:spPr/>
      <dgm:t>
        <a:bodyPr/>
        <a:lstStyle/>
        <a:p>
          <a:r>
            <a:rPr lang="en-US" dirty="0"/>
            <a:t>Combinations</a:t>
          </a:r>
        </a:p>
      </dgm:t>
    </dgm:pt>
    <dgm:pt modelId="{69878E53-87E5-49BC-9F94-9E272549C8EF}" type="parTrans" cxnId="{DF086129-BAAE-40BC-B39C-BB0164FE3F34}">
      <dgm:prSet/>
      <dgm:spPr/>
      <dgm:t>
        <a:bodyPr/>
        <a:lstStyle/>
        <a:p>
          <a:endParaRPr lang="en-GB"/>
        </a:p>
      </dgm:t>
    </dgm:pt>
    <dgm:pt modelId="{1048DAF4-5867-4E71-82D6-6E497ED2491C}" type="sibTrans" cxnId="{DF086129-BAAE-40BC-B39C-BB0164FE3F34}">
      <dgm:prSet/>
      <dgm:spPr/>
      <dgm:t>
        <a:bodyPr/>
        <a:lstStyle/>
        <a:p>
          <a:endParaRPr lang="en-GB"/>
        </a:p>
      </dgm:t>
    </dgm:pt>
    <dgm:pt modelId="{C2EA046B-53DB-45CA-8061-D6EB3BCFC4DE}">
      <dgm:prSet/>
      <dgm:spPr/>
      <dgm:t>
        <a:bodyPr/>
        <a:lstStyle/>
        <a:p>
          <a:r>
            <a:rPr lang="en-US" dirty="0"/>
            <a:t>New topics emerging</a:t>
          </a:r>
        </a:p>
      </dgm:t>
    </dgm:pt>
    <dgm:pt modelId="{755BEB3E-CE0D-4479-B0D9-DDF1CEE0D02A}" type="parTrans" cxnId="{64101A5A-5649-4140-829F-6ABF59BDE3DF}">
      <dgm:prSet/>
      <dgm:spPr/>
      <dgm:t>
        <a:bodyPr/>
        <a:lstStyle/>
        <a:p>
          <a:endParaRPr lang="en-GB"/>
        </a:p>
      </dgm:t>
    </dgm:pt>
    <dgm:pt modelId="{51D372AA-C780-44EB-9A39-9114DE899773}" type="sibTrans" cxnId="{64101A5A-5649-4140-829F-6ABF59BDE3DF}">
      <dgm:prSet/>
      <dgm:spPr/>
      <dgm:t>
        <a:bodyPr/>
        <a:lstStyle/>
        <a:p>
          <a:endParaRPr lang="en-GB"/>
        </a:p>
      </dgm:t>
    </dgm:pt>
    <dgm:pt modelId="{10048CC2-EBCB-4895-A228-7FE3A8837BCB}">
      <dgm:prSet/>
      <dgm:spPr/>
      <dgm:t>
        <a:bodyPr/>
        <a:lstStyle/>
        <a:p>
          <a:r>
            <a:rPr lang="en-US" dirty="0"/>
            <a:t>Direct download</a:t>
          </a:r>
        </a:p>
      </dgm:t>
    </dgm:pt>
    <dgm:pt modelId="{B6FD3CDA-ED6E-4BD2-8674-87FAF4FC63D3}" type="sibTrans" cxnId="{D8C01271-1AC2-4CB4-B00D-3C331466F7F2}">
      <dgm:prSet/>
      <dgm:spPr/>
      <dgm:t>
        <a:bodyPr/>
        <a:lstStyle/>
        <a:p>
          <a:endParaRPr lang="en-US"/>
        </a:p>
      </dgm:t>
    </dgm:pt>
    <dgm:pt modelId="{E65061B4-8026-4E3D-95EF-E679004B8677}" type="parTrans" cxnId="{D8C01271-1AC2-4CB4-B00D-3C331466F7F2}">
      <dgm:prSet/>
      <dgm:spPr/>
      <dgm:t>
        <a:bodyPr/>
        <a:lstStyle/>
        <a:p>
          <a:endParaRPr lang="en-US"/>
        </a:p>
      </dgm:t>
    </dgm:pt>
    <dgm:pt modelId="{34C0E201-AFB4-4D3E-A2D8-5931649C96B7}" type="pres">
      <dgm:prSet presAssocID="{42868582-7FF7-479D-B104-D7A3ABB93CEB}" presName="Name0" presStyleCnt="0">
        <dgm:presLayoutVars>
          <dgm:dir/>
          <dgm:animLvl val="lvl"/>
          <dgm:resizeHandles val="exact"/>
        </dgm:presLayoutVars>
      </dgm:prSet>
      <dgm:spPr/>
    </dgm:pt>
    <dgm:pt modelId="{77E4D632-0E1E-4904-9B0E-CBC7D1E12711}" type="pres">
      <dgm:prSet presAssocID="{C4FEDCE6-0EB6-45C5-9E0E-1E69830CAD33}" presName="linNode" presStyleCnt="0"/>
      <dgm:spPr/>
    </dgm:pt>
    <dgm:pt modelId="{B6A41FA5-0B35-4FDB-ACC3-385D3DD44282}" type="pres">
      <dgm:prSet presAssocID="{C4FEDCE6-0EB6-45C5-9E0E-1E69830CAD3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2E1AADA-D464-4B06-B213-D8D490A198D1}" type="pres">
      <dgm:prSet presAssocID="{C4FEDCE6-0EB6-45C5-9E0E-1E69830CAD33}" presName="descendantText" presStyleLbl="alignAccFollowNode1" presStyleIdx="0" presStyleCnt="3">
        <dgm:presLayoutVars>
          <dgm:bulletEnabled val="1"/>
        </dgm:presLayoutVars>
      </dgm:prSet>
      <dgm:spPr/>
    </dgm:pt>
    <dgm:pt modelId="{2E640FF8-649B-47BB-AC35-CF3A58ECECCE}" type="pres">
      <dgm:prSet presAssocID="{6D7D5953-5966-4D10-9B7C-057FD2C004BB}" presName="sp" presStyleCnt="0"/>
      <dgm:spPr/>
    </dgm:pt>
    <dgm:pt modelId="{6675A241-299A-4BA9-B40A-3AF18DC8AE93}" type="pres">
      <dgm:prSet presAssocID="{4465B0BC-6A2B-4D72-8619-52C2F12CA88D}" presName="linNode" presStyleCnt="0"/>
      <dgm:spPr/>
    </dgm:pt>
    <dgm:pt modelId="{0759AE6B-F797-434D-B944-C2A380FA8A18}" type="pres">
      <dgm:prSet presAssocID="{4465B0BC-6A2B-4D72-8619-52C2F12CA8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49FABD5-6286-40EE-BF8A-64896C67BECF}" type="pres">
      <dgm:prSet presAssocID="{4465B0BC-6A2B-4D72-8619-52C2F12CA88D}" presName="descendantText" presStyleLbl="alignAccFollowNode1" presStyleIdx="1" presStyleCnt="3">
        <dgm:presLayoutVars>
          <dgm:bulletEnabled val="1"/>
        </dgm:presLayoutVars>
      </dgm:prSet>
      <dgm:spPr/>
    </dgm:pt>
    <dgm:pt modelId="{EE4BD1D0-0D77-4F0E-9FE1-FF0B9AA550B5}" type="pres">
      <dgm:prSet presAssocID="{50ED9DCD-6B6E-421B-82C4-E05CE9BC2E07}" presName="sp" presStyleCnt="0"/>
      <dgm:spPr/>
    </dgm:pt>
    <dgm:pt modelId="{318D6BFA-716F-406E-BC2A-BDD624F4B0A9}" type="pres">
      <dgm:prSet presAssocID="{6B64167F-93BE-4807-BAA5-F259950DEC06}" presName="linNode" presStyleCnt="0"/>
      <dgm:spPr/>
    </dgm:pt>
    <dgm:pt modelId="{35004EF7-925C-4FB4-A7A8-73FC5C16D5C8}" type="pres">
      <dgm:prSet presAssocID="{6B64167F-93BE-4807-BAA5-F259950DEC0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9891815-E4C6-4D71-8EBD-07A2EDC01EF8}" type="pres">
      <dgm:prSet presAssocID="{6B64167F-93BE-4807-BAA5-F259950DEC0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B7C6802-3744-4594-8F12-0CE1BE5D809D}" type="presOf" srcId="{C2EA046B-53DB-45CA-8061-D6EB3BCFC4DE}" destId="{19891815-E4C6-4D71-8EBD-07A2EDC01EF8}" srcOrd="0" destOrd="2" presId="urn:microsoft.com/office/officeart/2005/8/layout/vList5"/>
    <dgm:cxn modelId="{697D0F05-36D6-4C48-9098-45164E2DD72B}" type="presOf" srcId="{4465B0BC-6A2B-4D72-8619-52C2F12CA88D}" destId="{0759AE6B-F797-434D-B944-C2A380FA8A18}" srcOrd="0" destOrd="0" presId="urn:microsoft.com/office/officeart/2005/8/layout/vList5"/>
    <dgm:cxn modelId="{F9FD3216-9A1B-45F5-8444-64B40881B7F5}" type="presOf" srcId="{CFCB5CFD-A540-4576-89B1-9B3C84D5A772}" destId="{E2E1AADA-D464-4B06-B213-D8D490A198D1}" srcOrd="0" destOrd="2" presId="urn:microsoft.com/office/officeart/2005/8/layout/vList5"/>
    <dgm:cxn modelId="{0880C21C-E80F-4C51-A936-DD711DC4B851}" type="presOf" srcId="{FA81105F-05DB-4495-9AE6-AEA1A248219A}" destId="{19891815-E4C6-4D71-8EBD-07A2EDC01EF8}" srcOrd="0" destOrd="0" presId="urn:microsoft.com/office/officeart/2005/8/layout/vList5"/>
    <dgm:cxn modelId="{DF086129-BAAE-40BC-B39C-BB0164FE3F34}" srcId="{6B64167F-93BE-4807-BAA5-F259950DEC06}" destId="{CDB3C3B1-8924-4AEB-BB04-0FEFDBDD0519}" srcOrd="1" destOrd="0" parTransId="{69878E53-87E5-49BC-9F94-9E272549C8EF}" sibTransId="{1048DAF4-5867-4E71-82D6-6E497ED2491C}"/>
    <dgm:cxn modelId="{3F12AA6C-4B94-4001-83F1-D42984D7041A}" type="presOf" srcId="{10048CC2-EBCB-4895-A228-7FE3A8837BCB}" destId="{E2E1AADA-D464-4B06-B213-D8D490A198D1}" srcOrd="0" destOrd="1" presId="urn:microsoft.com/office/officeart/2005/8/layout/vList5"/>
    <dgm:cxn modelId="{D8C01271-1AC2-4CB4-B00D-3C331466F7F2}" srcId="{C4FEDCE6-0EB6-45C5-9E0E-1E69830CAD33}" destId="{10048CC2-EBCB-4895-A228-7FE3A8837BCB}" srcOrd="1" destOrd="0" parTransId="{E65061B4-8026-4E3D-95EF-E679004B8677}" sibTransId="{B6FD3CDA-ED6E-4BD2-8674-87FAF4FC63D3}"/>
    <dgm:cxn modelId="{EF1E4679-7EE7-4684-901A-D89EAA9F6AAD}" type="presOf" srcId="{CDB3C3B1-8924-4AEB-BB04-0FEFDBDD0519}" destId="{19891815-E4C6-4D71-8EBD-07A2EDC01EF8}" srcOrd="0" destOrd="1" presId="urn:microsoft.com/office/officeart/2005/8/layout/vList5"/>
    <dgm:cxn modelId="{64101A5A-5649-4140-829F-6ABF59BDE3DF}" srcId="{6B64167F-93BE-4807-BAA5-F259950DEC06}" destId="{C2EA046B-53DB-45CA-8061-D6EB3BCFC4DE}" srcOrd="2" destOrd="0" parTransId="{755BEB3E-CE0D-4479-B0D9-DDF1CEE0D02A}" sibTransId="{51D372AA-C780-44EB-9A39-9114DE899773}"/>
    <dgm:cxn modelId="{D26E2382-A03E-4F8A-91A5-4B057BA87CBD}" srcId="{4465B0BC-6A2B-4D72-8619-52C2F12CA88D}" destId="{95430D68-1DAB-4265-B881-DE80F3F86403}" srcOrd="2" destOrd="0" parTransId="{18E345AE-787D-4AD2-A5B9-2C213A19480E}" sibTransId="{7A38CA01-E155-4250-A39F-1CC0E9D4E0F1}"/>
    <dgm:cxn modelId="{E795CD85-B994-45C9-A4E8-47CC16EF8C33}" srcId="{42868582-7FF7-479D-B104-D7A3ABB93CEB}" destId="{C4FEDCE6-0EB6-45C5-9E0E-1E69830CAD33}" srcOrd="0" destOrd="0" parTransId="{F30D3189-8936-40CF-8312-F3CDF8921B9F}" sibTransId="{6D7D5953-5966-4D10-9B7C-057FD2C004BB}"/>
    <dgm:cxn modelId="{4DA2318E-BA73-4EDA-87DF-625D0CD45D78}" srcId="{4465B0BC-6A2B-4D72-8619-52C2F12CA88D}" destId="{909097BF-4E47-4C80-BB2D-2ECA8A69C1E2}" srcOrd="0" destOrd="0" parTransId="{67D6C438-3DF5-4763-B525-A41C9A8FB12B}" sibTransId="{2E34301A-AC5A-40CE-B7DC-3D0D703B7E47}"/>
    <dgm:cxn modelId="{2F8A5493-BEB3-48C6-8307-8F6583F15B30}" srcId="{C4FEDCE6-0EB6-45C5-9E0E-1E69830CAD33}" destId="{4E588068-ECE3-4CB7-9653-632AABCDBD1C}" srcOrd="0" destOrd="0" parTransId="{B064ABA8-9344-47C6-95E1-626EF4B72515}" sibTransId="{31668BFF-FCFD-49A3-BEDD-14173A3FA3C0}"/>
    <dgm:cxn modelId="{8BE09395-2A71-4C7B-983D-9936B87ED770}" type="presOf" srcId="{6B64167F-93BE-4807-BAA5-F259950DEC06}" destId="{35004EF7-925C-4FB4-A7A8-73FC5C16D5C8}" srcOrd="0" destOrd="0" presId="urn:microsoft.com/office/officeart/2005/8/layout/vList5"/>
    <dgm:cxn modelId="{561D0DA8-8F9F-4949-BFA7-873325A97913}" srcId="{42868582-7FF7-479D-B104-D7A3ABB93CEB}" destId="{4465B0BC-6A2B-4D72-8619-52C2F12CA88D}" srcOrd="1" destOrd="0" parTransId="{D9EB735A-38AF-4AF4-B6A5-6EE3C7CBE6D5}" sibTransId="{50ED9DCD-6B6E-421B-82C4-E05CE9BC2E07}"/>
    <dgm:cxn modelId="{E89218C5-26B5-4539-832B-33E84CCD011E}" type="presOf" srcId="{95430D68-1DAB-4265-B881-DE80F3F86403}" destId="{149FABD5-6286-40EE-BF8A-64896C67BECF}" srcOrd="0" destOrd="2" presId="urn:microsoft.com/office/officeart/2005/8/layout/vList5"/>
    <dgm:cxn modelId="{BA8621D4-C18F-47E2-86C2-C7D9687F32CA}" type="presOf" srcId="{C4FEDCE6-0EB6-45C5-9E0E-1E69830CAD33}" destId="{B6A41FA5-0B35-4FDB-ACC3-385D3DD44282}" srcOrd="0" destOrd="0" presId="urn:microsoft.com/office/officeart/2005/8/layout/vList5"/>
    <dgm:cxn modelId="{C870B6D9-E358-4ADC-A412-F8E1D6634896}" srcId="{6B64167F-93BE-4807-BAA5-F259950DEC06}" destId="{FA81105F-05DB-4495-9AE6-AEA1A248219A}" srcOrd="0" destOrd="0" parTransId="{884F5679-80CC-4DC1-BDF4-6FD0F731EF58}" sibTransId="{67452D03-8AD7-417C-B7C1-9D9E1D8693B4}"/>
    <dgm:cxn modelId="{B7C187DA-C731-420A-AA96-916D175804CE}" srcId="{C4FEDCE6-0EB6-45C5-9E0E-1E69830CAD33}" destId="{CFCB5CFD-A540-4576-89B1-9B3C84D5A772}" srcOrd="2" destOrd="0" parTransId="{C3730D1D-4067-4FCA-89EB-6AE0796E8FA7}" sibTransId="{23BA0585-38A3-47A5-9209-C199D2322622}"/>
    <dgm:cxn modelId="{02E191E3-35EF-4D47-A055-2DA6D359F987}" type="presOf" srcId="{42868582-7FF7-479D-B104-D7A3ABB93CEB}" destId="{34C0E201-AFB4-4D3E-A2D8-5931649C96B7}" srcOrd="0" destOrd="0" presId="urn:microsoft.com/office/officeart/2005/8/layout/vList5"/>
    <dgm:cxn modelId="{7DC4FAEE-F666-4E71-ADC1-3F2B481D2782}" srcId="{42868582-7FF7-479D-B104-D7A3ABB93CEB}" destId="{6B64167F-93BE-4807-BAA5-F259950DEC06}" srcOrd="2" destOrd="0" parTransId="{23FD284D-F257-47D8-86B4-D7AFF98BFE94}" sibTransId="{FD9BA1C4-173A-48BA-83DD-2371280E29E9}"/>
    <dgm:cxn modelId="{996230F0-01E4-4AC2-AE63-5AB5C2D202AD}" type="presOf" srcId="{664D1BDF-81E6-4865-A27A-DFA8BECC71EE}" destId="{149FABD5-6286-40EE-BF8A-64896C67BECF}" srcOrd="0" destOrd="1" presId="urn:microsoft.com/office/officeart/2005/8/layout/vList5"/>
    <dgm:cxn modelId="{19ABF9F0-6FEF-4E4F-9AC8-6FF940A61596}" type="presOf" srcId="{4E588068-ECE3-4CB7-9653-632AABCDBD1C}" destId="{E2E1AADA-D464-4B06-B213-D8D490A198D1}" srcOrd="0" destOrd="0" presId="urn:microsoft.com/office/officeart/2005/8/layout/vList5"/>
    <dgm:cxn modelId="{2787D8F1-1C82-4C2C-AEA2-2456664580CB}" type="presOf" srcId="{909097BF-4E47-4C80-BB2D-2ECA8A69C1E2}" destId="{149FABD5-6286-40EE-BF8A-64896C67BECF}" srcOrd="0" destOrd="0" presId="urn:microsoft.com/office/officeart/2005/8/layout/vList5"/>
    <dgm:cxn modelId="{9B93B9F5-5470-4A92-ADAC-99DE2A22D358}" srcId="{4465B0BC-6A2B-4D72-8619-52C2F12CA88D}" destId="{664D1BDF-81E6-4865-A27A-DFA8BECC71EE}" srcOrd="1" destOrd="0" parTransId="{E01D8364-B850-4A5E-A242-4BDBCF00BEB6}" sibTransId="{8BC308F2-B605-416A-8955-FCD521D4E180}"/>
    <dgm:cxn modelId="{7F98979A-E3F3-44E1-AC29-6D3A6CE3C4E4}" type="presParOf" srcId="{34C0E201-AFB4-4D3E-A2D8-5931649C96B7}" destId="{77E4D632-0E1E-4904-9B0E-CBC7D1E12711}" srcOrd="0" destOrd="0" presId="urn:microsoft.com/office/officeart/2005/8/layout/vList5"/>
    <dgm:cxn modelId="{AE4CC442-39FE-42F5-8512-450B258E5010}" type="presParOf" srcId="{77E4D632-0E1E-4904-9B0E-CBC7D1E12711}" destId="{B6A41FA5-0B35-4FDB-ACC3-385D3DD44282}" srcOrd="0" destOrd="0" presId="urn:microsoft.com/office/officeart/2005/8/layout/vList5"/>
    <dgm:cxn modelId="{AA0AE95E-8EEB-4DD6-8E8C-1F3622D3EEBC}" type="presParOf" srcId="{77E4D632-0E1E-4904-9B0E-CBC7D1E12711}" destId="{E2E1AADA-D464-4B06-B213-D8D490A198D1}" srcOrd="1" destOrd="0" presId="urn:microsoft.com/office/officeart/2005/8/layout/vList5"/>
    <dgm:cxn modelId="{ABC56E7D-B6BB-476B-BEDE-9A479E01452C}" type="presParOf" srcId="{34C0E201-AFB4-4D3E-A2D8-5931649C96B7}" destId="{2E640FF8-649B-47BB-AC35-CF3A58ECECCE}" srcOrd="1" destOrd="0" presId="urn:microsoft.com/office/officeart/2005/8/layout/vList5"/>
    <dgm:cxn modelId="{A38951DD-330E-4865-94AF-15C1C1FBF7E3}" type="presParOf" srcId="{34C0E201-AFB4-4D3E-A2D8-5931649C96B7}" destId="{6675A241-299A-4BA9-B40A-3AF18DC8AE93}" srcOrd="2" destOrd="0" presId="urn:microsoft.com/office/officeart/2005/8/layout/vList5"/>
    <dgm:cxn modelId="{1FFAF46B-DE01-4B2B-BF75-044741094EFE}" type="presParOf" srcId="{6675A241-299A-4BA9-B40A-3AF18DC8AE93}" destId="{0759AE6B-F797-434D-B944-C2A380FA8A18}" srcOrd="0" destOrd="0" presId="urn:microsoft.com/office/officeart/2005/8/layout/vList5"/>
    <dgm:cxn modelId="{83ED8E97-8136-4762-83FC-D9F66B099CDA}" type="presParOf" srcId="{6675A241-299A-4BA9-B40A-3AF18DC8AE93}" destId="{149FABD5-6286-40EE-BF8A-64896C67BECF}" srcOrd="1" destOrd="0" presId="urn:microsoft.com/office/officeart/2005/8/layout/vList5"/>
    <dgm:cxn modelId="{A9B46299-BFE5-404B-AF64-4BD8ABCE0A1B}" type="presParOf" srcId="{34C0E201-AFB4-4D3E-A2D8-5931649C96B7}" destId="{EE4BD1D0-0D77-4F0E-9FE1-FF0B9AA550B5}" srcOrd="3" destOrd="0" presId="urn:microsoft.com/office/officeart/2005/8/layout/vList5"/>
    <dgm:cxn modelId="{FB8D4DD2-68BA-4433-BD8E-7B5ADD4007DD}" type="presParOf" srcId="{34C0E201-AFB4-4D3E-A2D8-5931649C96B7}" destId="{318D6BFA-716F-406E-BC2A-BDD624F4B0A9}" srcOrd="4" destOrd="0" presId="urn:microsoft.com/office/officeart/2005/8/layout/vList5"/>
    <dgm:cxn modelId="{0909026E-689B-494B-B524-91D81A4712E1}" type="presParOf" srcId="{318D6BFA-716F-406E-BC2A-BDD624F4B0A9}" destId="{35004EF7-925C-4FB4-A7A8-73FC5C16D5C8}" srcOrd="0" destOrd="0" presId="urn:microsoft.com/office/officeart/2005/8/layout/vList5"/>
    <dgm:cxn modelId="{A81279AD-8E13-46C9-BB84-33D4A4677014}" type="presParOf" srcId="{318D6BFA-716F-406E-BC2A-BDD624F4B0A9}" destId="{19891815-E4C6-4D71-8EBD-07A2EDC01E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506BA-46F6-484C-9DF0-E825BEEFE8EA}">
      <dsp:nvSpPr>
        <dsp:cNvPr id="0" name=""/>
        <dsp:cNvSpPr/>
      </dsp:nvSpPr>
      <dsp:spPr>
        <a:xfrm>
          <a:off x="442641" y="384"/>
          <a:ext cx="2365560" cy="1502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32037-1041-4512-9816-4DD7E89D1285}">
      <dsp:nvSpPr>
        <dsp:cNvPr id="0" name=""/>
        <dsp:cNvSpPr/>
      </dsp:nvSpPr>
      <dsp:spPr>
        <a:xfrm>
          <a:off x="705482" y="250082"/>
          <a:ext cx="2365560" cy="1502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400" kern="1200" dirty="0"/>
            <a:t>Task</a:t>
          </a:r>
          <a:endParaRPr lang="en-US" sz="6500" kern="1200" dirty="0"/>
        </a:p>
      </dsp:txBody>
      <dsp:txXfrm>
        <a:off x="749478" y="294078"/>
        <a:ext cx="2277568" cy="1414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506BA-46F6-484C-9DF0-E825BEEFE8EA}">
      <dsp:nvSpPr>
        <dsp:cNvPr id="0" name=""/>
        <dsp:cNvSpPr/>
      </dsp:nvSpPr>
      <dsp:spPr>
        <a:xfrm>
          <a:off x="885283" y="-27164"/>
          <a:ext cx="2365560" cy="1502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32037-1041-4512-9816-4DD7E89D1285}">
      <dsp:nvSpPr>
        <dsp:cNvPr id="0" name=""/>
        <dsp:cNvSpPr/>
      </dsp:nvSpPr>
      <dsp:spPr>
        <a:xfrm>
          <a:off x="1148124" y="222533"/>
          <a:ext cx="2365560" cy="1502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‘Before’ state</a:t>
          </a:r>
        </a:p>
      </dsp:txBody>
      <dsp:txXfrm>
        <a:off x="1192120" y="266529"/>
        <a:ext cx="2277568" cy="1414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506BA-46F6-484C-9DF0-E825BEEFE8EA}">
      <dsp:nvSpPr>
        <dsp:cNvPr id="0" name=""/>
        <dsp:cNvSpPr/>
      </dsp:nvSpPr>
      <dsp:spPr>
        <a:xfrm>
          <a:off x="885283" y="-27164"/>
          <a:ext cx="2365560" cy="1502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32037-1041-4512-9816-4DD7E89D1285}">
      <dsp:nvSpPr>
        <dsp:cNvPr id="0" name=""/>
        <dsp:cNvSpPr/>
      </dsp:nvSpPr>
      <dsp:spPr>
        <a:xfrm>
          <a:off x="1148124" y="222533"/>
          <a:ext cx="2365560" cy="1502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‘After’ state</a:t>
          </a:r>
        </a:p>
      </dsp:txBody>
      <dsp:txXfrm>
        <a:off x="1192120" y="266529"/>
        <a:ext cx="2277568" cy="1414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506BA-46F6-484C-9DF0-E825BEEFE8EA}">
      <dsp:nvSpPr>
        <dsp:cNvPr id="0" name=""/>
        <dsp:cNvSpPr/>
      </dsp:nvSpPr>
      <dsp:spPr>
        <a:xfrm>
          <a:off x="885283" y="-27164"/>
          <a:ext cx="2365560" cy="1502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32037-1041-4512-9816-4DD7E89D1285}">
      <dsp:nvSpPr>
        <dsp:cNvPr id="0" name=""/>
        <dsp:cNvSpPr/>
      </dsp:nvSpPr>
      <dsp:spPr>
        <a:xfrm>
          <a:off x="1148124" y="222533"/>
          <a:ext cx="2365560" cy="15021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Summary</a:t>
          </a:r>
          <a:endParaRPr lang="en-US" sz="6500" kern="1200" dirty="0"/>
        </a:p>
      </dsp:txBody>
      <dsp:txXfrm>
        <a:off x="1192120" y="266529"/>
        <a:ext cx="2277568" cy="1414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FD490-2F8F-4E0E-B65F-9FC18465643A}">
      <dsp:nvSpPr>
        <dsp:cNvPr id="0" name=""/>
        <dsp:cNvSpPr/>
      </dsp:nvSpPr>
      <dsp:spPr>
        <a:xfrm rot="5400000">
          <a:off x="3461986" y="-984735"/>
          <a:ext cx="1653510" cy="40364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Categorises</a:t>
          </a:r>
          <a:r>
            <a:rPr lang="en-US" sz="2400" kern="1200" dirty="0"/>
            <a:t> entries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Removes spam and duplicates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Filters per location</a:t>
          </a:r>
        </a:p>
      </dsp:txBody>
      <dsp:txXfrm rot="-5400000">
        <a:off x="2270510" y="287459"/>
        <a:ext cx="3955744" cy="1492074"/>
      </dsp:txXfrm>
    </dsp:sp>
    <dsp:sp modelId="{AC531956-C551-4A13-89B7-ECE3E7336D20}">
      <dsp:nvSpPr>
        <dsp:cNvPr id="0" name=""/>
        <dsp:cNvSpPr/>
      </dsp:nvSpPr>
      <dsp:spPr>
        <a:xfrm>
          <a:off x="0" y="51"/>
          <a:ext cx="2270510" cy="2066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Features</a:t>
          </a:r>
        </a:p>
      </dsp:txBody>
      <dsp:txXfrm>
        <a:off x="100897" y="100948"/>
        <a:ext cx="2068716" cy="1865094"/>
      </dsp:txXfrm>
    </dsp:sp>
    <dsp:sp modelId="{809723E2-7B32-4D61-9908-CFEE066F5584}">
      <dsp:nvSpPr>
        <dsp:cNvPr id="0" name=""/>
        <dsp:cNvSpPr/>
      </dsp:nvSpPr>
      <dsp:spPr>
        <a:xfrm rot="5400000">
          <a:off x="3461986" y="1185496"/>
          <a:ext cx="1653510" cy="40364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New data upload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Manual spam filter update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No further insights</a:t>
          </a:r>
        </a:p>
      </dsp:txBody>
      <dsp:txXfrm rot="-5400000">
        <a:off x="2270510" y="2457690"/>
        <a:ext cx="3955744" cy="1492074"/>
      </dsp:txXfrm>
    </dsp:sp>
    <dsp:sp modelId="{2CD356B6-84B7-49BC-8561-44FD342D801E}">
      <dsp:nvSpPr>
        <dsp:cNvPr id="0" name=""/>
        <dsp:cNvSpPr/>
      </dsp:nvSpPr>
      <dsp:spPr>
        <a:xfrm>
          <a:off x="0" y="2170284"/>
          <a:ext cx="2270510" cy="20668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Limitations</a:t>
          </a:r>
        </a:p>
      </dsp:txBody>
      <dsp:txXfrm>
        <a:off x="100897" y="2271181"/>
        <a:ext cx="2068716" cy="18650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1AADA-D464-4B06-B213-D8D490A198D1}">
      <dsp:nvSpPr>
        <dsp:cNvPr id="0" name=""/>
        <dsp:cNvSpPr/>
      </dsp:nvSpPr>
      <dsp:spPr>
        <a:xfrm rot="5400000">
          <a:off x="3492847" y="-1206864"/>
          <a:ext cx="1115496" cy="3812325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Endpoint API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Direct download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Scalable</a:t>
          </a:r>
        </a:p>
      </dsp:txBody>
      <dsp:txXfrm rot="-5400000">
        <a:off x="2144433" y="196004"/>
        <a:ext cx="3757871" cy="1006588"/>
      </dsp:txXfrm>
    </dsp:sp>
    <dsp:sp modelId="{B6A41FA5-0B35-4FDB-ACC3-385D3DD44282}">
      <dsp:nvSpPr>
        <dsp:cNvPr id="0" name=""/>
        <dsp:cNvSpPr/>
      </dsp:nvSpPr>
      <dsp:spPr>
        <a:xfrm>
          <a:off x="0" y="2112"/>
          <a:ext cx="2144432" cy="1394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New Data</a:t>
          </a:r>
        </a:p>
      </dsp:txBody>
      <dsp:txXfrm>
        <a:off x="68068" y="70180"/>
        <a:ext cx="2008296" cy="1258234"/>
      </dsp:txXfrm>
    </dsp:sp>
    <dsp:sp modelId="{149FABD5-6286-40EE-BF8A-64896C67BECF}">
      <dsp:nvSpPr>
        <dsp:cNvPr id="0" name=""/>
        <dsp:cNvSpPr/>
      </dsp:nvSpPr>
      <dsp:spPr>
        <a:xfrm rot="5400000">
          <a:off x="3492847" y="257224"/>
          <a:ext cx="1115496" cy="3812325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Count Vectorizer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Easy update and tunning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 ‘word conflict’</a:t>
          </a:r>
        </a:p>
      </dsp:txBody>
      <dsp:txXfrm rot="-5400000">
        <a:off x="2144433" y="1660092"/>
        <a:ext cx="3757871" cy="1006588"/>
      </dsp:txXfrm>
    </dsp:sp>
    <dsp:sp modelId="{0759AE6B-F797-434D-B944-C2A380FA8A18}">
      <dsp:nvSpPr>
        <dsp:cNvPr id="0" name=""/>
        <dsp:cNvSpPr/>
      </dsp:nvSpPr>
      <dsp:spPr>
        <a:xfrm>
          <a:off x="0" y="1466202"/>
          <a:ext cx="2144432" cy="1394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Spam Filter</a:t>
          </a:r>
        </a:p>
      </dsp:txBody>
      <dsp:txXfrm>
        <a:off x="68068" y="1534270"/>
        <a:ext cx="2008296" cy="1258234"/>
      </dsp:txXfrm>
    </dsp:sp>
    <dsp:sp modelId="{19891815-E4C6-4D71-8EBD-07A2EDC01EF8}">
      <dsp:nvSpPr>
        <dsp:cNvPr id="0" name=""/>
        <dsp:cNvSpPr/>
      </dsp:nvSpPr>
      <dsp:spPr>
        <a:xfrm rot="5400000">
          <a:off x="3492847" y="1721314"/>
          <a:ext cx="1115496" cy="3812325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Most common terms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Combinations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New topics emerging</a:t>
          </a:r>
        </a:p>
      </dsp:txBody>
      <dsp:txXfrm rot="-5400000">
        <a:off x="2144433" y="3124182"/>
        <a:ext cx="3757871" cy="1006588"/>
      </dsp:txXfrm>
    </dsp:sp>
    <dsp:sp modelId="{35004EF7-925C-4FB4-A7A8-73FC5C16D5C8}">
      <dsp:nvSpPr>
        <dsp:cNvPr id="0" name=""/>
        <dsp:cNvSpPr/>
      </dsp:nvSpPr>
      <dsp:spPr>
        <a:xfrm>
          <a:off x="0" y="2930291"/>
          <a:ext cx="2144432" cy="1394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Insights</a:t>
          </a:r>
        </a:p>
      </dsp:txBody>
      <dsp:txXfrm>
        <a:off x="68068" y="2998359"/>
        <a:ext cx="2008296" cy="1258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425CA-4B9D-4420-BB9E-C250DB30E421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7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450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75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62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406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231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C3A7-D6F6-4D38-A7C3-B72967BB81A6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974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4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6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7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1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2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F7C3A7-D6F6-4D38-A7C3-B72967BB81A6}" type="datetime1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1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5896B7-2F0C-7CF3-BAF5-53D221D27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5700" b="1" dirty="0"/>
              <a:t>Capstone Project:</a:t>
            </a:r>
            <a:br>
              <a:rPr lang="en-GB" sz="5700" b="1" dirty="0"/>
            </a:br>
            <a:r>
              <a:rPr lang="en-GB" sz="5700" i="1" dirty="0">
                <a:ln w="12700">
                  <a:solidFill>
                    <a:schemeClr val="tx1"/>
                  </a:solidFill>
                  <a:prstDash val="solid"/>
                </a:ln>
              </a:rPr>
              <a:t>Hearing Centre Submission Form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24563-7B65-F68D-D3E3-A2299C68C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dirty="0"/>
              <a:t>Before and After in Data Analysis</a:t>
            </a:r>
          </a:p>
          <a:p>
            <a:pPr algn="l">
              <a:lnSpc>
                <a:spcPct val="90000"/>
              </a:lnSpc>
            </a:pPr>
            <a:r>
              <a:rPr lang="en-GB" dirty="0">
                <a:ln w="0"/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By Daniel Hill</a:t>
            </a:r>
          </a:p>
        </p:txBody>
      </p:sp>
    </p:spTree>
    <p:extLst>
      <p:ext uri="{BB962C8B-B14F-4D97-AF65-F5344CB8AC3E}">
        <p14:creationId xmlns:p14="http://schemas.microsoft.com/office/powerpoint/2010/main" val="407232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6D7C-4220-6B42-7549-94393770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943" y="602673"/>
            <a:ext cx="10542048" cy="1752599"/>
          </a:xfrm>
        </p:spPr>
        <p:txBody>
          <a:bodyPr>
            <a:normAutofit/>
          </a:bodyPr>
          <a:lstStyle/>
          <a:p>
            <a:r>
              <a:rPr lang="en-GB" sz="4600" b="1" i="1" dirty="0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is a Data Analyst’s best friend?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362E3-CBCD-A751-E1DB-0B70B468C5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Spreadsheets</a:t>
            </a:r>
          </a:p>
          <a:p>
            <a:r>
              <a:rPr lang="en-GB" sz="4400" dirty="0"/>
              <a:t>Pivot Tables</a:t>
            </a:r>
          </a:p>
          <a:p>
            <a:r>
              <a:rPr lang="en-GB" sz="4400" dirty="0"/>
              <a:t>Graphs</a:t>
            </a:r>
          </a:p>
        </p:txBody>
      </p:sp>
      <p:pic>
        <p:nvPicPr>
          <p:cNvPr id="11" name="Content Placeholder 10" descr="A green box with a white x on it">
            <a:extLst>
              <a:ext uri="{FF2B5EF4-FFF2-40B4-BE49-F238E27FC236}">
                <a16:creationId xmlns:a16="http://schemas.microsoft.com/office/drawing/2014/main" id="{9B57929E-9DB8-9F1E-C098-40ECCB398F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44" y="2705100"/>
            <a:ext cx="3048000" cy="3048000"/>
          </a:xfrm>
        </p:spPr>
      </p:pic>
    </p:spTree>
    <p:extLst>
      <p:ext uri="{BB962C8B-B14F-4D97-AF65-F5344CB8AC3E}">
        <p14:creationId xmlns:p14="http://schemas.microsoft.com/office/powerpoint/2010/main" val="140055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0AD2-5EBE-0448-0575-F44851C3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GB" sz="5400" dirty="0"/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10CE39-05CA-5B63-4B35-6BB671613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468900"/>
              </p:ext>
            </p:extLst>
          </p:nvPr>
        </p:nvGraphicFramePr>
        <p:xfrm>
          <a:off x="612037" y="3323830"/>
          <a:ext cx="3513685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783611A-1197-E718-0324-225C14F28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9650069"/>
              </p:ext>
            </p:extLst>
          </p:nvPr>
        </p:nvGraphicFramePr>
        <p:xfrm>
          <a:off x="2891469" y="3323830"/>
          <a:ext cx="3513685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E03215-F38A-402E-12B5-6A34807A69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460313"/>
              </p:ext>
            </p:extLst>
          </p:nvPr>
        </p:nvGraphicFramePr>
        <p:xfrm>
          <a:off x="5598144" y="3323829"/>
          <a:ext cx="3513685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86A5AE8-6BE5-BCED-3273-2D8E73975D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710131"/>
              </p:ext>
            </p:extLst>
          </p:nvPr>
        </p:nvGraphicFramePr>
        <p:xfrm>
          <a:off x="8314513" y="3323829"/>
          <a:ext cx="3513685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0551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  <p:bldGraphic spid="7" grpId="0">
        <p:bldAsOne/>
      </p:bldGraphic>
      <p:bldGraphic spid="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B200-B1DB-D356-4DD3-DB6B6D38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dirty="0"/>
              <a:t>Task</a:t>
            </a:r>
            <a:endParaRPr lang="en-GB" sz="48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3BE26-9836-4216-F82B-C500DCBB2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is the client?</a:t>
            </a:r>
          </a:p>
        </p:txBody>
      </p:sp>
      <p:pic>
        <p:nvPicPr>
          <p:cNvPr id="10" name="Content Placeholder 9" descr="A building with a sign on the front&#10;&#10;Description automatically generated">
            <a:extLst>
              <a:ext uri="{FF2B5EF4-FFF2-40B4-BE49-F238E27FC236}">
                <a16:creationId xmlns:a16="http://schemas.microsoft.com/office/drawing/2014/main" id="{F6468134-AE22-B9EE-1C5F-C24FFAF98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79" y="3052705"/>
            <a:ext cx="3255760" cy="325576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3461D3-A1FB-48C8-0371-1656121EA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What is the question?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BEF1D4-5100-A0E0-8A9C-0A5B9ECB8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2364" y="3335337"/>
            <a:ext cx="5060659" cy="2455862"/>
          </a:xfrm>
        </p:spPr>
        <p:txBody>
          <a:bodyPr>
            <a:normAutofit/>
          </a:bodyPr>
          <a:lstStyle/>
          <a:p>
            <a:r>
              <a:rPr lang="en-GB" sz="2400" dirty="0"/>
              <a:t>How many form submissions about ‘X’ service are we getting?</a:t>
            </a:r>
          </a:p>
          <a:p>
            <a:endParaRPr lang="en-GB" sz="2400" dirty="0"/>
          </a:p>
          <a:p>
            <a:r>
              <a:rPr lang="en-GB" sz="2400" dirty="0"/>
              <a:t>What are the topics we are seeing in the submission forms?</a:t>
            </a:r>
          </a:p>
        </p:txBody>
      </p:sp>
    </p:spTree>
    <p:extLst>
      <p:ext uri="{BB962C8B-B14F-4D97-AF65-F5344CB8AC3E}">
        <p14:creationId xmlns:p14="http://schemas.microsoft.com/office/powerpoint/2010/main" val="304760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0566-0830-6AF7-DC32-CD05D30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0848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1" dirty="0"/>
              <a:t>‘</a:t>
            </a:r>
            <a:r>
              <a:rPr lang="en-US" sz="4400" b="1" i="1" dirty="0"/>
              <a:t>Before</a:t>
            </a:r>
            <a:r>
              <a:rPr lang="en-US" sz="4000" b="1" i="1" dirty="0"/>
              <a:t>’ state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1B6A1D5-BDC7-5718-524B-A3B93D7C4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44973"/>
              </p:ext>
            </p:extLst>
          </p:nvPr>
        </p:nvGraphicFramePr>
        <p:xfrm>
          <a:off x="1318065" y="1770611"/>
          <a:ext cx="6306973" cy="4237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7127DB1-66D7-CC38-025E-087FE28E46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0541" y="390698"/>
            <a:ext cx="3925980" cy="298374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8" name="Picture 7" descr="A graph of numbers and numbers&#10;&#10;Description automatically generated">
            <a:extLst>
              <a:ext uri="{FF2B5EF4-FFF2-40B4-BE49-F238E27FC236}">
                <a16:creationId xmlns:a16="http://schemas.microsoft.com/office/drawing/2014/main" id="{3D0DC353-BD0B-7B3F-A30C-E34532072F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0541" y="3738746"/>
            <a:ext cx="3925980" cy="2728556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8442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C531956-C551-4A13-89B7-ECE3E7336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800"/>
                                        <p:tgtEl>
                                          <p:spTgt spid="12">
                                            <p:graphicEl>
                                              <a:dgm id="{AC531956-C551-4A13-89B7-ECE3E7336D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0FFD490-2F8F-4E0E-B65F-9FC1846564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800"/>
                                        <p:tgtEl>
                                          <p:spTgt spid="12">
                                            <p:graphicEl>
                                              <a:dgm id="{F0FFD490-2F8F-4E0E-B65F-9FC1846564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CD356B6-84B7-49BC-8561-44FD342D80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800"/>
                                        <p:tgtEl>
                                          <p:spTgt spid="12">
                                            <p:graphicEl>
                                              <a:dgm id="{2CD356B6-84B7-49BC-8561-44FD342D80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09723E2-7B32-4D61-9908-CFEE066F5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800"/>
                                        <p:tgtEl>
                                          <p:spTgt spid="12">
                                            <p:graphicEl>
                                              <a:dgm id="{809723E2-7B32-4D61-9908-CFEE066F55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EBEFE2-515F-4B18-8468-97D8C7309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42A84A1C-64AD-4415-AC50-45FB65361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9CCB5DF-B7FE-4417-9B32-672497E3A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C6EE6E1-4DD7-4FB0-9428-1B006458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19641FD-140C-4164-882A-1C36915F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1B022741-DE93-4568-9EA7-CFDF6A7B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0366A110-6771-478C-915F-09E3FC17D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380566-0830-6AF7-DC32-CD05D30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733" y="685800"/>
            <a:ext cx="6362291" cy="11596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i="1" dirty="0"/>
              <a:t>‘After’ state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1B6A1D5-BDC7-5718-524B-A3B93D7C4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214454"/>
              </p:ext>
            </p:extLst>
          </p:nvPr>
        </p:nvGraphicFramePr>
        <p:xfrm>
          <a:off x="5778042" y="1845425"/>
          <a:ext cx="5956758" cy="4326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767028F-40FA-CCBE-45B6-022E4BEA5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583" y="3529840"/>
            <a:ext cx="4397609" cy="284814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6F389-31ED-AE01-57FD-19B4F937A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860" y="583280"/>
            <a:ext cx="4123268" cy="273082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2196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6A41FA5-0B35-4FDB-ACC3-385D3DD442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>
                                            <p:graphicEl>
                                              <a:dgm id="{B6A41FA5-0B35-4FDB-ACC3-385D3DD442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E2E1AADA-D464-4B06-B213-D8D490A19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graphicEl>
                                              <a:dgm id="{E2E1AADA-D464-4B06-B213-D8D490A198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0759AE6B-F797-434D-B944-C2A380FA8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>
                                            <p:graphicEl>
                                              <a:dgm id="{0759AE6B-F797-434D-B944-C2A380FA8A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49FABD5-6286-40EE-BF8A-64896C67B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>
                                            <p:graphicEl>
                                              <a:dgm id="{149FABD5-6286-40EE-BF8A-64896C67BE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5004EF7-925C-4FB4-A7A8-73FC5C16D5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>
                                            <p:graphicEl>
                                              <a:dgm id="{35004EF7-925C-4FB4-A7A8-73FC5C16D5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9891815-E4C6-4D71-8EBD-07A2EDC01E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>
                                            <p:graphicEl>
                                              <a:dgm id="{19891815-E4C6-4D71-8EBD-07A2EDC01E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AB8071-E95C-0426-CB58-634C3159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88342"/>
          </a:xfrm>
        </p:spPr>
        <p:txBody>
          <a:bodyPr>
            <a:normAutofit/>
          </a:bodyPr>
          <a:lstStyle/>
          <a:p>
            <a:r>
              <a:rPr lang="en-GB" sz="4800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D71A8-E53C-0E3C-2C4F-1C8F56D5C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047954"/>
            <a:ext cx="4895055" cy="3743246"/>
          </a:xfrm>
        </p:spPr>
        <p:txBody>
          <a:bodyPr/>
          <a:lstStyle/>
          <a:p>
            <a:r>
              <a:rPr lang="en-GB" sz="2800" dirty="0"/>
              <a:t>Positives:</a:t>
            </a:r>
          </a:p>
          <a:p>
            <a:pPr lvl="1"/>
            <a:r>
              <a:rPr lang="en-GB" sz="2400" dirty="0"/>
              <a:t>All 3 major targets accomplished</a:t>
            </a:r>
          </a:p>
          <a:p>
            <a:pPr lvl="1"/>
            <a:r>
              <a:rPr lang="en-GB" sz="2400" dirty="0"/>
              <a:t>System is scalable</a:t>
            </a:r>
          </a:p>
          <a:p>
            <a:pPr lvl="1"/>
            <a:r>
              <a:rPr lang="en-GB" sz="2400" dirty="0"/>
              <a:t>Maintenance and update time significantly reduced</a:t>
            </a:r>
          </a:p>
          <a:p>
            <a:pPr lvl="1"/>
            <a:r>
              <a:rPr lang="en-GB" sz="2400" dirty="0"/>
              <a:t>Further insight avenues available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2EEF7B-2F59-145A-D4CB-6CD4C2B8D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7967" y="2047954"/>
            <a:ext cx="4895056" cy="3743246"/>
          </a:xfrm>
        </p:spPr>
        <p:txBody>
          <a:bodyPr>
            <a:normAutofit/>
          </a:bodyPr>
          <a:lstStyle/>
          <a:p>
            <a:r>
              <a:rPr lang="en-GB" sz="2800" dirty="0"/>
              <a:t>Points of improvement:</a:t>
            </a:r>
          </a:p>
          <a:p>
            <a:pPr lvl="1"/>
            <a:r>
              <a:rPr lang="en-GB" sz="2400" dirty="0"/>
              <a:t>Proof of Concept</a:t>
            </a:r>
          </a:p>
          <a:p>
            <a:pPr lvl="1"/>
            <a:r>
              <a:rPr lang="en-GB" sz="2400" dirty="0"/>
              <a:t>Spam filter can be optimised further</a:t>
            </a:r>
          </a:p>
          <a:p>
            <a:pPr lvl="1"/>
            <a:r>
              <a:rPr lang="en-GB" sz="2400" dirty="0"/>
              <a:t>Clearer output report</a:t>
            </a:r>
          </a:p>
          <a:p>
            <a:pPr lvl="1"/>
            <a:r>
              <a:rPr lang="en-GB" sz="2400" dirty="0"/>
              <a:t>Data protection pipeline improvement</a:t>
            </a:r>
          </a:p>
        </p:txBody>
      </p:sp>
    </p:spTree>
    <p:extLst>
      <p:ext uri="{BB962C8B-B14F-4D97-AF65-F5344CB8AC3E}">
        <p14:creationId xmlns:p14="http://schemas.microsoft.com/office/powerpoint/2010/main" val="111922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A672C6-D65C-4A68-0353-E7A15150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0" y="924232"/>
            <a:ext cx="8174971" cy="32858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200" dirty="0"/>
              <a:t>Thank for your time and attention!</a:t>
            </a:r>
          </a:p>
        </p:txBody>
      </p:sp>
    </p:spTree>
    <p:extLst>
      <p:ext uri="{BB962C8B-B14F-4D97-AF65-F5344CB8AC3E}">
        <p14:creationId xmlns:p14="http://schemas.microsoft.com/office/powerpoint/2010/main" val="3383572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Hearing Cent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2B12F"/>
      </a:accent1>
      <a:accent2>
        <a:srgbClr val="FFED00"/>
      </a:accent2>
      <a:accent3>
        <a:srgbClr val="767A7C"/>
      </a:accent3>
      <a:accent4>
        <a:srgbClr val="ED7D31"/>
      </a:accent4>
      <a:accent5>
        <a:srgbClr val="5B9BD5"/>
      </a:accent5>
      <a:accent6>
        <a:srgbClr val="70AD47"/>
      </a:accent6>
      <a:hlink>
        <a:srgbClr val="C00000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213</TotalTime>
  <Words>185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Parallax</vt:lpstr>
      <vt:lpstr>Capstone Project: Hearing Centre Submission Form Analysis</vt:lpstr>
      <vt:lpstr>What is a Data Analyst’s best friend?</vt:lpstr>
      <vt:lpstr>Table of content</vt:lpstr>
      <vt:lpstr>Task</vt:lpstr>
      <vt:lpstr>‘Before’ state</vt:lpstr>
      <vt:lpstr>‘After’ state</vt:lpstr>
      <vt:lpstr>Summary</vt:lpstr>
      <vt:lpstr>Thank for your time and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Hill</dc:creator>
  <cp:lastModifiedBy>Daniel Hill</cp:lastModifiedBy>
  <cp:revision>3</cp:revision>
  <dcterms:created xsi:type="dcterms:W3CDTF">2024-07-04T09:09:29Z</dcterms:created>
  <dcterms:modified xsi:type="dcterms:W3CDTF">2024-07-04T12:42:44Z</dcterms:modified>
</cp:coreProperties>
</file>