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6BBC4-D979-4FA7-BAFF-D97A5C9E58DE}" type="datetimeFigureOut">
              <a:rPr lang="en-GB" smtClean="0"/>
              <a:t>14/03/2018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73B09-6D0A-48EF-B858-964FEFFB09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2451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6BBC4-D979-4FA7-BAFF-D97A5C9E58DE}" type="datetimeFigureOut">
              <a:rPr lang="en-GB" smtClean="0"/>
              <a:t>14/03/2018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73B09-6D0A-48EF-B858-964FEFFB09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7368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6BBC4-D979-4FA7-BAFF-D97A5C9E58DE}" type="datetimeFigureOut">
              <a:rPr lang="en-GB" smtClean="0"/>
              <a:t>14/03/2018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73B09-6D0A-48EF-B858-964FEFFB09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05984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6BBC4-D979-4FA7-BAFF-D97A5C9E58DE}" type="datetimeFigureOut">
              <a:rPr lang="en-GB" smtClean="0"/>
              <a:t>14/03/2018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73B09-6D0A-48EF-B858-964FEFFB090A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22256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6BBC4-D979-4FA7-BAFF-D97A5C9E58DE}" type="datetimeFigureOut">
              <a:rPr lang="en-GB" smtClean="0"/>
              <a:t>14/03/2018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73B09-6D0A-48EF-B858-964FEFFB09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21041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6BBC4-D979-4FA7-BAFF-D97A5C9E58DE}" type="datetimeFigureOut">
              <a:rPr lang="en-GB" smtClean="0"/>
              <a:t>14/03/2018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73B09-6D0A-48EF-B858-964FEFFB09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72472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6BBC4-D979-4FA7-BAFF-D97A5C9E58DE}" type="datetimeFigureOut">
              <a:rPr lang="en-GB" smtClean="0"/>
              <a:t>14/03/2018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73B09-6D0A-48EF-B858-964FEFFB09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48021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6BBC4-D979-4FA7-BAFF-D97A5C9E58DE}" type="datetimeFigureOut">
              <a:rPr lang="en-GB" smtClean="0"/>
              <a:t>14/03/2018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73B09-6D0A-48EF-B858-964FEFFB09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05526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6BBC4-D979-4FA7-BAFF-D97A5C9E58DE}" type="datetimeFigureOut">
              <a:rPr lang="en-GB" smtClean="0"/>
              <a:t>14/03/2018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73B09-6D0A-48EF-B858-964FEFFB09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1652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6BBC4-D979-4FA7-BAFF-D97A5C9E58DE}" type="datetimeFigureOut">
              <a:rPr lang="en-GB" smtClean="0"/>
              <a:t>14/03/2018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73B09-6D0A-48EF-B858-964FEFFB09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6547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6BBC4-D979-4FA7-BAFF-D97A5C9E58DE}" type="datetimeFigureOut">
              <a:rPr lang="en-GB" smtClean="0"/>
              <a:t>14/03/2018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73B09-6D0A-48EF-B858-964FEFFB09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1944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6BBC4-D979-4FA7-BAFF-D97A5C9E58DE}" type="datetimeFigureOut">
              <a:rPr lang="en-GB" smtClean="0"/>
              <a:t>14/03/2018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73B09-6D0A-48EF-B858-964FEFFB09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5993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6BBC4-D979-4FA7-BAFF-D97A5C9E58DE}" type="datetimeFigureOut">
              <a:rPr lang="en-GB" smtClean="0"/>
              <a:t>14/03/2018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73B09-6D0A-48EF-B858-964FEFFB09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3444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6BBC4-D979-4FA7-BAFF-D97A5C9E58DE}" type="datetimeFigureOut">
              <a:rPr lang="en-GB" smtClean="0"/>
              <a:t>14/03/2018</a:t>
            </a:fld>
            <a:endParaRPr lang="en-GB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73B09-6D0A-48EF-B858-964FEFFB09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2161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6BBC4-D979-4FA7-BAFF-D97A5C9E58DE}" type="datetimeFigureOut">
              <a:rPr lang="en-GB" smtClean="0"/>
              <a:t>14/03/2018</a:t>
            </a:fld>
            <a:endParaRPr lang="en-GB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73B09-6D0A-48EF-B858-964FEFFB09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4567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6BBC4-D979-4FA7-BAFF-D97A5C9E58DE}" type="datetimeFigureOut">
              <a:rPr lang="en-GB" smtClean="0"/>
              <a:t>14/03/2018</a:t>
            </a:fld>
            <a:endParaRPr lang="en-GB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73B09-6D0A-48EF-B858-964FEFFB09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4439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6BBC4-D979-4FA7-BAFF-D97A5C9E58DE}" type="datetimeFigureOut">
              <a:rPr lang="en-GB" smtClean="0"/>
              <a:t>14/03/2018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73B09-6D0A-48EF-B858-964FEFFB09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5203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266BBC4-D979-4FA7-BAFF-D97A5C9E58DE}" type="datetimeFigureOut">
              <a:rPr lang="en-GB" smtClean="0"/>
              <a:t>14/03/2018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F73B09-6D0A-48EF-B858-964FEFFB09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83009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59D77-DD3D-4F33-8863-4B825FF81A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505265"/>
            <a:ext cx="12191999" cy="3329581"/>
          </a:xfrm>
        </p:spPr>
        <p:txBody>
          <a:bodyPr/>
          <a:lstStyle/>
          <a:p>
            <a:pPr algn="ctr"/>
            <a:r>
              <a:rPr lang="en-GB" dirty="0"/>
              <a:t>Final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159C9F-4F18-474E-B029-8DF93C89A0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834846"/>
            <a:ext cx="12191999" cy="861420"/>
          </a:xfrm>
        </p:spPr>
        <p:txBody>
          <a:bodyPr/>
          <a:lstStyle/>
          <a:p>
            <a:pPr algn="ctr"/>
            <a:r>
              <a:rPr lang="en-GB" dirty="0"/>
              <a:t>Daniel Jamieson s180676</a:t>
            </a:r>
          </a:p>
        </p:txBody>
      </p:sp>
    </p:spTree>
    <p:extLst>
      <p:ext uri="{BB962C8B-B14F-4D97-AF65-F5344CB8AC3E}">
        <p14:creationId xmlns:p14="http://schemas.microsoft.com/office/powerpoint/2010/main" val="12392733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E3DDE-5C64-4899-8413-AE1FE86B4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D0835-83D1-4038-A821-576198FE7D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Inputs create a message</a:t>
            </a:r>
          </a:p>
          <a:p>
            <a:endParaRPr lang="en-GB" dirty="0"/>
          </a:p>
          <a:p>
            <a:r>
              <a:rPr lang="en-GB" dirty="0"/>
              <a:t>Struct to send</a:t>
            </a:r>
          </a:p>
          <a:p>
            <a:endParaRPr lang="en-GB" dirty="0"/>
          </a:p>
          <a:p>
            <a:r>
              <a:rPr lang="en-GB" dirty="0"/>
              <a:t>Ack</a:t>
            </a:r>
          </a:p>
          <a:p>
            <a:endParaRPr lang="en-GB" dirty="0"/>
          </a:p>
          <a:p>
            <a:r>
              <a:rPr lang="en-GB" dirty="0"/>
              <a:t>Output to CSV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0A9D03F-4857-45D3-8F9B-A83F9EB900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1862" y="1853248"/>
            <a:ext cx="6576188" cy="3126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4068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59D77-DD3D-4F33-8863-4B825FF81A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56231"/>
            <a:ext cx="8825658" cy="3329581"/>
          </a:xfrm>
        </p:spPr>
        <p:txBody>
          <a:bodyPr/>
          <a:lstStyle/>
          <a:p>
            <a:pPr algn="ctr"/>
            <a:r>
              <a:rPr lang="en-GB" dirty="0"/>
              <a:t>Questions</a:t>
            </a: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52571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0373D-2697-444A-86B2-E0FF28602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Grand Ideas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0691F2-720F-48B2-9DE1-679CB98613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Networking</a:t>
            </a:r>
          </a:p>
          <a:p>
            <a:endParaRPr lang="en-GB" dirty="0"/>
          </a:p>
          <a:p>
            <a:r>
              <a:rPr lang="en-GB" dirty="0"/>
              <a:t>Game Engine</a:t>
            </a:r>
          </a:p>
          <a:p>
            <a:endParaRPr lang="en-GB" dirty="0"/>
          </a:p>
          <a:p>
            <a:r>
              <a:rPr lang="en-GB" dirty="0"/>
              <a:t>SFML &amp; Box2D</a:t>
            </a:r>
          </a:p>
          <a:p>
            <a:endParaRPr lang="en-GB" dirty="0"/>
          </a:p>
          <a:p>
            <a:r>
              <a:rPr lang="en-GB" dirty="0"/>
              <a:t>CSV files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699547-6A50-4AFC-B5F7-9613600E1B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1427" y="1589650"/>
            <a:ext cx="7179418" cy="4540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205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713B3-2906-4FE6-86F0-74B42D9E2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Current 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D705A-124D-4472-A204-DB630E0187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Physics</a:t>
            </a:r>
          </a:p>
          <a:p>
            <a:endParaRPr lang="en-GB" dirty="0"/>
          </a:p>
          <a:p>
            <a:r>
              <a:rPr lang="en-GB" dirty="0"/>
              <a:t>Graphics</a:t>
            </a:r>
          </a:p>
          <a:p>
            <a:endParaRPr lang="en-GB" dirty="0"/>
          </a:p>
          <a:p>
            <a:r>
              <a:rPr lang="en-GB" dirty="0"/>
              <a:t>Networking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FB2700-5B9B-4FAE-B959-77E3164D71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6387" y="2052918"/>
            <a:ext cx="4819904" cy="3892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42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4F242-E9B5-47BF-8E1A-63327EA52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Explanation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A2D28-DE18-438D-9CD4-2C5943C381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/>
              <a:t>Other Modules</a:t>
            </a:r>
          </a:p>
          <a:p>
            <a:endParaRPr lang="en-GB" dirty="0"/>
          </a:p>
          <a:p>
            <a:r>
              <a:rPr lang="en-GB" dirty="0"/>
              <a:t>Scoping</a:t>
            </a:r>
          </a:p>
          <a:p>
            <a:endParaRPr lang="en-GB" dirty="0"/>
          </a:p>
          <a:p>
            <a:r>
              <a:rPr lang="en-GB" dirty="0"/>
              <a:t>Project Priorities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0B98AB-921D-4F73-8782-0F7F64EB7D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0646" y="1725730"/>
            <a:ext cx="5919274" cy="4022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840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797E9-5F4C-4678-BBC5-91896D18A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From Mistakes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D4D78-CA80-4D2A-B33F-0DE547D18B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Time management </a:t>
            </a:r>
          </a:p>
          <a:p>
            <a:endParaRPr lang="en-GB" dirty="0"/>
          </a:p>
          <a:p>
            <a:r>
              <a:rPr lang="en-GB" dirty="0"/>
              <a:t>Dynamic Scoping</a:t>
            </a:r>
          </a:p>
          <a:p>
            <a:endParaRPr lang="en-GB" dirty="0"/>
          </a:p>
          <a:p>
            <a:r>
              <a:rPr lang="en-GB" dirty="0"/>
              <a:t>Communication with Tutors</a:t>
            </a:r>
          </a:p>
          <a:p>
            <a:endParaRPr lang="en-GB" dirty="0"/>
          </a:p>
          <a:p>
            <a:r>
              <a:rPr lang="en-GB" dirty="0"/>
              <a:t>Blog Posts</a:t>
            </a:r>
          </a:p>
          <a:p>
            <a:endParaRPr lang="en-GB" dirty="0"/>
          </a:p>
          <a:p>
            <a:r>
              <a:rPr lang="en-GB" dirty="0"/>
              <a:t>Consistency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B896DA-E1A8-4BC3-A2F7-37EB5280CC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6582" y="2052918"/>
            <a:ext cx="6183908" cy="4125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804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D3AA0-A795-4F05-8F89-94CC86418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Fresh Start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69A4F-8002-4AC9-B079-A6FD79EECE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Research</a:t>
            </a:r>
          </a:p>
          <a:p>
            <a:endParaRPr lang="en-GB" dirty="0"/>
          </a:p>
          <a:p>
            <a:r>
              <a:rPr lang="en-GB" dirty="0"/>
              <a:t>Basic prototype</a:t>
            </a:r>
          </a:p>
          <a:p>
            <a:pPr lvl="1"/>
            <a:r>
              <a:rPr lang="en-GB" dirty="0"/>
              <a:t>Networking</a:t>
            </a:r>
          </a:p>
          <a:p>
            <a:pPr lvl="1"/>
            <a:r>
              <a:rPr lang="en-GB" dirty="0"/>
              <a:t>1 configuration</a:t>
            </a:r>
          </a:p>
          <a:p>
            <a:pPr lvl="1"/>
            <a:r>
              <a:rPr lang="en-GB" dirty="0"/>
              <a:t>Ack [Data Identifier]</a:t>
            </a:r>
          </a:p>
          <a:p>
            <a:pPr lvl="1"/>
            <a:r>
              <a:rPr lang="en-GB"/>
              <a:t>Serialised Struct</a:t>
            </a:r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Blog Post</a:t>
            </a:r>
          </a:p>
          <a:p>
            <a:pPr marL="57150" indent="0">
              <a:buNone/>
            </a:pPr>
            <a:endParaRPr lang="en-GB" dirty="0"/>
          </a:p>
          <a:p>
            <a:pPr marL="57150" indent="0">
              <a:buNone/>
            </a:pP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4EE391-8A91-4DB4-B909-44284A2980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3864" y="2052918"/>
            <a:ext cx="5643295" cy="3759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046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D4DAD-4B69-4E12-8D29-28417C153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Current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7123D-8977-41CD-8065-CE0A580FB7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Client Input</a:t>
            </a:r>
          </a:p>
          <a:p>
            <a:endParaRPr lang="en-GB" dirty="0"/>
          </a:p>
          <a:p>
            <a:r>
              <a:rPr lang="en-GB" dirty="0"/>
              <a:t>Client side prediction</a:t>
            </a:r>
          </a:p>
          <a:p>
            <a:endParaRPr lang="en-GB" dirty="0"/>
          </a:p>
          <a:p>
            <a:r>
              <a:rPr lang="en-GB" dirty="0"/>
              <a:t>Server overrules clients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https://developer.valvesoftware.com/wiki/Source_Multiplayer_Networking</a:t>
            </a:r>
            <a:br>
              <a:rPr lang="en-GB" dirty="0"/>
            </a:br>
            <a:r>
              <a:rPr lang="en-GB" dirty="0"/>
              <a:t>https://gamedev.stackexchange.com/questions/117954/how-should-a-server-handle-client-actions</a:t>
            </a:r>
            <a:br>
              <a:rPr lang="en-GB" dirty="0"/>
            </a:br>
            <a:r>
              <a:rPr lang="en-GB" dirty="0"/>
              <a:t>https://www.gamedev.net/forums/topic/533735-who-should-handle-the-collision-client-or-server/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34D1DC-327F-4096-9EB0-0EA7B23959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7167" y="701773"/>
            <a:ext cx="3612686" cy="3794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5100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E3DDE-5C64-4899-8413-AE1FE86B4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Current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D0835-83D1-4038-A821-576198FE7D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Working with inputs</a:t>
            </a:r>
          </a:p>
          <a:p>
            <a:endParaRPr lang="en-GB" dirty="0"/>
          </a:p>
          <a:p>
            <a:r>
              <a:rPr lang="en-GB" dirty="0"/>
              <a:t>Networked client and server</a:t>
            </a:r>
          </a:p>
          <a:p>
            <a:endParaRPr lang="en-GB" dirty="0"/>
          </a:p>
          <a:p>
            <a:r>
              <a:rPr lang="en-GB" dirty="0"/>
              <a:t>Save communications in CSV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4A6FD8-B51C-4625-8EC4-B967C9AD03E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889"/>
          <a:stretch/>
        </p:blipFill>
        <p:spPr>
          <a:xfrm>
            <a:off x="5789115" y="1976617"/>
            <a:ext cx="5830799" cy="4348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0967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D4DAD-4B69-4E12-8D29-28417C153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Current 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7123D-8977-41CD-8065-CE0A580FB7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dirty="0"/>
          </a:p>
          <a:p>
            <a:r>
              <a:rPr lang="en-GB" dirty="0"/>
              <a:t>Client Input</a:t>
            </a:r>
          </a:p>
          <a:p>
            <a:endParaRPr lang="en-GB" dirty="0"/>
          </a:p>
          <a:p>
            <a:r>
              <a:rPr lang="en-GB" dirty="0"/>
              <a:t>Basic UDP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309F9D-FDFB-44F7-B33C-B5455DC6FF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3721" y="1270855"/>
            <a:ext cx="4569251" cy="5224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6425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405</TotalTime>
  <Words>114</Words>
  <Application>Microsoft Office PowerPoint</Application>
  <PresentationFormat>Widescreen</PresentationFormat>
  <Paragraphs>72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Ion</vt:lpstr>
      <vt:lpstr>Final Project</vt:lpstr>
      <vt:lpstr>Grand Ideas</vt:lpstr>
      <vt:lpstr>Current State</vt:lpstr>
      <vt:lpstr>Explanation</vt:lpstr>
      <vt:lpstr>Learning From Mistakes</vt:lpstr>
      <vt:lpstr>Fresh Start</vt:lpstr>
      <vt:lpstr>Current Research</vt:lpstr>
      <vt:lpstr>Current Scope</vt:lpstr>
      <vt:lpstr>Current Progress</vt:lpstr>
      <vt:lpstr>Next Steps</vt:lpstr>
      <vt:lpstr>Questions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</dc:title>
  <dc:creator>Daniel Jamieson</dc:creator>
  <cp:lastModifiedBy>Daniel Jamieson</cp:lastModifiedBy>
  <cp:revision>41</cp:revision>
  <dcterms:created xsi:type="dcterms:W3CDTF">2018-02-27T15:02:17Z</dcterms:created>
  <dcterms:modified xsi:type="dcterms:W3CDTF">2018-03-14T15:01:56Z</dcterms:modified>
</cp:coreProperties>
</file>