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45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3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9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2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04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247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02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52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5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4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94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99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44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1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6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3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66BBC4-D979-4FA7-BAFF-D97A5C9E58DE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30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9D77-DD3D-4F33-8863-4B825FF81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5265"/>
            <a:ext cx="12191999" cy="3329581"/>
          </a:xfrm>
        </p:spPr>
        <p:txBody>
          <a:bodyPr/>
          <a:lstStyle/>
          <a:p>
            <a:pPr algn="ctr"/>
            <a:r>
              <a:rPr lang="en-GB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59C9F-4F18-474E-B029-8DF93C89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34846"/>
            <a:ext cx="12191999" cy="861420"/>
          </a:xfrm>
        </p:spPr>
        <p:txBody>
          <a:bodyPr/>
          <a:lstStyle/>
          <a:p>
            <a:pPr algn="ctr"/>
            <a:r>
              <a:rPr lang="en-GB" dirty="0"/>
              <a:t>Daniel Jamieson s180676</a:t>
            </a:r>
          </a:p>
        </p:txBody>
      </p:sp>
    </p:spTree>
    <p:extLst>
      <p:ext uri="{BB962C8B-B14F-4D97-AF65-F5344CB8AC3E}">
        <p14:creationId xmlns:p14="http://schemas.microsoft.com/office/powerpoint/2010/main" val="123927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373D-2697-444A-86B2-E0FF2860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Grand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91F2-720F-48B2-9DE1-679CB986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Networking</a:t>
            </a:r>
          </a:p>
          <a:p>
            <a:endParaRPr lang="en-GB" dirty="0"/>
          </a:p>
          <a:p>
            <a:r>
              <a:rPr lang="en-GB" dirty="0"/>
              <a:t>Game Engine</a:t>
            </a:r>
          </a:p>
          <a:p>
            <a:endParaRPr lang="en-GB" dirty="0"/>
          </a:p>
          <a:p>
            <a:r>
              <a:rPr lang="en-GB" dirty="0"/>
              <a:t>SFML &amp; Box2D</a:t>
            </a:r>
          </a:p>
          <a:p>
            <a:endParaRPr lang="en-GB" dirty="0"/>
          </a:p>
          <a:p>
            <a:r>
              <a:rPr lang="en-GB" dirty="0"/>
              <a:t>CSV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99547-6A50-4AFC-B5F7-9613600E1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27" y="1589650"/>
            <a:ext cx="7179418" cy="45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0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13B3-2906-4FE6-86F0-74B42D9E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705A-124D-4472-A204-DB630E01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Physics</a:t>
            </a:r>
          </a:p>
          <a:p>
            <a:endParaRPr lang="en-GB" dirty="0"/>
          </a:p>
          <a:p>
            <a:r>
              <a:rPr lang="en-GB" dirty="0"/>
              <a:t>Graphics</a:t>
            </a:r>
          </a:p>
          <a:p>
            <a:endParaRPr lang="en-GB" dirty="0"/>
          </a:p>
          <a:p>
            <a:r>
              <a:rPr lang="en-GB" dirty="0"/>
              <a:t>Networking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B2700-5B9B-4FAE-B959-77E3164D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7" y="2052918"/>
            <a:ext cx="4819904" cy="389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F242-E9B5-47BF-8E1A-63327EA5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2D28-DE18-438D-9CD4-2C5943C3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Ethic</a:t>
            </a:r>
          </a:p>
          <a:p>
            <a:endParaRPr lang="en-GB" dirty="0"/>
          </a:p>
          <a:p>
            <a:r>
              <a:rPr lang="en-GB" dirty="0"/>
              <a:t>Other Modules</a:t>
            </a:r>
          </a:p>
          <a:p>
            <a:endParaRPr lang="en-GB" dirty="0"/>
          </a:p>
          <a:p>
            <a:r>
              <a:rPr lang="en-GB" dirty="0"/>
              <a:t>Over Scoped</a:t>
            </a:r>
          </a:p>
          <a:p>
            <a:endParaRPr lang="en-GB" dirty="0"/>
          </a:p>
          <a:p>
            <a:r>
              <a:rPr lang="en-GB" dirty="0"/>
              <a:t>Project Priorities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B98AB-921D-4F73-8782-0F7F64EB7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46" y="1725730"/>
            <a:ext cx="5919274" cy="40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4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97E9-5F4C-4678-BBC5-91896D1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From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4D78-CA80-4D2A-B33F-0DE547D1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management </a:t>
            </a:r>
          </a:p>
          <a:p>
            <a:endParaRPr lang="en-GB" dirty="0"/>
          </a:p>
          <a:p>
            <a:r>
              <a:rPr lang="en-GB" dirty="0"/>
              <a:t>Dynamic Scoping</a:t>
            </a:r>
          </a:p>
          <a:p>
            <a:endParaRPr lang="en-GB" dirty="0"/>
          </a:p>
          <a:p>
            <a:r>
              <a:rPr lang="en-GB" dirty="0"/>
              <a:t>Communication with Tutors</a:t>
            </a:r>
          </a:p>
          <a:p>
            <a:endParaRPr lang="en-GB" dirty="0"/>
          </a:p>
          <a:p>
            <a:r>
              <a:rPr lang="en-GB" dirty="0"/>
              <a:t>Blog Posts</a:t>
            </a:r>
          </a:p>
          <a:p>
            <a:endParaRPr lang="en-GB" dirty="0"/>
          </a:p>
          <a:p>
            <a:r>
              <a:rPr lang="en-GB" dirty="0"/>
              <a:t>Consistency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896DA-E1A8-4BC3-A2F7-37EB5280C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2052918"/>
            <a:ext cx="6183908" cy="41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0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3AA0-A795-4F05-8F89-94CC8641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9A4F-8002-4AC9-B079-A6FD79EE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  <a:p>
            <a:endParaRPr lang="en-GB" dirty="0"/>
          </a:p>
          <a:p>
            <a:r>
              <a:rPr lang="en-GB" dirty="0"/>
              <a:t>Basic prototype</a:t>
            </a:r>
          </a:p>
          <a:p>
            <a:pPr lvl="1"/>
            <a:r>
              <a:rPr lang="en-GB" dirty="0"/>
              <a:t>Networking</a:t>
            </a:r>
          </a:p>
          <a:p>
            <a:pPr lvl="1"/>
            <a:r>
              <a:rPr lang="en-GB" dirty="0"/>
              <a:t>1 configuration</a:t>
            </a:r>
          </a:p>
          <a:p>
            <a:pPr lvl="1"/>
            <a:r>
              <a:rPr lang="en-GB" dirty="0"/>
              <a:t>Ack [Message Identifier]</a:t>
            </a:r>
          </a:p>
          <a:p>
            <a:pPr lvl="1"/>
            <a:r>
              <a:rPr lang="en-GB" dirty="0"/>
              <a:t>Serialised Struct to Save Data</a:t>
            </a:r>
          </a:p>
          <a:p>
            <a:pPr lvl="1"/>
            <a:endParaRPr lang="en-GB" dirty="0"/>
          </a:p>
          <a:p>
            <a:r>
              <a:rPr lang="en-GB" dirty="0"/>
              <a:t>Blog Post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EE391-8A91-4DB4-B909-44284A298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67" y="390813"/>
            <a:ext cx="5643295" cy="3759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1CE224-0569-428D-AD8E-D723B5E152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04"/>
          <a:stretch/>
        </p:blipFill>
        <p:spPr>
          <a:xfrm>
            <a:off x="4005402" y="5219114"/>
            <a:ext cx="2151566" cy="1423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6DE73E-9DDA-4A39-9697-473F800999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43"/>
          <a:stretch/>
        </p:blipFill>
        <p:spPr>
          <a:xfrm>
            <a:off x="8209298" y="4802047"/>
            <a:ext cx="2151566" cy="160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4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4DAD-4B69-4E12-8D29-28417C15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7123D-8977-41CD-8065-CE0A580F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Client Input</a:t>
            </a:r>
          </a:p>
          <a:p>
            <a:endParaRPr lang="en-GB" dirty="0"/>
          </a:p>
          <a:p>
            <a:r>
              <a:rPr lang="en-GB" dirty="0"/>
              <a:t>Client side prediction</a:t>
            </a:r>
          </a:p>
          <a:p>
            <a:endParaRPr lang="en-GB" dirty="0"/>
          </a:p>
          <a:p>
            <a:r>
              <a:rPr lang="en-GB" dirty="0"/>
              <a:t>Server overrules clients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https://developer.valvesoftware.com/wiki/Source_Multiplayer_Networking</a:t>
            </a:r>
            <a:br>
              <a:rPr lang="en-GB" dirty="0"/>
            </a:br>
            <a:r>
              <a:rPr lang="en-GB" dirty="0"/>
              <a:t>https://gamedev.stackexchange.com/questions/117954/how-should-a-server-handle-client-actions</a:t>
            </a:r>
            <a:br>
              <a:rPr lang="en-GB" dirty="0"/>
            </a:br>
            <a:r>
              <a:rPr lang="en-GB" dirty="0"/>
              <a:t>https://www.gamedev.net/forums/topic/533735-who-should-handle-the-collision-client-or-server/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4D1DC-327F-4096-9EB0-0EA7B2395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67" y="701773"/>
            <a:ext cx="3612686" cy="379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1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3DDE-5C64-4899-8413-AE1FE86B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0835-83D1-4038-A821-576198FE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Working with inputs</a:t>
            </a:r>
          </a:p>
          <a:p>
            <a:endParaRPr lang="en-GB" dirty="0"/>
          </a:p>
          <a:p>
            <a:r>
              <a:rPr lang="en-GB" dirty="0"/>
              <a:t>Networked client and server</a:t>
            </a:r>
          </a:p>
          <a:p>
            <a:endParaRPr lang="en-GB" dirty="0"/>
          </a:p>
          <a:p>
            <a:r>
              <a:rPr lang="en-GB" dirty="0"/>
              <a:t>Save communications in CSV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A6FD8-B51C-4625-8EC4-B967C9AD0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5789115" y="1976617"/>
            <a:ext cx="5830799" cy="434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9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9D77-DD3D-4F33-8863-4B825FF81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6231"/>
            <a:ext cx="8825658" cy="3329581"/>
          </a:xfrm>
        </p:spPr>
        <p:txBody>
          <a:bodyPr/>
          <a:lstStyle/>
          <a:p>
            <a:pPr algn="ctr"/>
            <a:r>
              <a:rPr lang="en-GB" dirty="0"/>
              <a:t>Questions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571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101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Final Project</vt:lpstr>
      <vt:lpstr>Grand Ideas</vt:lpstr>
      <vt:lpstr>Current State</vt:lpstr>
      <vt:lpstr>Explanation</vt:lpstr>
      <vt:lpstr>Learning From Mistakes</vt:lpstr>
      <vt:lpstr>Moving Forward</vt:lpstr>
      <vt:lpstr>Current Research</vt:lpstr>
      <vt:lpstr>Current Scope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Daniel Jamieson</dc:creator>
  <cp:lastModifiedBy>Daniel Jamieson</cp:lastModifiedBy>
  <cp:revision>28</cp:revision>
  <dcterms:created xsi:type="dcterms:W3CDTF">2018-02-27T15:02:17Z</dcterms:created>
  <dcterms:modified xsi:type="dcterms:W3CDTF">2018-02-28T11:40:29Z</dcterms:modified>
</cp:coreProperties>
</file>