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977a40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977a40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977a40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977a40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5ca2920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5ca2920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5ca2920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5ca2920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54b76e80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54b76e80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54b76e80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54b76e80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54b76e80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54b76e80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54b76e80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54b76e80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977a4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977a4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977a400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977a400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977a40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977a40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977a40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977a40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17875"/>
            <a:ext cx="8520600" cy="26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Design and Development of a Virtual Reality System to support Reminiscence Therapy for Patients with Dementia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Abdurrahman Ansari, 100585644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Dhanushga Lionel, 100616831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Hameeduddin, 100587893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Mingwei Zhang, 100519827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20925"/>
            <a:ext cx="1665788" cy="3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Copy Album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371600"/>
            <a:ext cx="67722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Factor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Google photos or something similar?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 - Primary stakeholder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Administrator Full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Data Storage Restrictions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Goals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easy access to reminiscence therapy media through an intuitive web interface.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staff to access profiles of every patient as well as general profiles.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caregivers to access media associated with a specific profile.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view and stream images, videos, and audio files.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streaming of media to one of many available streaming devices.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Ontario Shores Centre for Mental Health Sciences (primary </a:t>
            </a:r>
            <a:r>
              <a:rPr lang="en"/>
              <a:t>stakeholders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Ontario Tech University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Ontario Tech University - Faculty of Health Sciences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Ramiro Liscano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Implementation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Existing Solutions: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Chromecast for streaming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Pros: Commercial off-the-shelf solution, easy maintenance, easily available support, has been rigorously tested by multiple consumers and professionals.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Cons: Security, not customizable</a:t>
            </a:r>
            <a:endParaRPr b="1" u="sng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Custom Solutions: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Proprietary streaming device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Pros: Customizable to suit our needs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Cons: Support not always readily available, maintenance up to developers (no easily available resources)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Stack 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HTML/CSS - Front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- Server 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- Database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Play Media Files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533525"/>
            <a:ext cx="86010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Delete Album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13" y="1414450"/>
            <a:ext cx="72866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Move Album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590675"/>
            <a:ext cx="6838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