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47f3295f_1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47f3295f_1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47f3295f_1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47f3295f_1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47f3295f_1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47f3295f_1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47f3295f_1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47f3295f_1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47f3295f_1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47f3295f_1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681079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681079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681079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681079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47f3295f_1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47f3295f_1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bdd8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6bdd8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25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OntarioTechU - Car4U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596300"/>
            <a:ext cx="9144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</a:t>
            </a:r>
            <a:br>
              <a:rPr lang="en"/>
            </a:br>
            <a:r>
              <a:rPr lang="en"/>
              <a:t>Final Project Proposal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0" y="4448100"/>
            <a:ext cx="9144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Danny Lionel</a:t>
            </a:r>
            <a:endParaRPr sz="12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225" y="0"/>
            <a:ext cx="1728775" cy="1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90625" cy="1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563" y="299749"/>
            <a:ext cx="3140886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Limitation</a:t>
            </a:r>
            <a:endParaRPr sz="6000"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Users corresponds with the </a:t>
            </a:r>
            <a:r>
              <a:rPr lang="en"/>
              <a:t>effectiveness </a:t>
            </a:r>
            <a:r>
              <a:rPr lang="en"/>
              <a:t>of the app(#of cars being rented 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</a:t>
            </a:r>
            <a:r>
              <a:rPr lang="en"/>
              <a:t>concerns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Liability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- no encryption implementation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57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low on cash?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OSAP didn’t cover tuition fees?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income on the side without “working”?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you have your own car?</a:t>
            </a:r>
            <a:endParaRPr sz="2400"/>
          </a:p>
        </p:txBody>
      </p:sp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0" y="3546800"/>
            <a:ext cx="91440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OntarioTechU</a:t>
            </a:r>
            <a:r>
              <a:rPr lang="en" sz="7200"/>
              <a:t> - Car4U</a:t>
            </a:r>
            <a:endParaRPr sz="7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98" y="0"/>
            <a:ext cx="2051700" cy="153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325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Objective</a:t>
            </a:r>
            <a:endParaRPr sz="6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336000"/>
            <a:ext cx="8520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Provide the </a:t>
            </a:r>
            <a:r>
              <a:rPr lang="en" sz="2400"/>
              <a:t>simplest</a:t>
            </a:r>
            <a:r>
              <a:rPr lang="en" sz="2400"/>
              <a:t> way for students to rent out their car or book cheap rental cars right on their </a:t>
            </a:r>
            <a:r>
              <a:rPr lang="en" sz="2400"/>
              <a:t>smartphone</a:t>
            </a:r>
            <a:r>
              <a:rPr lang="en" sz="2400"/>
              <a:t> devices.</a:t>
            </a:r>
            <a:endParaRPr sz="2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90625" cy="1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5225" y="0"/>
            <a:ext cx="1728775" cy="1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Outcome</a:t>
            </a:r>
            <a:endParaRPr sz="6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45925"/>
            <a:ext cx="85206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Provide easier, cheaper transportation alternatives to university student.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Don’t be late for classes ever again.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-356975" y="165200"/>
            <a:ext cx="30861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Structure</a:t>
            </a:r>
            <a:endParaRPr sz="4800"/>
          </a:p>
        </p:txBody>
      </p:sp>
      <p:sp>
        <p:nvSpPr>
          <p:cNvPr id="89" name="Google Shape;89;p17"/>
          <p:cNvSpPr/>
          <p:nvPr/>
        </p:nvSpPr>
        <p:spPr>
          <a:xfrm>
            <a:off x="3545775" y="227025"/>
            <a:ext cx="25377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Welcome screen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527625" y="1006875"/>
            <a:ext cx="25377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Account login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492275" y="1006875"/>
            <a:ext cx="18789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Register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52600" y="3644325"/>
            <a:ext cx="29679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Fill your car information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448450" y="2515675"/>
            <a:ext cx="32574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Specify search criteria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312475" y="3200500"/>
            <a:ext cx="32574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Display 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vailable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Cars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666425" y="3899750"/>
            <a:ext cx="29034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Booking Confirmation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600" y="4461800"/>
            <a:ext cx="2615100" cy="5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View your vehicle listing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872150" y="4599000"/>
            <a:ext cx="26976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View your car bookings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477075" y="632250"/>
            <a:ext cx="213600" cy="30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154700" y="1104410"/>
            <a:ext cx="12447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057675" y="801050"/>
            <a:ext cx="1358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 account?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124550" y="1474374"/>
            <a:ext cx="213600" cy="4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>
            <a:off x="5171375" y="1397225"/>
            <a:ext cx="21423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313300" y="1541250"/>
            <a:ext cx="2180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After registration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7"/>
          <p:cNvSpPr/>
          <p:nvPr/>
        </p:nvSpPr>
        <p:spPr>
          <a:xfrm rot="10800000">
            <a:off x="1080025" y="2588800"/>
            <a:ext cx="8745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800650" y="2629150"/>
            <a:ext cx="213600" cy="9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10375" y="2189375"/>
            <a:ext cx="1805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Rent your car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069975" y="1936600"/>
            <a:ext cx="2142300" cy="1361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Rent?  Search?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Profile?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377600" y="4054722"/>
            <a:ext cx="213600" cy="33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343000" y="2588800"/>
            <a:ext cx="9693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055950" y="2145250"/>
            <a:ext cx="2967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Search for cars to rent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34375" y="2926596"/>
            <a:ext cx="213600" cy="18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834375" y="3597975"/>
            <a:ext cx="213600" cy="23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834375" y="4297225"/>
            <a:ext cx="213600" cy="23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489000" y="3899750"/>
            <a:ext cx="1737900" cy="10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Set personal preference, view booking &amp; listing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120500" y="3346900"/>
            <a:ext cx="8238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055950" y="3346900"/>
            <a:ext cx="2136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>
            <a:off x="2950250" y="4630700"/>
            <a:ext cx="4641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357225" y="4706900"/>
            <a:ext cx="4641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0" y="2498425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Technical Specifications</a:t>
            </a:r>
            <a:endParaRPr sz="60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90625" cy="1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5225" y="0"/>
            <a:ext cx="1728775" cy="1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597650"/>
            <a:ext cx="3246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MAIN SCREENS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16500" y="2076450"/>
            <a:ext cx="39936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SELECTION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YOUR CAR INFO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 CAR INFO</a:t>
            </a:r>
            <a:r>
              <a:rPr lang="en" sz="2400"/>
              <a:t> PAGE</a:t>
            </a:r>
            <a:endParaRPr sz="24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876800" y="2076450"/>
            <a:ext cx="41061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CAR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 QUERY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CONFIRMATION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PROFILE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YOUR BOOKINGS PAGE</a:t>
            </a:r>
            <a:endParaRPr sz="24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775" y="228600"/>
            <a:ext cx="1283025" cy="1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High-level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093850"/>
            <a:ext cx="51489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Cloud </a:t>
            </a:r>
            <a:r>
              <a:rPr lang="en"/>
              <a:t>Database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161" y="206075"/>
            <a:ext cx="1307776" cy="6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523" y="1093850"/>
            <a:ext cx="1307774" cy="70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5443" y="2003313"/>
            <a:ext cx="1476845" cy="7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4525" y="2778800"/>
            <a:ext cx="1254574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1898" y="4033375"/>
            <a:ext cx="553026" cy="10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500050"/>
            <a:ext cx="68979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CAR LISTING TABLE →</a:t>
            </a:r>
            <a:r>
              <a:rPr lang="en" sz="2000"/>
              <a:t> ID, MAKE_ID, MODEL_ID, YEAR, COLOUR, CURRENT_MILAGE, CURRENTLY_AVALIABLE, PRICE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CAR MAKE TABLE →</a:t>
            </a:r>
            <a:r>
              <a:rPr lang="en" sz="2000"/>
              <a:t> ID, NAME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CAR MODEL TABLE →</a:t>
            </a:r>
            <a:r>
              <a:rPr lang="en" sz="2000"/>
              <a:t> ID, CAR_MAKE_ID,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BOOKINGS TABLE →</a:t>
            </a:r>
            <a:r>
              <a:rPr lang="en" sz="2000"/>
              <a:t> ID, CAR_ID, USER_ID, START_TIME, END_TIME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00"/>
                </a:highlight>
              </a:rPr>
              <a:t>USER TABLE →</a:t>
            </a:r>
            <a:r>
              <a:rPr lang="en" sz="2000"/>
              <a:t> ID, FIRST_NAME, LAST_NAME, USERNAME, PASSWORD, EMAIL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b) High-level design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603050"/>
            <a:ext cx="65976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 programed in JAVA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Connected to online sql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Query’s done via PHP and results pulled with JSON</a:t>
            </a:r>
            <a:endParaRPr sz="24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61" y="172400"/>
            <a:ext cx="1307776" cy="6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048" y="998225"/>
            <a:ext cx="1307774" cy="70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5318" y="1831525"/>
            <a:ext cx="1476845" cy="7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6050" y="2537850"/>
            <a:ext cx="1254574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1925" y="3868625"/>
            <a:ext cx="649149" cy="118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