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2fd480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2fd480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2fd4800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2fd4800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2fd480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22fd480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2fd4800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22fd4800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cityofnewyork.us/api/views/833y-fsy8/rows.csv?accessType=DOWNLO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NYPD Shooting Incident Data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Dhanushga Lionel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the dataset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https://data.cityofnewyork.us/api/views/833y-fsy8/rows.csv?accessType=DOWNLOAD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Looked at the summary of the data to see what I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Cleaned up missing data/empty data cells by putting NA using the na_if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Mutated the data from a character column to date column to make my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Removed columns that I didn’t need (Latitude, Longitude, X_COORD_CD, Y_COORD_CD, Lon_Lat)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Shooting by year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525" y="1152475"/>
            <a:ext cx="5843624" cy="36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Shooting by month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950" y="1152475"/>
            <a:ext cx="6084101" cy="37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Shooting in the Bronx by Month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251" y="1152475"/>
            <a:ext cx="6015501" cy="37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