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63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EAA8B-4898-4600-9136-666BE847D66B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7D525-9251-432C-8CC1-2340EA3DB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EAA8B-4898-4600-9136-666BE847D66B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7D525-9251-432C-8CC1-2340EA3DB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EAA8B-4898-4600-9136-666BE847D66B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7D525-9251-432C-8CC1-2340EA3DB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EAA8B-4898-4600-9136-666BE847D66B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7D525-9251-432C-8CC1-2340EA3DB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EAA8B-4898-4600-9136-666BE847D66B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7D525-9251-432C-8CC1-2340EA3DB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EAA8B-4898-4600-9136-666BE847D66B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7D525-9251-432C-8CC1-2340EA3DB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EAA8B-4898-4600-9136-666BE847D66B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7D525-9251-432C-8CC1-2340EA3DB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EAA8B-4898-4600-9136-666BE847D66B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7D525-9251-432C-8CC1-2340EA3DB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EAA8B-4898-4600-9136-666BE847D66B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7D525-9251-432C-8CC1-2340EA3DB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EAA8B-4898-4600-9136-666BE847D66B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7D525-9251-432C-8CC1-2340EA3DB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EAA8B-4898-4600-9136-666BE847D66B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7D525-9251-432C-8CC1-2340EA3DB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EAA8B-4898-4600-9136-666BE847D66B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7D525-9251-432C-8CC1-2340EA3DB79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286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COMP 3008 – Assignment 4</a:t>
            </a:r>
            <a:br>
              <a:rPr lang="en-US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Presentation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24600" y="4953000"/>
            <a:ext cx="2667000" cy="17526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Danny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Luu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Bora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Sabuncu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Chris Cowan</a:t>
            </a:r>
          </a:p>
          <a:p>
            <a:pPr algn="l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Bjorn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Vardal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Tablet Examination System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Goal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Provide </a:t>
            </a:r>
            <a:r>
              <a:rPr lang="en-US" sz="2800" dirty="0" smtClean="0">
                <a:solidFill>
                  <a:schemeClr val="bg1"/>
                </a:solidFill>
              </a:rPr>
              <a:t>an examination software geared to towards educational institutions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Students will us a tablet device </a:t>
            </a:r>
            <a:r>
              <a:rPr lang="en-US" sz="2800" dirty="0" err="1" smtClean="0">
                <a:solidFill>
                  <a:schemeClr val="bg1"/>
                </a:solidFill>
              </a:rPr>
              <a:t>iPad</a:t>
            </a:r>
            <a:r>
              <a:rPr lang="en-US" sz="2800" dirty="0" smtClean="0">
                <a:solidFill>
                  <a:schemeClr val="bg1"/>
                </a:solidFill>
              </a:rPr>
              <a:t> or Android, to write their exam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All exams will be done over a server where answers will be backed up and saved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The system will also support digital marking where it can be done online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Most importantly, prohibit </a:t>
            </a:r>
            <a:r>
              <a:rPr lang="en-US" sz="2800" dirty="0" smtClean="0">
                <a:solidFill>
                  <a:schemeClr val="bg1"/>
                </a:solidFill>
              </a:rPr>
              <a:t>the device from being used maliciously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948328">
            <a:off x="296703" y="1091956"/>
            <a:ext cx="4419600" cy="1143000"/>
          </a:xfrm>
        </p:spPr>
        <p:txBody>
          <a:bodyPr>
            <a:noAutofit/>
          </a:bodyPr>
          <a:lstStyle/>
          <a:p>
            <a:r>
              <a:rPr lang="en-CA" sz="9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y" pitchFamily="66" charset="0"/>
              </a:rPr>
              <a:t>Users</a:t>
            </a:r>
            <a:endParaRPr lang="en-CA" sz="9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y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514600"/>
            <a:ext cx="5257800" cy="4068763"/>
          </a:xfrm>
        </p:spPr>
        <p:txBody>
          <a:bodyPr>
            <a:noAutofit/>
          </a:bodyPr>
          <a:lstStyle/>
          <a:p>
            <a:r>
              <a:rPr lang="en-CA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y" pitchFamily="66" charset="0"/>
              </a:rPr>
              <a:t>Professors</a:t>
            </a:r>
          </a:p>
          <a:p>
            <a:r>
              <a:rPr lang="en-CA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y" pitchFamily="66" charset="0"/>
              </a:rPr>
              <a:t>Teaching Assistants</a:t>
            </a:r>
          </a:p>
          <a:p>
            <a:r>
              <a:rPr lang="en-CA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y" pitchFamily="66" charset="0"/>
              </a:rPr>
              <a:t>Proctors</a:t>
            </a:r>
          </a:p>
          <a:p>
            <a:r>
              <a:rPr lang="en-CA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y" pitchFamily="66" charset="0"/>
              </a:rPr>
              <a:t>Students</a:t>
            </a:r>
          </a:p>
        </p:txBody>
      </p:sp>
    </p:spTree>
    <p:extLst>
      <p:ext uri="{BB962C8B-B14F-4D97-AF65-F5344CB8AC3E}">
        <p14:creationId xmlns:p14="http://schemas.microsoft.com/office/powerpoint/2010/main" val="215234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Std Black" pitchFamily="18" charset="0"/>
              </a:rPr>
              <a:t>Features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Std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59363"/>
          </a:xfrm>
        </p:spPr>
        <p:txBody>
          <a:bodyPr>
            <a:normAutofit lnSpcReduction="10000"/>
          </a:bodyPr>
          <a:lstStyle/>
          <a:p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Std Black" pitchFamily="18" charset="0"/>
              </a:rPr>
              <a:t>Login Screen</a:t>
            </a:r>
          </a:p>
          <a:p>
            <a:pPr lvl="1"/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Std Black" pitchFamily="18" charset="0"/>
              </a:rPr>
              <a:t>Professor, Proctor, Students and TA’s</a:t>
            </a:r>
          </a:p>
          <a:p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Std Black" pitchFamily="18" charset="0"/>
              </a:rPr>
              <a:t>Examination Screen – unique to each user</a:t>
            </a:r>
          </a:p>
          <a:p>
            <a:pPr lvl="1"/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Std Black" pitchFamily="18" charset="0"/>
              </a:rPr>
              <a:t>Proctor Screen – for aiding with the examination process</a:t>
            </a:r>
          </a:p>
          <a:p>
            <a:pPr lvl="1"/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Std Black" pitchFamily="18" charset="0"/>
              </a:rPr>
              <a:t>Professor Screen – for aiding students with questions and updating exam mistakes</a:t>
            </a:r>
          </a:p>
          <a:p>
            <a:pPr lvl="1"/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Std Black" pitchFamily="18" charset="0"/>
              </a:rPr>
              <a:t>TA Screen – has more functionality than Proctors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Std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48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CA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 Options</a:t>
            </a:r>
            <a:endParaRPr lang="en-C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229600" cy="4525963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CA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choice</a:t>
            </a:r>
          </a:p>
          <a:p>
            <a:r>
              <a:rPr lang="en-CA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Short/Long </a:t>
            </a:r>
            <a:r>
              <a:rPr lang="en-CA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answers</a:t>
            </a:r>
          </a:p>
          <a:p>
            <a:r>
              <a:rPr lang="en-CA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Essay </a:t>
            </a:r>
            <a:r>
              <a:rPr lang="en-CA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 – Not unless a keyboard is provided</a:t>
            </a:r>
            <a:endParaRPr lang="en-CA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8311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atermarked.cutcaster.com/cutcaster-photo-100224252-Illustration-of-nutty-science-profess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550" y="-32288"/>
            <a:ext cx="39814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4876800" cy="1112838"/>
          </a:xfrm>
        </p:spPr>
        <p:txBody>
          <a:bodyPr>
            <a:normAutofit/>
          </a:bodyPr>
          <a:lstStyle/>
          <a:p>
            <a:r>
              <a:rPr lang="en-US" sz="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Tasks</a:t>
            </a:r>
            <a:endParaRPr lang="en-US" sz="6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213482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itchFamily="34" charset="-128"/>
                <a:ea typeface="Adobe Gothic Std B" pitchFamily="34" charset="-128"/>
              </a:rPr>
              <a:t>Professor</a:t>
            </a:r>
          </a:p>
          <a:p>
            <a:r>
              <a:rPr lang="en-US" sz="44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itchFamily="34" charset="-128"/>
                <a:ea typeface="Adobe Gothic Std B" pitchFamily="34" charset="-128"/>
              </a:rPr>
              <a:t>Create Exams on the server i.e. using the backend of the system</a:t>
            </a:r>
          </a:p>
          <a:p>
            <a:r>
              <a:rPr lang="en-US" sz="44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itchFamily="34" charset="-128"/>
                <a:ea typeface="Adobe Gothic Std B" pitchFamily="34" charset="-128"/>
              </a:rPr>
              <a:t>Respond to students for assistance</a:t>
            </a:r>
          </a:p>
        </p:txBody>
      </p:sp>
    </p:spTree>
    <p:extLst>
      <p:ext uri="{BB962C8B-B14F-4D97-AF65-F5344CB8AC3E}">
        <p14:creationId xmlns:p14="http://schemas.microsoft.com/office/powerpoint/2010/main" val="1605901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mages.clipartof.com/small/439705-Royalty-Free-RF-Clip-Art-Illustration-Of-A-Cartoon-Old-Man-Holding-A-Trumpet-Up-To-His-E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28600"/>
            <a:ext cx="428625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724400" cy="1447800"/>
          </a:xfrm>
        </p:spPr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Tasks</a:t>
            </a:r>
            <a:endParaRPr lang="en-US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057400"/>
            <a:ext cx="76200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Proctors</a:t>
            </a:r>
            <a:endParaRPr lang="en-US" sz="3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 the </a:t>
            </a:r>
            <a:r>
              <a:rPr lang="en-US" sz="36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examination</a:t>
            </a:r>
            <a:endParaRPr lang="en-US" sz="3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Verifying the student ID’s</a:t>
            </a:r>
          </a:p>
          <a:p>
            <a:r>
              <a:rPr lang="en-US" sz="3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Locking all device in case of an emergency </a:t>
            </a:r>
            <a:endParaRPr lang="en-US" sz="36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i.e. </a:t>
            </a:r>
            <a:r>
              <a:rPr 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Fire </a:t>
            </a:r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Alarm</a:t>
            </a:r>
          </a:p>
          <a:p>
            <a:r>
              <a:rPr lang="en-US" sz="36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Logging restroom usage</a:t>
            </a:r>
            <a:endParaRPr lang="en-US" sz="3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056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appy Cartoon Child Student At A Desk In Sch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52400"/>
            <a:ext cx="3400425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4876800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encil Std" pitchFamily="82" charset="0"/>
              </a:rPr>
              <a:t>Tasks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tencil Std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65336"/>
            <a:ext cx="79248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Std Black" pitchFamily="18" charset="0"/>
              </a:rPr>
              <a:t>Student</a:t>
            </a:r>
          </a:p>
          <a:p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Std Black" pitchFamily="18" charset="0"/>
              </a:rPr>
              <a:t>Logging into the system</a:t>
            </a:r>
          </a:p>
          <a:p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Std Black" pitchFamily="18" charset="0"/>
              </a:rPr>
              <a:t>Use the Tablet Examination System for their exam</a:t>
            </a:r>
          </a:p>
          <a:p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Std Black" pitchFamily="18" charset="0"/>
              </a:rPr>
              <a:t>Ask for assistance		</a:t>
            </a:r>
          </a:p>
          <a:p>
            <a:pPr lvl="1"/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Std Black" pitchFamily="18" charset="0"/>
              </a:rPr>
              <a:t>i.e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Std Black" pitchFamily="18" charset="0"/>
              </a:rPr>
              <a:t> Professor for clarifying a question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94404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00.png"/>
          <p:cNvPicPr/>
          <p:nvPr/>
        </p:nvPicPr>
        <p:blipFill rotWithShape="1">
          <a:blip r:embed="rId2"/>
          <a:srcRect l="5756" t="8766" b="7644"/>
          <a:stretch/>
        </p:blipFill>
        <p:spPr bwMode="auto">
          <a:xfrm>
            <a:off x="685800" y="767932"/>
            <a:ext cx="8229600" cy="60531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867400" cy="11430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Artifact Analysis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2679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2863</TotalTime>
  <Words>209</Words>
  <Application>Microsoft Office PowerPoint</Application>
  <PresentationFormat>On-screen Show (4:3)</PresentationFormat>
  <Paragraphs>46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COMP 3008 – Assignment 4 Presentation</vt:lpstr>
      <vt:lpstr>Tablet Examination System</vt:lpstr>
      <vt:lpstr>Users</vt:lpstr>
      <vt:lpstr>Features</vt:lpstr>
      <vt:lpstr>Exam Options</vt:lpstr>
      <vt:lpstr>Tasks</vt:lpstr>
      <vt:lpstr>Tasks</vt:lpstr>
      <vt:lpstr>Tasks</vt:lpstr>
      <vt:lpstr>Artifact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3008 – Assignment 4 Presentation</dc:title>
  <dc:creator>student</dc:creator>
  <cp:lastModifiedBy>Hisoka</cp:lastModifiedBy>
  <cp:revision>22</cp:revision>
  <dcterms:created xsi:type="dcterms:W3CDTF">2013-03-21T16:40:03Z</dcterms:created>
  <dcterms:modified xsi:type="dcterms:W3CDTF">2013-03-25T20:13:01Z</dcterms:modified>
</cp:coreProperties>
</file>