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5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18BF4E-58AA-4806-8519-1EFAB42AF39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B78306-C7A5-441C-8651-C6028227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3171-CD3C-ED86-EDC1-8359E9EAB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Proc means</a:t>
            </a:r>
          </a:p>
        </p:txBody>
      </p:sp>
    </p:spTree>
    <p:extLst>
      <p:ext uri="{BB962C8B-B14F-4D97-AF65-F5344CB8AC3E}">
        <p14:creationId xmlns:p14="http://schemas.microsoft.com/office/powerpoint/2010/main" val="104677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1E7-4486-957D-41C8-2470436E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DD56-D2BD-1EE0-6ADA-75E4004F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 separate analysis for each level of the variables specified in the statement</a:t>
            </a:r>
          </a:p>
          <a:p>
            <a:r>
              <a:rPr lang="en-US" dirty="0"/>
              <a:t>However, you do NOT need to sort the variables first</a:t>
            </a:r>
          </a:p>
          <a:p>
            <a:r>
              <a:rPr lang="en-US" dirty="0"/>
              <a:t>Additionally, the output is more compact, and they are not separately analyzed</a:t>
            </a:r>
          </a:p>
        </p:txBody>
      </p:sp>
    </p:spTree>
    <p:extLst>
      <p:ext uri="{BB962C8B-B14F-4D97-AF65-F5344CB8AC3E}">
        <p14:creationId xmlns:p14="http://schemas.microsoft.com/office/powerpoint/2010/main" val="139295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6513-1307-4CB1-E032-C0B8EE99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DD69-C2F5-CB14-A575-63FDC60C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which numeric variables to use in the analysis </a:t>
            </a:r>
          </a:p>
          <a:p>
            <a:r>
              <a:rPr lang="en-US" dirty="0"/>
              <a:t>If it is absent, then Proc Means will take the mean of all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354954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F2D0-9269-F2BF-6773-BFA8BFAF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821E-9829-D3AE-8CBE-FFC9416A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dataset via proc means</a:t>
            </a:r>
          </a:p>
          <a:p>
            <a:r>
              <a:rPr lang="en-US" dirty="0"/>
              <a:t>You can create variables in this step, specifically variables that relate to statistics</a:t>
            </a:r>
          </a:p>
          <a:p>
            <a:r>
              <a:rPr lang="en-US" dirty="0"/>
              <a:t>For example in the output step, if you make mean=</a:t>
            </a:r>
            <a:r>
              <a:rPr lang="en-US" dirty="0" err="1"/>
              <a:t>AverageGrade</a:t>
            </a:r>
            <a:r>
              <a:rPr lang="en-US" dirty="0"/>
              <a:t> on a dataset about quizzes, the output would have a variable named </a:t>
            </a:r>
            <a:r>
              <a:rPr lang="en-US" dirty="0" err="1"/>
              <a:t>AverageGrade</a:t>
            </a:r>
            <a:r>
              <a:rPr lang="en-US" dirty="0"/>
              <a:t> that was the mean of the quiz scores.</a:t>
            </a:r>
          </a:p>
        </p:txBody>
      </p:sp>
    </p:spTree>
    <p:extLst>
      <p:ext uri="{BB962C8B-B14F-4D97-AF65-F5344CB8AC3E}">
        <p14:creationId xmlns:p14="http://schemas.microsoft.com/office/powerpoint/2010/main" val="50407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FE6B72C-EB83-3608-5E6A-739FA9AA62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96511" y="1392936"/>
            <a:ext cx="7672832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7583-D318-3425-D0DE-23F1E7380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Example proc: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(dataset used)</a:t>
            </a:r>
          </a:p>
        </p:txBody>
      </p:sp>
    </p:spTree>
    <p:extLst>
      <p:ext uri="{BB962C8B-B14F-4D97-AF65-F5344CB8AC3E}">
        <p14:creationId xmlns:p14="http://schemas.microsoft.com/office/powerpoint/2010/main" val="264416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DED3-D60E-67C2-851A-E48C2740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proc: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DE4D-DDD4-C825-C07A-B433B3D2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MEANS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=IN03.PUFFERFISH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MEAN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MEDIAN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P40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STDDEV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island;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weight_g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0926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DFFF-27B1-D4E4-140A-CC2916DF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706AC1C-5BBD-63CB-E408-9C92D36A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2643938"/>
            <a:ext cx="9314170" cy="26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3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EB44-10BA-959F-6A24-E1FF852E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2BB9-5AED-9B1D-FC83-753B760C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MEANS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file.pufferfish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MAXDEC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P50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RANGE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SKEWNESS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NMISS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STDERR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PROBT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island;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forklength_cm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=OUTPUTTED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P50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=MEDIAN_FORKLENGTH;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=OUTPUTTED;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0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ED0DF-7518-FFF9-2525-3D428C11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Proc means output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E0A8A334-FF35-D654-2716-36C27E5B7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853507"/>
            <a:ext cx="9314170" cy="21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7AF08-1DAC-E311-BE65-A22DE10F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698E9-9B56-6343-540E-9F7EBE40E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50" y="2482596"/>
            <a:ext cx="8569374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4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3188-6505-8AB8-D194-C3EBC0FE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CD24-D588-3D2E-2D63-548460CA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file.pufferfish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=EXAMPLE;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LOCATION;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MEANS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=EXAMPLE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MEDIAN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MEAN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ALPHA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.01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location;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weight_g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1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C9E8-6D1D-55D6-8BD3-08E03954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1397-CB65-08AD-552E-A249204F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Proc </a:t>
            </a:r>
            <a:r>
              <a:rPr lang="en-US" dirty="0">
                <a:hlinkClick r:id="rId2" action="ppaction://hlinksldjump"/>
              </a:rPr>
              <a:t>Slide 3</a:t>
            </a:r>
            <a:endParaRPr lang="en-US" dirty="0"/>
          </a:p>
          <a:p>
            <a:r>
              <a:rPr lang="en-US" dirty="0"/>
              <a:t>Options </a:t>
            </a:r>
            <a:r>
              <a:rPr lang="en-US" dirty="0">
                <a:hlinkClick r:id="rId3" action="ppaction://hlinksldjump"/>
              </a:rPr>
              <a:t>Slide 5</a:t>
            </a:r>
            <a:endParaRPr lang="en-US" dirty="0"/>
          </a:p>
          <a:p>
            <a:r>
              <a:rPr lang="en-US" dirty="0"/>
              <a:t>Statistic Key words </a:t>
            </a:r>
            <a:r>
              <a:rPr lang="en-US" dirty="0">
                <a:hlinkClick r:id="rId4" action="ppaction://hlinksldjump"/>
              </a:rPr>
              <a:t>Slide 6</a:t>
            </a:r>
            <a:endParaRPr lang="en-US" dirty="0"/>
          </a:p>
          <a:p>
            <a:r>
              <a:rPr lang="en-US" dirty="0"/>
              <a:t>Other Statements </a:t>
            </a:r>
            <a:r>
              <a:rPr lang="en-US" dirty="0">
                <a:hlinkClick r:id="rId5" action="ppaction://hlinksldjump"/>
              </a:rPr>
              <a:t>Slide 9</a:t>
            </a:r>
            <a:endParaRPr lang="en-US" dirty="0"/>
          </a:p>
          <a:p>
            <a:r>
              <a:rPr lang="en-US" dirty="0"/>
              <a:t>Examples </a:t>
            </a:r>
            <a:r>
              <a:rPr lang="en-US" dirty="0">
                <a:hlinkClick r:id="rId6" action="ppaction://hlinksldjump"/>
              </a:rPr>
              <a:t>Slide 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EC4A-8531-86A6-B6C2-6ADFE0BC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OUTPUT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6019D-68DF-A737-DC72-6AE504B19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531" y="2482596"/>
            <a:ext cx="7104612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80389-2E61-929B-A558-37487EF3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EXAMPLE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38EBB-9B91-6D9F-174F-80CB5FDD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90509"/>
            <a:ext cx="9314170" cy="25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2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164C-36B1-5B86-A210-0F85D1C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711D-42B2-67BF-F05C-E5AEE41F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Proc Means is to give specific statistics of numeric variables</a:t>
            </a:r>
          </a:p>
          <a:p>
            <a:r>
              <a:rPr lang="en-US" dirty="0"/>
              <a:t>Although the Proc has the title Means attached to it, it can give numerous different types of statistics.</a:t>
            </a:r>
          </a:p>
          <a:p>
            <a:r>
              <a:rPr lang="en-US" dirty="0"/>
              <a:t>Although it only gives statistics for numeric variables, however, you can specify for the statistics to be by a specific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0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B188-D91B-0758-8A5D-DC193191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the 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2EF7-18CE-E052-9AD7-2E3D582F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19" y="2707713"/>
            <a:ext cx="6156961" cy="31019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MEANS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OPTIONS KEYWORDS;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char_variables;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char_variables;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numeric_variable;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</a:rPr>
              <a:t>OUTPUT OUT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=OUTPUTTED;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10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2A5F-B17B-EDBA-9D47-FADB408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B8689F-4AAD-3CBE-D60D-D3693D812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64940"/>
              </p:ext>
            </p:extLst>
          </p:nvPr>
        </p:nvGraphicFramePr>
        <p:xfrm>
          <a:off x="2032000" y="25920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79648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268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MAXDEC=n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the statistics to n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7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missing values in the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6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a proc means but does not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2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2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B04F2-E859-83DF-C6A3-6F2152E3B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41F7E-B75F-5C14-B6B3-9797692DB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Correlating statistic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A263BD-8C14-FF12-754C-F294345A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FE5B0C-58EF-D7EE-E346-534987C2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77204"/>
              </p:ext>
            </p:extLst>
          </p:nvPr>
        </p:nvGraphicFramePr>
        <p:xfrm>
          <a:off x="2032000" y="242143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393753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0746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CORRELATING STATISTIC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Alpha= .n CLM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sided confidence with alpha .n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9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Corrected sum of squares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1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 of 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2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Confidence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3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7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1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nonmissing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8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44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CA65F-E824-9445-8E8F-249E24E8B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CF023-2725-CAA1-E25E-4AA34BE17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Correlating statistic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3755A8-C9EF-9AB9-7DBE-BE96866B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Continued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E7D903-6A42-6F1F-4355-D192B023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96429"/>
              </p:ext>
            </p:extLst>
          </p:nvPr>
        </p:nvGraphicFramePr>
        <p:xfrm>
          <a:off x="2032000" y="2391719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35914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5327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Correlating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1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quartile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6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Nth percentile (only multiples of 10 or 1, 5, 95, 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7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8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the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3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7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SUMWGT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Weighted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7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4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79CB8C-7211-F590-C0A1-BCBC4D01E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F665E-5031-7A88-BFCF-3604ECDE2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CORRELATING STATISTIC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0FF276-B732-12FD-40CF-AA298DDF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(FINAL)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9E7580-2BCC-AB08-4210-1230CE793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42446"/>
              </p:ext>
            </p:extLst>
          </p:nvPr>
        </p:nvGraphicFramePr>
        <p:xfrm>
          <a:off x="2032000" y="259201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0279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3564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CORRELATING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2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Confidence Limit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Uncorrected Sum of Squares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7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8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for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 quartile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2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0B7A-DD64-305A-0A25-BCCD296E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8C0D-5EC4-E445-F4CD-90439743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 separate analysis for each level of the variables specified in the statement</a:t>
            </a:r>
          </a:p>
          <a:p>
            <a:r>
              <a:rPr lang="en-US" dirty="0"/>
              <a:t>The data must be sorted first (use Proc Sort)</a:t>
            </a:r>
          </a:p>
        </p:txBody>
      </p:sp>
    </p:spTree>
    <p:extLst>
      <p:ext uri="{BB962C8B-B14F-4D97-AF65-F5344CB8AC3E}">
        <p14:creationId xmlns:p14="http://schemas.microsoft.com/office/powerpoint/2010/main" val="37989947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202</TotalTime>
  <Words>576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Gill Sans MT</vt:lpstr>
      <vt:lpstr>Parcel</vt:lpstr>
      <vt:lpstr>Introduction to Proc means</vt:lpstr>
      <vt:lpstr>Table of contents</vt:lpstr>
      <vt:lpstr>Summary of functionality</vt:lpstr>
      <vt:lpstr>Style of the proc</vt:lpstr>
      <vt:lpstr>options</vt:lpstr>
      <vt:lpstr>Keywords</vt:lpstr>
      <vt:lpstr>Keywords Continued</vt:lpstr>
      <vt:lpstr>KEYWORDS (FINAL)</vt:lpstr>
      <vt:lpstr>THE BY STATEMENT</vt:lpstr>
      <vt:lpstr>Class statement</vt:lpstr>
      <vt:lpstr>Var statement</vt:lpstr>
      <vt:lpstr>OUTPUT STATEMENTS</vt:lpstr>
      <vt:lpstr>Example proc: (dataset used)</vt:lpstr>
      <vt:lpstr>Example proc: Code</vt:lpstr>
      <vt:lpstr>output</vt:lpstr>
      <vt:lpstr>Example 2</vt:lpstr>
      <vt:lpstr>Proc means output</vt:lpstr>
      <vt:lpstr>output</vt:lpstr>
      <vt:lpstr>EXAMPLE 3</vt:lpstr>
      <vt:lpstr>OUTPUT 3</vt:lpstr>
      <vt:lpstr>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 means</dc:title>
  <dc:creator>Danny</dc:creator>
  <cp:lastModifiedBy>Danny</cp:lastModifiedBy>
  <cp:revision>5</cp:revision>
  <dcterms:created xsi:type="dcterms:W3CDTF">2023-03-02T21:25:56Z</dcterms:created>
  <dcterms:modified xsi:type="dcterms:W3CDTF">2023-04-02T17:11:37Z</dcterms:modified>
</cp:coreProperties>
</file>