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BE50E-FC86-400D-A24E-914FC0F7CD86}" v="6" dt="2023-01-20T06:26:10.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38" y="-136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lik Vinubhai Vekariya [Student-PECS]" userId="2f6a5e49-bf5e-4355-805e-703218af5e2c" providerId="ADAL" clId="{21FBE50E-FC86-400D-A24E-914FC0F7CD86}"/>
    <pc:docChg chg="undo custSel modSld">
      <pc:chgData name="Maulik Vinubhai Vekariya [Student-PECS]" userId="2f6a5e49-bf5e-4355-805e-703218af5e2c" providerId="ADAL" clId="{21FBE50E-FC86-400D-A24E-914FC0F7CD86}" dt="2023-01-20T06:44:00.657" v="1712"/>
      <pc:docMkLst>
        <pc:docMk/>
      </pc:docMkLst>
      <pc:sldChg chg="addSp modSp mod">
        <pc:chgData name="Maulik Vinubhai Vekariya [Student-PECS]" userId="2f6a5e49-bf5e-4355-805e-703218af5e2c" providerId="ADAL" clId="{21FBE50E-FC86-400D-A24E-914FC0F7CD86}" dt="2023-01-20T06:44:00.657" v="1712"/>
        <pc:sldMkLst>
          <pc:docMk/>
          <pc:sldMk cId="654298976" sldId="257"/>
        </pc:sldMkLst>
        <pc:spChg chg="mod">
          <ac:chgData name="Maulik Vinubhai Vekariya [Student-PECS]" userId="2f6a5e49-bf5e-4355-805e-703218af5e2c" providerId="ADAL" clId="{21FBE50E-FC86-400D-A24E-914FC0F7CD86}" dt="2023-01-20T06:44:00.657" v="1712"/>
          <ac:spMkLst>
            <pc:docMk/>
            <pc:sldMk cId="654298976" sldId="257"/>
            <ac:spMk id="3" creationId="{F6B3493A-3796-451A-09FD-C406C5F93012}"/>
          </ac:spMkLst>
        </pc:spChg>
        <pc:spChg chg="mod">
          <ac:chgData name="Maulik Vinubhai Vekariya [Student-PECS]" userId="2f6a5e49-bf5e-4355-805e-703218af5e2c" providerId="ADAL" clId="{21FBE50E-FC86-400D-A24E-914FC0F7CD86}" dt="2023-01-20T05:07:50.536" v="42" actId="14100"/>
          <ac:spMkLst>
            <pc:docMk/>
            <pc:sldMk cId="654298976" sldId="257"/>
            <ac:spMk id="5" creationId="{5F7BBD99-8F9A-09F3-BE7C-3050C4597D53}"/>
          </ac:spMkLst>
        </pc:spChg>
        <pc:spChg chg="mod">
          <ac:chgData name="Maulik Vinubhai Vekariya [Student-PECS]" userId="2f6a5e49-bf5e-4355-805e-703218af5e2c" providerId="ADAL" clId="{21FBE50E-FC86-400D-A24E-914FC0F7CD86}" dt="2023-01-20T06:24:23.809" v="1697" actId="404"/>
          <ac:spMkLst>
            <pc:docMk/>
            <pc:sldMk cId="654298976" sldId="257"/>
            <ac:spMk id="6" creationId="{C14140C3-4D24-E32C-5F6F-9210272AACAD}"/>
          </ac:spMkLst>
        </pc:spChg>
        <pc:spChg chg="mod">
          <ac:chgData name="Maulik Vinubhai Vekariya [Student-PECS]" userId="2f6a5e49-bf5e-4355-805e-703218af5e2c" providerId="ADAL" clId="{21FBE50E-FC86-400D-A24E-914FC0F7CD86}" dt="2023-01-20T06:26:51.337" v="1711" actId="20577"/>
          <ac:spMkLst>
            <pc:docMk/>
            <pc:sldMk cId="654298976" sldId="257"/>
            <ac:spMk id="7" creationId="{FA4AD86C-E034-34B0-7D7B-1463B636530F}"/>
          </ac:spMkLst>
        </pc:spChg>
        <pc:spChg chg="mod">
          <ac:chgData name="Maulik Vinubhai Vekariya [Student-PECS]" userId="2f6a5e49-bf5e-4355-805e-703218af5e2c" providerId="ADAL" clId="{21FBE50E-FC86-400D-A24E-914FC0F7CD86}" dt="2023-01-20T06:24:50.757" v="1700" actId="14100"/>
          <ac:spMkLst>
            <pc:docMk/>
            <pc:sldMk cId="654298976" sldId="257"/>
            <ac:spMk id="8" creationId="{0C9AF7AF-52F5-C755-CFB2-533018D7B295}"/>
          </ac:spMkLst>
        </pc:spChg>
        <pc:spChg chg="mod">
          <ac:chgData name="Maulik Vinubhai Vekariya [Student-PECS]" userId="2f6a5e49-bf5e-4355-805e-703218af5e2c" providerId="ADAL" clId="{21FBE50E-FC86-400D-A24E-914FC0F7CD86}" dt="2023-01-20T06:26:47.662" v="1709" actId="20577"/>
          <ac:spMkLst>
            <pc:docMk/>
            <pc:sldMk cId="654298976" sldId="257"/>
            <ac:spMk id="13" creationId="{7200AE72-C8B1-D0E1-FC81-88BC90C5D092}"/>
          </ac:spMkLst>
        </pc:spChg>
        <pc:picChg chg="mod">
          <ac:chgData name="Maulik Vinubhai Vekariya [Student-PECS]" userId="2f6a5e49-bf5e-4355-805e-703218af5e2c" providerId="ADAL" clId="{21FBE50E-FC86-400D-A24E-914FC0F7CD86}" dt="2023-01-20T06:21:20.879" v="1675" actId="1076"/>
          <ac:picMkLst>
            <pc:docMk/>
            <pc:sldMk cId="654298976" sldId="257"/>
            <ac:picMk id="19" creationId="{3B0CB3A9-67D5-1FAD-9CA0-3D95F377B513}"/>
          </ac:picMkLst>
        </pc:picChg>
        <pc:picChg chg="add mod">
          <ac:chgData name="Maulik Vinubhai Vekariya [Student-PECS]" userId="2f6a5e49-bf5e-4355-805e-703218af5e2c" providerId="ADAL" clId="{21FBE50E-FC86-400D-A24E-914FC0F7CD86}" dt="2023-01-20T06:22:27.128" v="1683" actId="14100"/>
          <ac:picMkLst>
            <pc:docMk/>
            <pc:sldMk cId="654298976" sldId="257"/>
            <ac:picMk id="21" creationId="{E54F4B74-A608-7827-4402-99920852F3A8}"/>
          </ac:picMkLst>
        </pc:picChg>
        <pc:picChg chg="add mod">
          <ac:chgData name="Maulik Vinubhai Vekariya [Student-PECS]" userId="2f6a5e49-bf5e-4355-805e-703218af5e2c" providerId="ADAL" clId="{21FBE50E-FC86-400D-A24E-914FC0F7CD86}" dt="2023-01-20T06:23:26.283" v="1691" actId="1076"/>
          <ac:picMkLst>
            <pc:docMk/>
            <pc:sldMk cId="654298976" sldId="257"/>
            <ac:picMk id="23" creationId="{3C41ACC6-6653-5032-49B5-C4CB104752C0}"/>
          </ac:picMkLst>
        </pc:picChg>
        <pc:picChg chg="add mod">
          <ac:chgData name="Maulik Vinubhai Vekariya [Student-PECS]" userId="2f6a5e49-bf5e-4355-805e-703218af5e2c" providerId="ADAL" clId="{21FBE50E-FC86-400D-A24E-914FC0F7CD86}" dt="2023-01-20T06:23:41.107" v="1693" actId="1076"/>
          <ac:picMkLst>
            <pc:docMk/>
            <pc:sldMk cId="654298976" sldId="257"/>
            <ac:picMk id="25" creationId="{D71C6256-2F2B-A2CF-D3D7-45DC400195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879" y="39647919"/>
            <a:ext cx="30232414" cy="28319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236103"/>
            <a:ext cx="30232414" cy="396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21626" y="4701110"/>
            <a:ext cx="24948238" cy="22089555"/>
          </a:xfrm>
        </p:spPr>
        <p:txBody>
          <a:bodyPr anchor="b">
            <a:normAutofit/>
          </a:bodyPr>
          <a:lstStyle>
            <a:lvl1pPr algn="l">
              <a:lnSpc>
                <a:spcPct val="85000"/>
              </a:lnSpc>
              <a:defRPr sz="26457" spc="-16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728498" y="27599065"/>
            <a:ext cx="24948238" cy="7079986"/>
          </a:xfrm>
        </p:spPr>
        <p:txBody>
          <a:bodyPr lIns="91440" rIns="91440">
            <a:normAutofit/>
          </a:bodyPr>
          <a:lstStyle>
            <a:lvl1pPr marL="0" indent="0" algn="l">
              <a:buNone/>
              <a:defRPr sz="7937" cap="all" spc="661" baseline="0">
                <a:solidFill>
                  <a:schemeClr val="tx2"/>
                </a:solidFill>
                <a:latin typeface="+mj-lt"/>
              </a:defRPr>
            </a:lvl1pPr>
            <a:lvl2pPr marL="1512006" indent="0" algn="ctr">
              <a:buNone/>
              <a:defRPr sz="7937"/>
            </a:lvl2pPr>
            <a:lvl3pPr marL="3024012" indent="0" algn="ctr">
              <a:buNone/>
              <a:defRPr sz="7937"/>
            </a:lvl3pPr>
            <a:lvl4pPr marL="4536018" indent="0" algn="ctr">
              <a:buNone/>
              <a:defRPr sz="6614"/>
            </a:lvl4pPr>
            <a:lvl5pPr marL="6048024" indent="0" algn="ctr">
              <a:buNone/>
              <a:defRPr sz="6614"/>
            </a:lvl5pPr>
            <a:lvl6pPr marL="7560031" indent="0" algn="ctr">
              <a:buNone/>
              <a:defRPr sz="6614"/>
            </a:lvl6pPr>
            <a:lvl7pPr marL="9072037" indent="0" algn="ctr">
              <a:buNone/>
              <a:defRPr sz="6614"/>
            </a:lvl7pPr>
            <a:lvl8pPr marL="10584043" indent="0" algn="ctr">
              <a:buNone/>
              <a:defRPr sz="6614"/>
            </a:lvl8pPr>
            <a:lvl9pPr marL="12096049" indent="0" algn="ctr">
              <a:buNone/>
              <a:defRPr sz="661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665D01-586F-4C29-87BD-2CC551CA8076}" type="datetimeFigureOut">
              <a:rPr lang="en-GB" smtClean="0"/>
              <a:t>20/01/2023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80FAA-C080-4667-8403-A7B15B883C6D}" type="slidenum">
              <a:rPr lang="en-GB" smtClean="0"/>
              <a:t>‹#›</a:t>
            </a:fld>
            <a:endParaRPr lang="en-GB"/>
          </a:p>
        </p:txBody>
      </p:sp>
      <p:cxnSp>
        <p:nvCxnSpPr>
          <p:cNvPr id="9" name="Straight Connector 8"/>
          <p:cNvCxnSpPr/>
          <p:nvPr/>
        </p:nvCxnSpPr>
        <p:spPr>
          <a:xfrm>
            <a:off x="2995403" y="26903945"/>
            <a:ext cx="2449463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21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65D01-586F-4C29-87BD-2CC551CA8076}" type="datetimeFigureOut">
              <a:rPr lang="en-GB" smtClean="0"/>
              <a:t>20/01/2023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80FAA-C080-4667-8403-A7B15B883C6D}" type="slidenum">
              <a:rPr lang="en-GB" smtClean="0"/>
              <a:t>‹#›</a:t>
            </a:fld>
            <a:endParaRPr lang="en-GB"/>
          </a:p>
        </p:txBody>
      </p:sp>
    </p:spTree>
    <p:extLst>
      <p:ext uri="{BB962C8B-B14F-4D97-AF65-F5344CB8AC3E}">
        <p14:creationId xmlns:p14="http://schemas.microsoft.com/office/powerpoint/2010/main" val="241572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879" y="39647919"/>
            <a:ext cx="30232414" cy="28319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236103"/>
            <a:ext cx="30232414" cy="396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1640708" y="2569233"/>
            <a:ext cx="6520562" cy="356626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569229"/>
            <a:ext cx="19183683" cy="35662686"/>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65D01-586F-4C29-87BD-2CC551CA8076}" type="datetimeFigureOut">
              <a:rPr lang="en-GB" smtClean="0"/>
              <a:t>20/01/2023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80FAA-C080-4667-8403-A7B15B883C6D}" type="slidenum">
              <a:rPr lang="en-GB" smtClean="0"/>
              <a:t>‹#›</a:t>
            </a:fld>
            <a:endParaRPr lang="en-GB"/>
          </a:p>
        </p:txBody>
      </p:sp>
    </p:spTree>
    <p:extLst>
      <p:ext uri="{BB962C8B-B14F-4D97-AF65-F5344CB8AC3E}">
        <p14:creationId xmlns:p14="http://schemas.microsoft.com/office/powerpoint/2010/main" val="101662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65D01-586F-4C29-87BD-2CC551CA8076}" type="datetimeFigureOut">
              <a:rPr lang="en-GB" smtClean="0"/>
              <a:t>20/01/2023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80FAA-C080-4667-8403-A7B15B883C6D}" type="slidenum">
              <a:rPr lang="en-GB" smtClean="0"/>
              <a:t>‹#›</a:t>
            </a:fld>
            <a:endParaRPr lang="en-GB"/>
          </a:p>
        </p:txBody>
      </p:sp>
    </p:spTree>
    <p:extLst>
      <p:ext uri="{BB962C8B-B14F-4D97-AF65-F5344CB8AC3E}">
        <p14:creationId xmlns:p14="http://schemas.microsoft.com/office/powerpoint/2010/main" val="158008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879" y="39647919"/>
            <a:ext cx="30232414" cy="28319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236103"/>
            <a:ext cx="30232414" cy="396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1626" y="4701110"/>
            <a:ext cx="24948238" cy="22089555"/>
          </a:xfrm>
        </p:spPr>
        <p:txBody>
          <a:bodyPr anchor="b" anchorCtr="0">
            <a:normAutofit/>
          </a:bodyPr>
          <a:lstStyle>
            <a:lvl1pPr>
              <a:lnSpc>
                <a:spcPct val="85000"/>
              </a:lnSpc>
              <a:defRPr sz="26457"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21626" y="27583623"/>
            <a:ext cx="24948238" cy="7079986"/>
          </a:xfrm>
        </p:spPr>
        <p:txBody>
          <a:bodyPr lIns="91440" rIns="91440" anchor="t" anchorCtr="0">
            <a:normAutofit/>
          </a:bodyPr>
          <a:lstStyle>
            <a:lvl1pPr marL="0" indent="0">
              <a:buNone/>
              <a:defRPr sz="7937" cap="all" spc="661" baseline="0">
                <a:solidFill>
                  <a:schemeClr val="tx2"/>
                </a:solidFill>
                <a:latin typeface="+mj-lt"/>
              </a:defRPr>
            </a:lvl1pPr>
            <a:lvl2pPr marL="1512006" indent="0">
              <a:buNone/>
              <a:defRPr sz="5953">
                <a:solidFill>
                  <a:schemeClr val="tx1">
                    <a:tint val="75000"/>
                  </a:schemeClr>
                </a:solidFill>
              </a:defRPr>
            </a:lvl2pPr>
            <a:lvl3pPr marL="3024012" indent="0">
              <a:buNone/>
              <a:defRPr sz="5291">
                <a:solidFill>
                  <a:schemeClr val="tx1">
                    <a:tint val="75000"/>
                  </a:schemeClr>
                </a:solidFill>
              </a:defRPr>
            </a:lvl3pPr>
            <a:lvl4pPr marL="4536018" indent="0">
              <a:buNone/>
              <a:defRPr sz="4630">
                <a:solidFill>
                  <a:schemeClr val="tx1">
                    <a:tint val="75000"/>
                  </a:schemeClr>
                </a:solidFill>
              </a:defRPr>
            </a:lvl4pPr>
            <a:lvl5pPr marL="6048024" indent="0">
              <a:buNone/>
              <a:defRPr sz="4630">
                <a:solidFill>
                  <a:schemeClr val="tx1">
                    <a:tint val="75000"/>
                  </a:schemeClr>
                </a:solidFill>
              </a:defRPr>
            </a:lvl5pPr>
            <a:lvl6pPr marL="7560031" indent="0">
              <a:buNone/>
              <a:defRPr sz="4630">
                <a:solidFill>
                  <a:schemeClr val="tx1">
                    <a:tint val="75000"/>
                  </a:schemeClr>
                </a:solidFill>
              </a:defRPr>
            </a:lvl6pPr>
            <a:lvl7pPr marL="9072037" indent="0">
              <a:buNone/>
              <a:defRPr sz="4630">
                <a:solidFill>
                  <a:schemeClr val="tx1">
                    <a:tint val="75000"/>
                  </a:schemeClr>
                </a:solidFill>
              </a:defRPr>
            </a:lvl7pPr>
            <a:lvl8pPr marL="10584043" indent="0">
              <a:buNone/>
              <a:defRPr sz="4630">
                <a:solidFill>
                  <a:schemeClr val="tx1">
                    <a:tint val="75000"/>
                  </a:schemeClr>
                </a:solidFill>
              </a:defRPr>
            </a:lvl8pPr>
            <a:lvl9pPr marL="12096049" indent="0">
              <a:buNone/>
              <a:defRPr sz="46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65D01-586F-4C29-87BD-2CC551CA8076}" type="datetimeFigureOut">
              <a:rPr lang="en-GB" smtClean="0"/>
              <a:t>20/01/2023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380FAA-C080-4667-8403-A7B15B883C6D}" type="slidenum">
              <a:rPr lang="en-GB" smtClean="0"/>
              <a:t>‹#›</a:t>
            </a:fld>
            <a:endParaRPr lang="en-GB"/>
          </a:p>
        </p:txBody>
      </p:sp>
      <p:cxnSp>
        <p:nvCxnSpPr>
          <p:cNvPr id="9" name="Straight Connector 8"/>
          <p:cNvCxnSpPr/>
          <p:nvPr/>
        </p:nvCxnSpPr>
        <p:spPr>
          <a:xfrm>
            <a:off x="2995403" y="26903945"/>
            <a:ext cx="2449463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51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721626" y="1775289"/>
            <a:ext cx="24948238" cy="89862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21626" y="11432870"/>
            <a:ext cx="12247317" cy="24921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22547" y="11432885"/>
            <a:ext cx="12247317" cy="249215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665D01-586F-4C29-87BD-2CC551CA8076}" type="datetimeFigureOut">
              <a:rPr lang="en-GB" smtClean="0"/>
              <a:t>20/01/2023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380FAA-C080-4667-8403-A7B15B883C6D}" type="slidenum">
              <a:rPr lang="en-GB" smtClean="0"/>
              <a:t>‹#›</a:t>
            </a:fld>
            <a:endParaRPr lang="en-GB"/>
          </a:p>
        </p:txBody>
      </p:sp>
    </p:spTree>
    <p:extLst>
      <p:ext uri="{BB962C8B-B14F-4D97-AF65-F5344CB8AC3E}">
        <p14:creationId xmlns:p14="http://schemas.microsoft.com/office/powerpoint/2010/main" val="150199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21626" y="1775289"/>
            <a:ext cx="24948238" cy="89862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21626" y="11434839"/>
            <a:ext cx="12247317" cy="4560688"/>
          </a:xfrm>
        </p:spPr>
        <p:txBody>
          <a:bodyPr lIns="91440" rIns="91440" anchor="ctr">
            <a:normAutofit/>
          </a:bodyPr>
          <a:lstStyle>
            <a:lvl1pPr marL="0" indent="0">
              <a:buNone/>
              <a:defRPr sz="6614" b="0" cap="all" baseline="0">
                <a:solidFill>
                  <a:schemeClr val="tx2"/>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721626" y="15995527"/>
            <a:ext cx="12247317" cy="20358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422547" y="11434839"/>
            <a:ext cx="12247317" cy="4560688"/>
          </a:xfrm>
        </p:spPr>
        <p:txBody>
          <a:bodyPr lIns="91440" rIns="91440" anchor="ctr">
            <a:normAutofit/>
          </a:bodyPr>
          <a:lstStyle>
            <a:lvl1pPr marL="0" indent="0">
              <a:buNone/>
              <a:defRPr sz="6614" b="0" cap="all" baseline="0">
                <a:solidFill>
                  <a:schemeClr val="tx2"/>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422547" y="15995527"/>
            <a:ext cx="12247317" cy="20358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665D01-586F-4C29-87BD-2CC551CA8076}" type="datetimeFigureOut">
              <a:rPr lang="en-GB" smtClean="0"/>
              <a:t>20/01/2023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380FAA-C080-4667-8403-A7B15B883C6D}" type="slidenum">
              <a:rPr lang="en-GB" smtClean="0"/>
              <a:t>‹#›</a:t>
            </a:fld>
            <a:endParaRPr lang="en-GB"/>
          </a:p>
        </p:txBody>
      </p:sp>
    </p:spTree>
    <p:extLst>
      <p:ext uri="{BB962C8B-B14F-4D97-AF65-F5344CB8AC3E}">
        <p14:creationId xmlns:p14="http://schemas.microsoft.com/office/powerpoint/2010/main" val="196422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665D01-586F-4C29-87BD-2CC551CA8076}" type="datetimeFigureOut">
              <a:rPr lang="en-GB" smtClean="0"/>
              <a:t>20/01/2023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380FAA-C080-4667-8403-A7B15B883C6D}" type="slidenum">
              <a:rPr lang="en-GB" smtClean="0"/>
              <a:t>‹#›</a:t>
            </a:fld>
            <a:endParaRPr lang="en-GB"/>
          </a:p>
        </p:txBody>
      </p:sp>
    </p:spTree>
    <p:extLst>
      <p:ext uri="{BB962C8B-B14F-4D97-AF65-F5344CB8AC3E}">
        <p14:creationId xmlns:p14="http://schemas.microsoft.com/office/powerpoint/2010/main" val="301666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879" y="39647919"/>
            <a:ext cx="30232414" cy="28319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1" y="39236103"/>
            <a:ext cx="30232414" cy="396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665D01-586F-4C29-87BD-2CC551CA8076}" type="datetimeFigureOut">
              <a:rPr lang="en-GB" smtClean="0"/>
              <a:t>20/01/2023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59380FAA-C080-4667-8403-A7B15B883C6D}" type="slidenum">
              <a:rPr lang="en-GB" smtClean="0"/>
              <a:t>‹#›</a:t>
            </a:fld>
            <a:endParaRPr lang="en-GB"/>
          </a:p>
        </p:txBody>
      </p:sp>
    </p:spTree>
    <p:extLst>
      <p:ext uri="{BB962C8B-B14F-4D97-AF65-F5344CB8AC3E}">
        <p14:creationId xmlns:p14="http://schemas.microsoft.com/office/powerpoint/2010/main" val="314286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5" y="0"/>
            <a:ext cx="10047332" cy="424799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020743" y="0"/>
            <a:ext cx="158762" cy="42479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34011" y="3681586"/>
            <a:ext cx="7938076" cy="14159971"/>
          </a:xfrm>
        </p:spPr>
        <p:txBody>
          <a:bodyPr anchor="b">
            <a:normAutofit/>
          </a:bodyPr>
          <a:lstStyle>
            <a:lvl1pPr>
              <a:defRPr sz="11906"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43414" y="4531191"/>
            <a:ext cx="16566654" cy="32567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4011" y="18124763"/>
            <a:ext cx="7938076" cy="20931014"/>
          </a:xfrm>
        </p:spPr>
        <p:txBody>
          <a:bodyPr lIns="91440" rIns="91440">
            <a:normAutofit/>
          </a:bodyPr>
          <a:lstStyle>
            <a:lvl1pPr marL="0" indent="0">
              <a:buNone/>
              <a:defRPr sz="4961">
                <a:solidFill>
                  <a:srgbClr val="FFFFFF"/>
                </a:solidFill>
              </a:defRPr>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5" name="Date Placeholder 4"/>
          <p:cNvSpPr>
            <a:spLocks noGrp="1"/>
          </p:cNvSpPr>
          <p:nvPr>
            <p:ph type="dt" sz="half" idx="10"/>
          </p:nvPr>
        </p:nvSpPr>
        <p:spPr>
          <a:xfrm>
            <a:off x="1154629" y="40013294"/>
            <a:ext cx="6494793" cy="2261662"/>
          </a:xfrm>
        </p:spPr>
        <p:txBody>
          <a:bodyPr/>
          <a:lstStyle>
            <a:lvl1pPr algn="l">
              <a:defRPr/>
            </a:lvl1pPr>
          </a:lstStyle>
          <a:p>
            <a:fld id="{DA665D01-586F-4C29-87BD-2CC551CA8076}" type="datetimeFigureOut">
              <a:rPr lang="en-GB" smtClean="0"/>
              <a:t>20/01/2023</a:t>
            </a:fld>
            <a:endParaRPr lang="en-GB"/>
          </a:p>
        </p:txBody>
      </p:sp>
      <p:sp>
        <p:nvSpPr>
          <p:cNvPr id="6" name="Footer Placeholder 5"/>
          <p:cNvSpPr>
            <a:spLocks noGrp="1"/>
          </p:cNvSpPr>
          <p:nvPr>
            <p:ph type="ftr" sz="quarter" idx="11"/>
          </p:nvPr>
        </p:nvSpPr>
        <p:spPr>
          <a:xfrm>
            <a:off x="11907113" y="40013294"/>
            <a:ext cx="11529110" cy="2261662"/>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380FAA-C080-4667-8403-A7B15B883C6D}" type="slidenum">
              <a:rPr lang="en-GB" smtClean="0"/>
              <a:t>‹#›</a:t>
            </a:fld>
            <a:endParaRPr lang="en-GB"/>
          </a:p>
        </p:txBody>
      </p:sp>
    </p:spTree>
    <p:extLst>
      <p:ext uri="{BB962C8B-B14F-4D97-AF65-F5344CB8AC3E}">
        <p14:creationId xmlns:p14="http://schemas.microsoft.com/office/powerpoint/2010/main" val="4008133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30679937"/>
            <a:ext cx="30232414" cy="11799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1" y="30445028"/>
            <a:ext cx="30232414" cy="396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1626" y="31435135"/>
            <a:ext cx="25099439" cy="5097590"/>
          </a:xfrm>
        </p:spPr>
        <p:txBody>
          <a:bodyPr tIns="0" bIns="0" anchor="b">
            <a:noAutofit/>
          </a:bodyPr>
          <a:lstStyle>
            <a:lvl1pPr>
              <a:defRPr sz="11906"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1" y="0"/>
            <a:ext cx="30240252" cy="30445028"/>
          </a:xfrm>
          <a:blipFill>
            <a:blip r:embed="rId2"/>
            <a:stretch>
              <a:fillRect/>
            </a:stretch>
          </a:blipFill>
        </p:spPr>
        <p:txBody>
          <a:bodyPr lIns="457200" tIns="457200" anchor="t"/>
          <a:lstStyle>
            <a:lvl1pPr marL="0" indent="0">
              <a:buNone/>
              <a:defRPr sz="10583">
                <a:solidFill>
                  <a:schemeClr val="bg1"/>
                </a:solidFill>
              </a:defRPr>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721623" y="36589365"/>
            <a:ext cx="25099439" cy="3681592"/>
          </a:xfrm>
        </p:spPr>
        <p:txBody>
          <a:bodyPr lIns="91440" tIns="0" rIns="91440" bIns="0">
            <a:normAutofit/>
          </a:bodyPr>
          <a:lstStyle>
            <a:lvl1pPr marL="0" indent="0">
              <a:spcBef>
                <a:spcPts val="0"/>
              </a:spcBef>
              <a:spcAft>
                <a:spcPts val="1984"/>
              </a:spcAft>
              <a:buNone/>
              <a:defRPr sz="4961">
                <a:solidFill>
                  <a:srgbClr val="FFFFFF"/>
                </a:solidFill>
              </a:defRPr>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5" name="Date Placeholder 4"/>
          <p:cNvSpPr>
            <a:spLocks noGrp="1"/>
          </p:cNvSpPr>
          <p:nvPr>
            <p:ph type="dt" sz="half" idx="10"/>
          </p:nvPr>
        </p:nvSpPr>
        <p:spPr/>
        <p:txBody>
          <a:bodyPr/>
          <a:lstStyle/>
          <a:p>
            <a:fld id="{DA665D01-586F-4C29-87BD-2CC551CA8076}" type="datetimeFigureOut">
              <a:rPr lang="en-GB" smtClean="0"/>
              <a:t>20/01/2023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380FAA-C080-4667-8403-A7B15B883C6D}" type="slidenum">
              <a:rPr lang="en-GB" smtClean="0"/>
              <a:t>‹#›</a:t>
            </a:fld>
            <a:endParaRPr lang="en-GB"/>
          </a:p>
        </p:txBody>
      </p:sp>
    </p:spTree>
    <p:extLst>
      <p:ext uri="{BB962C8B-B14F-4D97-AF65-F5344CB8AC3E}">
        <p14:creationId xmlns:p14="http://schemas.microsoft.com/office/powerpoint/2010/main" val="155961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39647919"/>
            <a:ext cx="30240291" cy="28319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9236100"/>
            <a:ext cx="30240291" cy="408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721626" y="1775289"/>
            <a:ext cx="24948238" cy="898629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21624" y="11432870"/>
            <a:ext cx="24948241" cy="2492154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1631" y="40013294"/>
            <a:ext cx="6132068" cy="2261662"/>
          </a:xfrm>
          <a:prstGeom prst="rect">
            <a:avLst/>
          </a:prstGeom>
        </p:spPr>
        <p:txBody>
          <a:bodyPr vert="horz" lIns="91440" tIns="45720" rIns="91440" bIns="45720" rtlCol="0" anchor="ctr"/>
          <a:lstStyle>
            <a:lvl1pPr algn="l">
              <a:defRPr sz="2976">
                <a:solidFill>
                  <a:srgbClr val="FFFFFF"/>
                </a:solidFill>
              </a:defRPr>
            </a:lvl1pPr>
          </a:lstStyle>
          <a:p>
            <a:fld id="{DA665D01-586F-4C29-87BD-2CC551CA8076}" type="datetimeFigureOut">
              <a:rPr lang="en-GB" smtClean="0"/>
              <a:t>20/01/2023</a:t>
            </a:fld>
            <a:endParaRPr lang="en-GB"/>
          </a:p>
        </p:txBody>
      </p:sp>
      <p:sp>
        <p:nvSpPr>
          <p:cNvPr id="5" name="Footer Placeholder 4"/>
          <p:cNvSpPr>
            <a:spLocks noGrp="1"/>
          </p:cNvSpPr>
          <p:nvPr>
            <p:ph type="ftr" sz="quarter" idx="3"/>
          </p:nvPr>
        </p:nvSpPr>
        <p:spPr>
          <a:xfrm>
            <a:off x="9142989" y="40013294"/>
            <a:ext cx="11962187" cy="2261662"/>
          </a:xfrm>
          <a:prstGeom prst="rect">
            <a:avLst/>
          </a:prstGeom>
        </p:spPr>
        <p:txBody>
          <a:bodyPr vert="horz" lIns="91440" tIns="45720" rIns="91440" bIns="45720" rtlCol="0" anchor="ctr"/>
          <a:lstStyle>
            <a:lvl1pPr algn="ctr">
              <a:defRPr sz="2976"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24556491" y="40013294"/>
            <a:ext cx="3254267" cy="2261662"/>
          </a:xfrm>
          <a:prstGeom prst="rect">
            <a:avLst/>
          </a:prstGeom>
        </p:spPr>
        <p:txBody>
          <a:bodyPr vert="horz" lIns="91440" tIns="45720" rIns="91440" bIns="45720" rtlCol="0" anchor="ctr"/>
          <a:lstStyle>
            <a:lvl1pPr algn="r">
              <a:defRPr sz="3472">
                <a:solidFill>
                  <a:srgbClr val="FFFFFF"/>
                </a:solidFill>
              </a:defRPr>
            </a:lvl1pPr>
          </a:lstStyle>
          <a:p>
            <a:fld id="{59380FAA-C080-4667-8403-A7B15B883C6D}" type="slidenum">
              <a:rPr lang="en-GB" smtClean="0"/>
              <a:t>‹#›</a:t>
            </a:fld>
            <a:endParaRPr lang="en-GB"/>
          </a:p>
        </p:txBody>
      </p:sp>
      <p:cxnSp>
        <p:nvCxnSpPr>
          <p:cNvPr id="10" name="Straight Connector 9"/>
          <p:cNvCxnSpPr/>
          <p:nvPr/>
        </p:nvCxnSpPr>
        <p:spPr>
          <a:xfrm>
            <a:off x="2960364" y="10764582"/>
            <a:ext cx="2472143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105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3024012" rtl="0" eaLnBrk="1" latinLnBrk="0" hangingPunct="1">
        <a:lnSpc>
          <a:spcPct val="85000"/>
        </a:lnSpc>
        <a:spcBef>
          <a:spcPct val="0"/>
        </a:spcBef>
        <a:buNone/>
        <a:defRPr sz="15874" kern="1200" spc="-165" baseline="0">
          <a:solidFill>
            <a:schemeClr val="tx1">
              <a:lumMod val="75000"/>
              <a:lumOff val="25000"/>
            </a:schemeClr>
          </a:solidFill>
          <a:latin typeface="+mj-lt"/>
          <a:ea typeface="+mj-ea"/>
          <a:cs typeface="+mj-cs"/>
        </a:defRPr>
      </a:lvl1pPr>
    </p:titleStyle>
    <p:bodyStyle>
      <a:lvl1pPr marL="302401" indent="-302401" algn="l" defTabSz="3024012" rtl="0" eaLnBrk="1" latinLnBrk="0" hangingPunct="1">
        <a:lnSpc>
          <a:spcPct val="90000"/>
        </a:lnSpc>
        <a:spcBef>
          <a:spcPts val="3969"/>
        </a:spcBef>
        <a:spcAft>
          <a:spcPts val="661"/>
        </a:spcAft>
        <a:buClr>
          <a:schemeClr val="accent1"/>
        </a:buClr>
        <a:buSzPct val="100000"/>
        <a:buFont typeface="Calibri" panose="020F0502020204030204" pitchFamily="34" charset="0"/>
        <a:buChar char=" "/>
        <a:defRPr sz="6614" kern="1200">
          <a:solidFill>
            <a:schemeClr val="tx1">
              <a:lumMod val="75000"/>
              <a:lumOff val="25000"/>
            </a:schemeClr>
          </a:solidFill>
          <a:latin typeface="+mn-lt"/>
          <a:ea typeface="+mn-ea"/>
          <a:cs typeface="+mn-cs"/>
        </a:defRPr>
      </a:lvl1pPr>
      <a:lvl2pPr marL="1270085" indent="-604802" algn="l" defTabSz="3024012" rtl="0" eaLnBrk="1" latinLnBrk="0" hangingPunct="1">
        <a:lnSpc>
          <a:spcPct val="90000"/>
        </a:lnSpc>
        <a:spcBef>
          <a:spcPts val="661"/>
        </a:spcBef>
        <a:spcAft>
          <a:spcPts val="1323"/>
        </a:spcAft>
        <a:buClr>
          <a:schemeClr val="accent1"/>
        </a:buClr>
        <a:buFont typeface="Calibri" pitchFamily="34" charset="0"/>
        <a:buChar char="◦"/>
        <a:defRPr sz="5953" kern="1200">
          <a:solidFill>
            <a:schemeClr val="tx1">
              <a:lumMod val="75000"/>
              <a:lumOff val="25000"/>
            </a:schemeClr>
          </a:solidFill>
          <a:latin typeface="+mn-lt"/>
          <a:ea typeface="+mn-ea"/>
          <a:cs typeface="+mn-cs"/>
        </a:defRPr>
      </a:lvl2pPr>
      <a:lvl3pPr marL="1874888" indent="-604802" algn="l" defTabSz="3024012" rtl="0" eaLnBrk="1" latinLnBrk="0" hangingPunct="1">
        <a:lnSpc>
          <a:spcPct val="90000"/>
        </a:lnSpc>
        <a:spcBef>
          <a:spcPts val="661"/>
        </a:spcBef>
        <a:spcAft>
          <a:spcPts val="1323"/>
        </a:spcAft>
        <a:buClr>
          <a:schemeClr val="accent1"/>
        </a:buClr>
        <a:buFont typeface="Calibri" pitchFamily="34" charset="0"/>
        <a:buChar char="◦"/>
        <a:defRPr sz="4630" kern="1200">
          <a:solidFill>
            <a:schemeClr val="tx1">
              <a:lumMod val="75000"/>
              <a:lumOff val="25000"/>
            </a:schemeClr>
          </a:solidFill>
          <a:latin typeface="+mn-lt"/>
          <a:ea typeface="+mn-ea"/>
          <a:cs typeface="+mn-cs"/>
        </a:defRPr>
      </a:lvl3pPr>
      <a:lvl4pPr marL="2479690" indent="-604802" algn="l" defTabSz="3024012" rtl="0" eaLnBrk="1" latinLnBrk="0" hangingPunct="1">
        <a:lnSpc>
          <a:spcPct val="90000"/>
        </a:lnSpc>
        <a:spcBef>
          <a:spcPts val="661"/>
        </a:spcBef>
        <a:spcAft>
          <a:spcPts val="1323"/>
        </a:spcAft>
        <a:buClr>
          <a:schemeClr val="accent1"/>
        </a:buClr>
        <a:buFont typeface="Calibri" pitchFamily="34" charset="0"/>
        <a:buChar char="◦"/>
        <a:defRPr sz="4630" kern="1200">
          <a:solidFill>
            <a:schemeClr val="tx1">
              <a:lumMod val="75000"/>
              <a:lumOff val="25000"/>
            </a:schemeClr>
          </a:solidFill>
          <a:latin typeface="+mn-lt"/>
          <a:ea typeface="+mn-ea"/>
          <a:cs typeface="+mn-cs"/>
        </a:defRPr>
      </a:lvl4pPr>
      <a:lvl5pPr marL="3084492" indent="-604802" algn="l" defTabSz="3024012" rtl="0" eaLnBrk="1" latinLnBrk="0" hangingPunct="1">
        <a:lnSpc>
          <a:spcPct val="90000"/>
        </a:lnSpc>
        <a:spcBef>
          <a:spcPts val="661"/>
        </a:spcBef>
        <a:spcAft>
          <a:spcPts val="1323"/>
        </a:spcAft>
        <a:buClr>
          <a:schemeClr val="accent1"/>
        </a:buClr>
        <a:buFont typeface="Calibri" pitchFamily="34" charset="0"/>
        <a:buChar char="◦"/>
        <a:defRPr sz="4630" kern="1200">
          <a:solidFill>
            <a:schemeClr val="tx1">
              <a:lumMod val="75000"/>
              <a:lumOff val="25000"/>
            </a:schemeClr>
          </a:solidFill>
          <a:latin typeface="+mn-lt"/>
          <a:ea typeface="+mn-ea"/>
          <a:cs typeface="+mn-cs"/>
        </a:defRPr>
      </a:lvl5pPr>
      <a:lvl6pPr marL="3637810" indent="-756003" algn="l" defTabSz="3024012" rtl="0" eaLnBrk="1" latinLnBrk="0" hangingPunct="1">
        <a:lnSpc>
          <a:spcPct val="90000"/>
        </a:lnSpc>
        <a:spcBef>
          <a:spcPts val="661"/>
        </a:spcBef>
        <a:spcAft>
          <a:spcPts val="1323"/>
        </a:spcAft>
        <a:buClr>
          <a:schemeClr val="accent1"/>
        </a:buClr>
        <a:buFont typeface="Calibri" pitchFamily="34" charset="0"/>
        <a:buChar char="◦"/>
        <a:defRPr sz="4630" kern="1200">
          <a:solidFill>
            <a:schemeClr val="tx1">
              <a:lumMod val="75000"/>
              <a:lumOff val="25000"/>
            </a:schemeClr>
          </a:solidFill>
          <a:latin typeface="+mn-lt"/>
          <a:ea typeface="+mn-ea"/>
          <a:cs typeface="+mn-cs"/>
        </a:defRPr>
      </a:lvl6pPr>
      <a:lvl7pPr marL="4299230" indent="-756003" algn="l" defTabSz="3024012" rtl="0" eaLnBrk="1" latinLnBrk="0" hangingPunct="1">
        <a:lnSpc>
          <a:spcPct val="90000"/>
        </a:lnSpc>
        <a:spcBef>
          <a:spcPts val="661"/>
        </a:spcBef>
        <a:spcAft>
          <a:spcPts val="1323"/>
        </a:spcAft>
        <a:buClr>
          <a:schemeClr val="accent1"/>
        </a:buClr>
        <a:buFont typeface="Calibri" pitchFamily="34" charset="0"/>
        <a:buChar char="◦"/>
        <a:defRPr sz="4630" kern="1200">
          <a:solidFill>
            <a:schemeClr val="tx1">
              <a:lumMod val="75000"/>
              <a:lumOff val="25000"/>
            </a:schemeClr>
          </a:solidFill>
          <a:latin typeface="+mn-lt"/>
          <a:ea typeface="+mn-ea"/>
          <a:cs typeface="+mn-cs"/>
        </a:defRPr>
      </a:lvl7pPr>
      <a:lvl8pPr marL="4960650" indent="-756003" algn="l" defTabSz="3024012" rtl="0" eaLnBrk="1" latinLnBrk="0" hangingPunct="1">
        <a:lnSpc>
          <a:spcPct val="90000"/>
        </a:lnSpc>
        <a:spcBef>
          <a:spcPts val="661"/>
        </a:spcBef>
        <a:spcAft>
          <a:spcPts val="1323"/>
        </a:spcAft>
        <a:buClr>
          <a:schemeClr val="accent1"/>
        </a:buClr>
        <a:buFont typeface="Calibri" pitchFamily="34" charset="0"/>
        <a:buChar char="◦"/>
        <a:defRPr sz="4630" kern="1200">
          <a:solidFill>
            <a:schemeClr val="tx1">
              <a:lumMod val="75000"/>
              <a:lumOff val="25000"/>
            </a:schemeClr>
          </a:solidFill>
          <a:latin typeface="+mn-lt"/>
          <a:ea typeface="+mn-ea"/>
          <a:cs typeface="+mn-cs"/>
        </a:defRPr>
      </a:lvl8pPr>
      <a:lvl9pPr marL="5622070" indent="-756003" algn="l" defTabSz="3024012" rtl="0" eaLnBrk="1" latinLnBrk="0" hangingPunct="1">
        <a:lnSpc>
          <a:spcPct val="90000"/>
        </a:lnSpc>
        <a:spcBef>
          <a:spcPts val="661"/>
        </a:spcBef>
        <a:spcAft>
          <a:spcPts val="1323"/>
        </a:spcAft>
        <a:buClr>
          <a:schemeClr val="accent1"/>
        </a:buClr>
        <a:buFont typeface="Calibri" pitchFamily="34" charset="0"/>
        <a:buChar char="◦"/>
        <a:defRPr sz="4630" kern="1200">
          <a:solidFill>
            <a:schemeClr val="tx1">
              <a:lumMod val="75000"/>
              <a:lumOff val="25000"/>
            </a:schemeClr>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7BBD99-8F9A-09F3-BE7C-3050C4597D53}"/>
              </a:ext>
            </a:extLst>
          </p:cNvPr>
          <p:cNvSpPr>
            <a:spLocks noGrp="1"/>
          </p:cNvSpPr>
          <p:nvPr>
            <p:ph type="title"/>
          </p:nvPr>
        </p:nvSpPr>
        <p:spPr>
          <a:xfrm>
            <a:off x="2327087" y="1506188"/>
            <a:ext cx="25043953" cy="1731209"/>
          </a:xfrm>
        </p:spPr>
        <p:txBody>
          <a:bodyPr>
            <a:normAutofit/>
          </a:bodyPr>
          <a:lstStyle/>
          <a:p>
            <a:pPr algn="ctr"/>
            <a:r>
              <a:rPr lang="en-US" sz="9600" b="1" dirty="0">
                <a:latin typeface="Times New Roman" panose="02020603050405020304" pitchFamily="18" charset="0"/>
                <a:cs typeface="Times New Roman" panose="02020603050405020304" pitchFamily="18" charset="0"/>
              </a:rPr>
              <a:t>Clustering And Curve Fitting</a:t>
            </a:r>
            <a:endParaRPr lang="en-GB" sz="9600" b="1"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C14140C3-4D24-E32C-5F6F-9210272AACAD}"/>
              </a:ext>
            </a:extLst>
          </p:cNvPr>
          <p:cNvSpPr>
            <a:spLocks noGrp="1"/>
          </p:cNvSpPr>
          <p:nvPr>
            <p:ph type="body" idx="1"/>
          </p:nvPr>
        </p:nvSpPr>
        <p:spPr>
          <a:xfrm>
            <a:off x="2329508" y="3237397"/>
            <a:ext cx="12793061" cy="7125802"/>
          </a:xfrm>
        </p:spPr>
        <p:txBody>
          <a:bodyPr>
            <a:noAutofit/>
          </a:bodyPr>
          <a:lstStyle/>
          <a:p>
            <a:r>
              <a:rPr lang="en-US" sz="4400" dirty="0"/>
              <a:t>Clustering:</a:t>
            </a:r>
          </a:p>
          <a:p>
            <a:pPr marL="1143000" indent="-1143000">
              <a:buFont typeface="Wingdings" panose="05000000000000000000" pitchFamily="2" charset="2"/>
              <a:buChar char="§"/>
            </a:pPr>
            <a:r>
              <a:rPr lang="en-US" sz="4800" b="0" dirty="0"/>
              <a:t>Making a bunch of abstract things into classes of </a:t>
            </a:r>
            <a:r>
              <a:rPr lang="en-US" sz="4800" dirty="0"/>
              <a:t>related objects </a:t>
            </a:r>
            <a:r>
              <a:rPr lang="en-US" sz="4800" b="0" dirty="0"/>
              <a:t>is the process of clustering.</a:t>
            </a:r>
          </a:p>
          <a:p>
            <a:pPr marL="1143000" indent="-1143000">
              <a:buFont typeface="Wingdings" panose="05000000000000000000" pitchFamily="2" charset="2"/>
              <a:buChar char="§"/>
            </a:pPr>
            <a:r>
              <a:rPr lang="en-US" sz="4800" b="0" dirty="0"/>
              <a:t>Market research, pattern identification, data analysis, and image processing are just a few of the many applications that </a:t>
            </a:r>
            <a:r>
              <a:rPr lang="en-US" sz="4800" dirty="0"/>
              <a:t>clustering analysis is widely utilized </a:t>
            </a:r>
            <a:r>
              <a:rPr lang="en-US" sz="4400" b="0" dirty="0"/>
              <a:t>in.</a:t>
            </a:r>
            <a:endParaRPr lang="en-GB" sz="4400" b="0" dirty="0"/>
          </a:p>
        </p:txBody>
      </p:sp>
      <p:sp>
        <p:nvSpPr>
          <p:cNvPr id="7" name="Content Placeholder 6">
            <a:extLst>
              <a:ext uri="{FF2B5EF4-FFF2-40B4-BE49-F238E27FC236}">
                <a16:creationId xmlns:a16="http://schemas.microsoft.com/office/drawing/2014/main" id="{FA4AD86C-E034-34B0-7D7B-1463B636530F}"/>
              </a:ext>
            </a:extLst>
          </p:cNvPr>
          <p:cNvSpPr>
            <a:spLocks noGrp="1"/>
          </p:cNvSpPr>
          <p:nvPr>
            <p:ph sz="half" idx="2"/>
          </p:nvPr>
        </p:nvSpPr>
        <p:spPr>
          <a:xfrm>
            <a:off x="2327087" y="10363199"/>
            <a:ext cx="12793057" cy="31150562"/>
          </a:xfrm>
        </p:spPr>
        <p:txBody>
          <a:bodyPr>
            <a:normAutofit fontScale="47500" lnSpcReduction="20000"/>
          </a:bodyPr>
          <a:lstStyle/>
          <a:p>
            <a:endParaRPr lang="en-US" sz="7100" b="1" dirty="0"/>
          </a:p>
          <a:p>
            <a:r>
              <a:rPr lang="en-US" sz="7000" b="1" dirty="0"/>
              <a:t>Data</a:t>
            </a:r>
            <a:r>
              <a:rPr lang="en-US" sz="7000" dirty="0"/>
              <a:t> :</a:t>
            </a:r>
            <a:r>
              <a:rPr lang="en-GB" sz="7000" dirty="0"/>
              <a:t> I have selected “</a:t>
            </a:r>
            <a:r>
              <a:rPr lang="en-GB" sz="7000" b="1" dirty="0"/>
              <a:t>INFLATION</a:t>
            </a:r>
            <a:r>
              <a:rPr lang="en-GB" sz="7000" dirty="0"/>
              <a:t>” rate data for clustering from the world bank data site.</a:t>
            </a:r>
          </a:p>
          <a:p>
            <a:r>
              <a:rPr lang="en-GB" sz="7000" b="1" dirty="0"/>
              <a:t>Output </a:t>
            </a:r>
            <a:r>
              <a:rPr lang="en-GB" sz="7000" dirty="0"/>
              <a:t>:</a:t>
            </a:r>
          </a:p>
          <a:p>
            <a:endParaRPr lang="en-GB" sz="11300" dirty="0"/>
          </a:p>
          <a:p>
            <a:endParaRPr lang="en-GB" sz="11300" dirty="0"/>
          </a:p>
          <a:p>
            <a:endParaRPr lang="en-GB" sz="11300" dirty="0"/>
          </a:p>
          <a:p>
            <a:pPr marL="0" indent="0">
              <a:buNone/>
            </a:pPr>
            <a:endParaRPr lang="en-GB" sz="11300" dirty="0"/>
          </a:p>
          <a:p>
            <a:endParaRPr lang="en-GB" sz="11300" dirty="0"/>
          </a:p>
          <a:p>
            <a:pPr marL="0" indent="0">
              <a:buNone/>
            </a:pPr>
            <a:endParaRPr lang="en-GB" sz="11300" dirty="0"/>
          </a:p>
          <a:p>
            <a:pPr marL="0" indent="0">
              <a:buNone/>
            </a:pPr>
            <a:endParaRPr lang="en-GB" sz="11300" dirty="0"/>
          </a:p>
          <a:p>
            <a:pPr marL="0" indent="0">
              <a:buNone/>
            </a:pPr>
            <a:endParaRPr lang="en-GB" sz="11300" dirty="0"/>
          </a:p>
          <a:p>
            <a:r>
              <a:rPr lang="en-GB" sz="7100" dirty="0"/>
              <a:t>We can see from </a:t>
            </a:r>
            <a:r>
              <a:rPr lang="en-GB" sz="7700" dirty="0"/>
              <a:t>the chart , there </a:t>
            </a:r>
            <a:r>
              <a:rPr lang="en-GB" sz="7100" dirty="0"/>
              <a:t>are 5 cluster in this graph. I selected two different countries for the clustering and used </a:t>
            </a:r>
            <a:r>
              <a:rPr lang="en-GB" sz="7100" b="1" dirty="0"/>
              <a:t>k-means</a:t>
            </a:r>
            <a:r>
              <a:rPr lang="en-GB" sz="7100" dirty="0"/>
              <a:t> clustering algorithm, which most widely and simplest algorithm.</a:t>
            </a:r>
          </a:p>
          <a:p>
            <a:endParaRPr lang="en-US" sz="7100" b="1" dirty="0"/>
          </a:p>
          <a:p>
            <a:endParaRPr lang="en-US" sz="6400" b="1" dirty="0"/>
          </a:p>
          <a:p>
            <a:endParaRPr lang="en-US" sz="6400" b="1" dirty="0"/>
          </a:p>
          <a:p>
            <a:endParaRPr lang="en-US" sz="6400" b="1" dirty="0"/>
          </a:p>
          <a:p>
            <a:endParaRPr lang="en-US" sz="6400" b="1" dirty="0"/>
          </a:p>
          <a:p>
            <a:endParaRPr lang="en-US" sz="6400" b="1" dirty="0"/>
          </a:p>
          <a:p>
            <a:endParaRPr lang="en-US" sz="6400" b="1" dirty="0"/>
          </a:p>
          <a:p>
            <a:endParaRPr lang="en-US" sz="6400" b="1" dirty="0"/>
          </a:p>
          <a:p>
            <a:endParaRPr lang="en-US" sz="6400" b="1" dirty="0"/>
          </a:p>
          <a:p>
            <a:endParaRPr lang="en-GB" sz="6400" dirty="0"/>
          </a:p>
          <a:p>
            <a:endParaRPr lang="en-GB" sz="6400" dirty="0"/>
          </a:p>
          <a:p>
            <a:endParaRPr lang="en-GB" sz="6400" dirty="0"/>
          </a:p>
          <a:p>
            <a:r>
              <a:rPr lang="en-GB" sz="7000" dirty="0"/>
              <a:t>In addition, there are two countries India and Spain. The inflation rate in “GDP” in these two countries using clustering.</a:t>
            </a:r>
            <a:endParaRPr lang="en-GB" sz="7000" b="1" dirty="0"/>
          </a:p>
          <a:p>
            <a:r>
              <a:rPr lang="en-GB" sz="7000" b="1" dirty="0"/>
              <a:t>Conclusion :  </a:t>
            </a:r>
            <a:r>
              <a:rPr lang="en-GB" sz="7000" dirty="0"/>
              <a:t>As an overall assessment, we can directly see that these  two graph represent clustering using one of the k-means algorithm and making meaningful result between two countries India and Spain which indicate Inflation rate of two nations.</a:t>
            </a:r>
            <a:endParaRPr lang="en-GB" sz="7000" b="1" dirty="0"/>
          </a:p>
          <a:p>
            <a:endParaRPr lang="en-GB" sz="4000" dirty="0"/>
          </a:p>
          <a:p>
            <a:endParaRPr lang="en-GB" sz="4000" dirty="0"/>
          </a:p>
        </p:txBody>
      </p:sp>
      <p:sp>
        <p:nvSpPr>
          <p:cNvPr id="8" name="Text Placeholder 7">
            <a:extLst>
              <a:ext uri="{FF2B5EF4-FFF2-40B4-BE49-F238E27FC236}">
                <a16:creationId xmlns:a16="http://schemas.microsoft.com/office/drawing/2014/main" id="{0C9AF7AF-52F5-C755-CFB2-533018D7B295}"/>
              </a:ext>
            </a:extLst>
          </p:cNvPr>
          <p:cNvSpPr>
            <a:spLocks noGrp="1"/>
          </p:cNvSpPr>
          <p:nvPr>
            <p:ph type="body" sz="quarter" idx="3"/>
          </p:nvPr>
        </p:nvSpPr>
        <p:spPr>
          <a:xfrm>
            <a:off x="15301267" y="3098986"/>
            <a:ext cx="12856061" cy="6091906"/>
          </a:xfrm>
        </p:spPr>
        <p:txBody>
          <a:bodyPr>
            <a:noAutofit/>
          </a:bodyPr>
          <a:lstStyle/>
          <a:p>
            <a:r>
              <a:rPr lang="en-US" sz="4400" dirty="0"/>
              <a:t>Fitting: </a:t>
            </a:r>
          </a:p>
          <a:p>
            <a:pPr marL="1143000" indent="-1143000">
              <a:buFont typeface="Arial" panose="020B0604020202020204" pitchFamily="34" charset="0"/>
              <a:buChar char="•"/>
            </a:pPr>
            <a:r>
              <a:rPr lang="en-US" sz="4400" b="0" dirty="0"/>
              <a:t>Finding a mathematical function with an analytical form that best fits this set of data is a procedure known as curve fitting.</a:t>
            </a:r>
          </a:p>
          <a:p>
            <a:pPr marL="1143000" indent="-1143000">
              <a:buFont typeface="Arial" panose="020B0604020202020204" pitchFamily="34" charset="0"/>
              <a:buChar char="•"/>
            </a:pPr>
            <a:r>
              <a:rPr lang="en-US" sz="4400" b="0" dirty="0"/>
              <a:t>Here, we can use appropriate modules for different curve fit and finding fruitful results.</a:t>
            </a:r>
            <a:endParaRPr lang="en-GB" sz="4400" b="0" dirty="0"/>
          </a:p>
        </p:txBody>
      </p:sp>
      <p:sp>
        <p:nvSpPr>
          <p:cNvPr id="13" name="Content Placeholder 12">
            <a:extLst>
              <a:ext uri="{FF2B5EF4-FFF2-40B4-BE49-F238E27FC236}">
                <a16:creationId xmlns:a16="http://schemas.microsoft.com/office/drawing/2014/main" id="{7200AE72-C8B1-D0E1-FC81-88BC90C5D092}"/>
              </a:ext>
            </a:extLst>
          </p:cNvPr>
          <p:cNvSpPr>
            <a:spLocks noGrp="1"/>
          </p:cNvSpPr>
          <p:nvPr>
            <p:ph sz="quarter" idx="4"/>
          </p:nvPr>
        </p:nvSpPr>
        <p:spPr>
          <a:xfrm>
            <a:off x="16060615" y="11113476"/>
            <a:ext cx="12096713" cy="31150561"/>
          </a:xfrm>
        </p:spPr>
        <p:txBody>
          <a:bodyPr>
            <a:normAutofit fontScale="47500" lnSpcReduction="20000"/>
          </a:bodyPr>
          <a:lstStyle/>
          <a:p>
            <a:r>
              <a:rPr lang="en-US" sz="7000" b="1" dirty="0"/>
              <a:t>Data</a:t>
            </a:r>
            <a:r>
              <a:rPr lang="en-US" sz="7700" dirty="0"/>
              <a:t> </a:t>
            </a:r>
            <a:r>
              <a:rPr lang="en-US" sz="7000" dirty="0"/>
              <a:t>: </a:t>
            </a:r>
            <a:r>
              <a:rPr lang="en-GB" sz="7000" dirty="0"/>
              <a:t>I have selected  </a:t>
            </a:r>
            <a:r>
              <a:rPr lang="en-GB" sz="7000" b="1" dirty="0"/>
              <a:t>“GDP Per Capital” </a:t>
            </a:r>
            <a:r>
              <a:rPr lang="en-GB" sz="7000" dirty="0"/>
              <a:t>data for curve and fitting from the world bank data site.</a:t>
            </a:r>
          </a:p>
          <a:p>
            <a:r>
              <a:rPr lang="en-GB" sz="7000" b="1" dirty="0"/>
              <a:t>Output: </a:t>
            </a:r>
          </a:p>
          <a:p>
            <a:endParaRPr lang="en-GB" sz="4000" b="1" dirty="0"/>
          </a:p>
          <a:p>
            <a:endParaRPr lang="en-GB" sz="4000" b="1" dirty="0"/>
          </a:p>
          <a:p>
            <a:endParaRPr lang="en-GB" sz="4000" b="1" dirty="0"/>
          </a:p>
          <a:p>
            <a:endParaRPr lang="en-GB" sz="4000" b="1" dirty="0"/>
          </a:p>
          <a:p>
            <a:endParaRPr lang="en-GB" sz="4000" b="1" dirty="0"/>
          </a:p>
          <a:p>
            <a:endParaRPr lang="en-GB" sz="4000" b="1" dirty="0"/>
          </a:p>
          <a:p>
            <a:endParaRPr lang="en-GB" sz="4000" b="1" dirty="0"/>
          </a:p>
          <a:p>
            <a:endParaRPr lang="en-GB" sz="4000" b="1" dirty="0"/>
          </a:p>
          <a:p>
            <a:endParaRPr lang="en-GB" sz="4000" b="1" dirty="0"/>
          </a:p>
          <a:p>
            <a:endParaRPr lang="en-GB" sz="4000" b="1" dirty="0"/>
          </a:p>
          <a:p>
            <a:endParaRPr lang="en-GB" sz="4000" b="1" dirty="0"/>
          </a:p>
          <a:p>
            <a:endParaRPr lang="en-GB" sz="4000" b="1" dirty="0"/>
          </a:p>
          <a:p>
            <a:endParaRPr lang="en-GB" sz="4000" b="1" dirty="0"/>
          </a:p>
          <a:p>
            <a:r>
              <a:rPr lang="en-GB" sz="7000" dirty="0"/>
              <a:t>Above the chart, we can see that the line chart respectively shoot up in from 1960 to 2000. After that its drastically increased over the decade.</a:t>
            </a:r>
          </a:p>
          <a:p>
            <a:r>
              <a:rPr lang="en-GB" sz="7000" dirty="0"/>
              <a:t>Also, we are using</a:t>
            </a:r>
            <a:r>
              <a:rPr lang="en-GB" sz="7000" b="1" dirty="0"/>
              <a:t> exponential </a:t>
            </a:r>
            <a:r>
              <a:rPr lang="en-GB" sz="7000" dirty="0"/>
              <a:t>function for</a:t>
            </a:r>
            <a:r>
              <a:rPr lang="en-US" sz="7000" dirty="0"/>
              <a:t> Calculates exponential function with scale factor </a:t>
            </a:r>
            <a:r>
              <a:rPr lang="en-US" sz="7000" b="1" dirty="0"/>
              <a:t>“n0”</a:t>
            </a:r>
            <a:r>
              <a:rPr lang="en-US" sz="7000" dirty="0"/>
              <a:t>and “</a:t>
            </a:r>
            <a:r>
              <a:rPr lang="en-US" sz="7000" b="1" dirty="0"/>
              <a:t>growth rate g”.</a:t>
            </a:r>
          </a:p>
          <a:p>
            <a:endParaRPr lang="en-US" sz="7700" b="1" dirty="0"/>
          </a:p>
          <a:p>
            <a:endParaRPr lang="en-US" sz="4000" b="1" dirty="0"/>
          </a:p>
          <a:p>
            <a:endParaRPr lang="en-US" sz="4000" b="1" dirty="0"/>
          </a:p>
          <a:p>
            <a:endParaRPr lang="en-US" sz="4000" b="1" dirty="0"/>
          </a:p>
          <a:p>
            <a:endParaRPr lang="en-US" sz="4000" b="1" dirty="0"/>
          </a:p>
          <a:p>
            <a:endParaRPr lang="en-US" sz="4000" b="1" dirty="0"/>
          </a:p>
          <a:p>
            <a:endParaRPr lang="en-US" sz="4000" b="1" dirty="0"/>
          </a:p>
          <a:p>
            <a:endParaRPr lang="en-US" sz="4000" b="1" dirty="0"/>
          </a:p>
          <a:p>
            <a:endParaRPr lang="en-US" sz="4000" b="1" dirty="0"/>
          </a:p>
          <a:p>
            <a:endParaRPr lang="en-US" sz="4000" b="1" dirty="0"/>
          </a:p>
          <a:p>
            <a:pPr marL="0" indent="0">
              <a:buNone/>
            </a:pPr>
            <a:endParaRPr lang="en-US" sz="7000" dirty="0"/>
          </a:p>
          <a:p>
            <a:r>
              <a:rPr lang="en-US" sz="7000" dirty="0"/>
              <a:t>Finally,  above the graph represent the forecasting GDP for next 10 years . We used exponential function through predict the forecast curve for next decade.</a:t>
            </a:r>
          </a:p>
          <a:p>
            <a:r>
              <a:rPr lang="en-US" sz="7000" b="1" dirty="0"/>
              <a:t>Conclusion: </a:t>
            </a:r>
            <a:r>
              <a:rPr lang="en-US" sz="7000" dirty="0"/>
              <a:t>In this report, we can talk about curve fit and we made two graphs. First define new fit curve for over the period of time and second estimated the GDP growth for next 10 years.</a:t>
            </a:r>
            <a:endParaRPr lang="en-GB" sz="7000" dirty="0"/>
          </a:p>
          <a:p>
            <a:endParaRPr lang="en-GB" sz="4000" dirty="0"/>
          </a:p>
          <a:p>
            <a:endParaRPr lang="en-GB" sz="4000" b="1" dirty="0"/>
          </a:p>
          <a:p>
            <a:endParaRPr lang="en-GB" sz="4000" b="1" dirty="0"/>
          </a:p>
          <a:p>
            <a:endParaRPr lang="en-GB" sz="4000" b="1" dirty="0"/>
          </a:p>
          <a:p>
            <a:endParaRPr lang="en-GB" sz="4000" b="1" dirty="0"/>
          </a:p>
          <a:p>
            <a:endParaRPr lang="en-GB" sz="4000" b="1" dirty="0"/>
          </a:p>
          <a:p>
            <a:endParaRPr lang="en-GB" sz="4800" b="1" dirty="0"/>
          </a:p>
        </p:txBody>
      </p:sp>
      <p:pic>
        <p:nvPicPr>
          <p:cNvPr id="19" name="Picture 18" descr="Chart, scatter chart&#10;&#10;Description automatically generated">
            <a:extLst>
              <a:ext uri="{FF2B5EF4-FFF2-40B4-BE49-F238E27FC236}">
                <a16:creationId xmlns:a16="http://schemas.microsoft.com/office/drawing/2014/main" id="{3B0CB3A9-67D5-1FAD-9CA0-3D95F377B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384" y="25327818"/>
            <a:ext cx="12927964" cy="9912668"/>
          </a:xfrm>
          <a:prstGeom prst="rect">
            <a:avLst/>
          </a:prstGeom>
        </p:spPr>
      </p:pic>
      <p:pic>
        <p:nvPicPr>
          <p:cNvPr id="21" name="Picture 20" descr="Chart&#10;&#10;Description automatically generated">
            <a:extLst>
              <a:ext uri="{FF2B5EF4-FFF2-40B4-BE49-F238E27FC236}">
                <a16:creationId xmlns:a16="http://schemas.microsoft.com/office/drawing/2014/main" id="{E54F4B74-A608-7827-4402-99920852F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662" y="13528431"/>
            <a:ext cx="12214298" cy="9260411"/>
          </a:xfrm>
          <a:prstGeom prst="rect">
            <a:avLst/>
          </a:prstGeom>
        </p:spPr>
      </p:pic>
      <p:pic>
        <p:nvPicPr>
          <p:cNvPr id="23" name="Picture 22" descr="Chart, line chart&#10;&#10;Description automatically generated">
            <a:extLst>
              <a:ext uri="{FF2B5EF4-FFF2-40B4-BE49-F238E27FC236}">
                <a16:creationId xmlns:a16="http://schemas.microsoft.com/office/drawing/2014/main" id="{3C41ACC6-6653-5032-49B5-C4CB10475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0083" y="13304673"/>
            <a:ext cx="12378135" cy="8832911"/>
          </a:xfrm>
          <a:prstGeom prst="rect">
            <a:avLst/>
          </a:prstGeom>
        </p:spPr>
      </p:pic>
      <p:pic>
        <p:nvPicPr>
          <p:cNvPr id="25" name="Picture 24" descr="Chart, line chart&#10;&#10;Description automatically generated">
            <a:extLst>
              <a:ext uri="{FF2B5EF4-FFF2-40B4-BE49-F238E27FC236}">
                <a16:creationId xmlns:a16="http://schemas.microsoft.com/office/drawing/2014/main" id="{D71C6256-2F2B-A2CF-D3D7-45DC40019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55051" y="26980766"/>
            <a:ext cx="12378135" cy="8517628"/>
          </a:xfrm>
          <a:prstGeom prst="rect">
            <a:avLst/>
          </a:prstGeom>
        </p:spPr>
      </p:pic>
      <p:sp>
        <p:nvSpPr>
          <p:cNvPr id="3" name="TextBox 2">
            <a:extLst>
              <a:ext uri="{FF2B5EF4-FFF2-40B4-BE49-F238E27FC236}">
                <a16:creationId xmlns:a16="http://schemas.microsoft.com/office/drawing/2014/main" id="{F6B3493A-3796-451A-09FD-C406C5F93012}"/>
              </a:ext>
            </a:extLst>
          </p:cNvPr>
          <p:cNvSpPr txBox="1"/>
          <p:nvPr/>
        </p:nvSpPr>
        <p:spPr>
          <a:xfrm>
            <a:off x="2324662" y="40341576"/>
            <a:ext cx="25832666" cy="1754326"/>
          </a:xfrm>
          <a:prstGeom prst="rect">
            <a:avLst/>
          </a:prstGeom>
          <a:noFill/>
        </p:spPr>
        <p:txBody>
          <a:bodyPr wrap="square">
            <a:spAutoFit/>
          </a:bodyPr>
          <a:lstStyle/>
          <a:p>
            <a:pPr algn="ctr"/>
            <a:r>
              <a:rPr lang="en-GB" sz="4400" b="1" u="sng" dirty="0">
                <a:solidFill>
                  <a:schemeClr val="tx1"/>
                </a:solidFill>
                <a:highlight>
                  <a:srgbClr val="ACDCF9"/>
                </a:highlight>
                <a:latin typeface="Congenial Light" panose="02000503040000020004" pitchFamily="2" charset="0"/>
                <a:cs typeface="Aharoni" panose="02010803020104030203" pitchFamily="2" charset="-79"/>
              </a:rPr>
              <a:t>GitHub Link</a:t>
            </a:r>
          </a:p>
          <a:p>
            <a:endParaRPr lang="en-GB" sz="2800" b="1" dirty="0">
              <a:solidFill>
                <a:schemeClr val="bg1"/>
              </a:solidFill>
              <a:highlight>
                <a:srgbClr val="800000"/>
              </a:highlight>
              <a:latin typeface="Congenial Light" panose="02000503040000020004" pitchFamily="2" charset="0"/>
              <a:cs typeface="Aharoni" panose="02010803020104030203" pitchFamily="2" charset="-79"/>
            </a:endParaRPr>
          </a:p>
          <a:p>
            <a:pPr marL="571500" indent="-571500" algn="l">
              <a:buFont typeface="Courier New" panose="02070309020205020404" pitchFamily="49" charset="0"/>
              <a:buChar char="o"/>
            </a:pPr>
            <a:r>
              <a:rPr lang="en-GB" sz="3600">
                <a:solidFill>
                  <a:schemeClr val="bg1"/>
                </a:solidFill>
                <a:highlight>
                  <a:srgbClr val="ACDCF9"/>
                </a:highlight>
              </a:rPr>
              <a:t>https://github.com/DannyP007/ADS-1_ASSIGNMENT3.git</a:t>
            </a:r>
            <a:endParaRPr lang="en-GB" sz="3600" dirty="0">
              <a:solidFill>
                <a:schemeClr val="bg1"/>
              </a:solidFill>
              <a:highlight>
                <a:srgbClr val="ACDCF9"/>
              </a:highlight>
            </a:endParaRPr>
          </a:p>
        </p:txBody>
      </p:sp>
    </p:spTree>
    <p:extLst>
      <p:ext uri="{BB962C8B-B14F-4D97-AF65-F5344CB8AC3E}">
        <p14:creationId xmlns:p14="http://schemas.microsoft.com/office/powerpoint/2010/main" val="6542989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241</TotalTime>
  <Words>373</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Congenial Light</vt:lpstr>
      <vt:lpstr>Courier New</vt:lpstr>
      <vt:lpstr>Times New Roman</vt:lpstr>
      <vt:lpstr>Wingdings</vt:lpstr>
      <vt:lpstr>Retrospect</vt:lpstr>
      <vt:lpstr>Clustering And Curve Fitting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Curve Fitting</dc:title>
  <dc:creator>Maulik Vinubhai Vekariya [Student-PECS]</dc:creator>
  <cp:lastModifiedBy>Maulik Vinubhai Vekariya [Student-PECS]</cp:lastModifiedBy>
  <cp:revision>2</cp:revision>
  <dcterms:created xsi:type="dcterms:W3CDTF">2023-01-20T02:27:00Z</dcterms:created>
  <dcterms:modified xsi:type="dcterms:W3CDTF">2023-01-20T06:44:00Z</dcterms:modified>
</cp:coreProperties>
</file>