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90" r:id="rId5"/>
    <p:sldId id="289" r:id="rId6"/>
    <p:sldId id="283" r:id="rId7"/>
    <p:sldId id="284" r:id="rId8"/>
    <p:sldId id="285" r:id="rId9"/>
    <p:sldId id="286" r:id="rId10"/>
    <p:sldId id="287" r:id="rId11"/>
    <p:sldId id="28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57" r:id="rId22"/>
    <p:sldId id="260" r:id="rId23"/>
    <p:sldId id="270" r:id="rId24"/>
    <p:sldId id="262" r:id="rId25"/>
    <p:sldId id="275" r:id="rId26"/>
    <p:sldId id="298" r:id="rId27"/>
    <p:sldId id="296" r:id="rId28"/>
    <p:sldId id="297" r:id="rId29"/>
    <p:sldId id="267" r:id="rId30"/>
    <p:sldId id="309" r:id="rId31"/>
    <p:sldId id="263" r:id="rId32"/>
    <p:sldId id="264" r:id="rId33"/>
    <p:sldId id="268" r:id="rId34"/>
    <p:sldId id="269" r:id="rId35"/>
    <p:sldId id="312" r:id="rId36"/>
    <p:sldId id="265" r:id="rId37"/>
    <p:sldId id="311" r:id="rId38"/>
    <p:sldId id="299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ABF3"/>
    <a:srgbClr val="DFE7F2"/>
    <a:srgbClr val="DBE3F0"/>
    <a:srgbClr val="2C4682"/>
    <a:srgbClr val="FD804E"/>
    <a:srgbClr val="FFFFFF"/>
    <a:srgbClr val="F0F4F9"/>
    <a:srgbClr val="DEE6F1"/>
    <a:srgbClr val="FE9D78"/>
    <a:srgbClr val="579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DB221-4854-40A9-928D-AA34EE96866B}" v="36" dt="2024-04-15T10:14:09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Duc Duy 20225831" userId="9a59e6f3-4738-43a1-96d2-bd6f004b3b0b" providerId="ADAL" clId="{7F0DB221-4854-40A9-928D-AA34EE96866B}"/>
    <pc:docChg chg="undo custSel addSld delSld modSld">
      <pc:chgData name="Phan Duc Duy 20225831" userId="9a59e6f3-4738-43a1-96d2-bd6f004b3b0b" providerId="ADAL" clId="{7F0DB221-4854-40A9-928D-AA34EE96866B}" dt="2024-04-15T10:14:09.433" v="157" actId="20577"/>
      <pc:docMkLst>
        <pc:docMk/>
      </pc:docMkLst>
      <pc:sldChg chg="del">
        <pc:chgData name="Phan Duc Duy 20225831" userId="9a59e6f3-4738-43a1-96d2-bd6f004b3b0b" providerId="ADAL" clId="{7F0DB221-4854-40A9-928D-AA34EE96866B}" dt="2024-04-15T10:13:48.892" v="155" actId="47"/>
        <pc:sldMkLst>
          <pc:docMk/>
          <pc:sldMk cId="4177419743" sldId="256"/>
        </pc:sldMkLst>
      </pc:sldChg>
      <pc:sldChg chg="del">
        <pc:chgData name="Phan Duc Duy 20225831" userId="9a59e6f3-4738-43a1-96d2-bd6f004b3b0b" providerId="ADAL" clId="{7F0DB221-4854-40A9-928D-AA34EE96866B}" dt="2024-04-15T10:13:46.436" v="151" actId="47"/>
        <pc:sldMkLst>
          <pc:docMk/>
          <pc:sldMk cId="1077534449" sldId="258"/>
        </pc:sldMkLst>
      </pc:sldChg>
      <pc:sldChg chg="del">
        <pc:chgData name="Phan Duc Duy 20225831" userId="9a59e6f3-4738-43a1-96d2-bd6f004b3b0b" providerId="ADAL" clId="{7F0DB221-4854-40A9-928D-AA34EE96866B}" dt="2024-04-15T10:13:47.329" v="152" actId="47"/>
        <pc:sldMkLst>
          <pc:docMk/>
          <pc:sldMk cId="2242595613" sldId="259"/>
        </pc:sldMkLst>
      </pc:sldChg>
      <pc:sldChg chg="del">
        <pc:chgData name="Phan Duc Duy 20225831" userId="9a59e6f3-4738-43a1-96d2-bd6f004b3b0b" providerId="ADAL" clId="{7F0DB221-4854-40A9-928D-AA34EE96866B}" dt="2024-04-15T10:13:12.173" v="143" actId="47"/>
        <pc:sldMkLst>
          <pc:docMk/>
          <pc:sldMk cId="1183640042" sldId="266"/>
        </pc:sldMkLst>
      </pc:sldChg>
      <pc:sldChg chg="del">
        <pc:chgData name="Phan Duc Duy 20225831" userId="9a59e6f3-4738-43a1-96d2-bd6f004b3b0b" providerId="ADAL" clId="{7F0DB221-4854-40A9-928D-AA34EE96866B}" dt="2024-04-15T10:13:47.922" v="153" actId="47"/>
        <pc:sldMkLst>
          <pc:docMk/>
          <pc:sldMk cId="1578471201" sldId="274"/>
        </pc:sldMkLst>
      </pc:sldChg>
      <pc:sldChg chg="modSp">
        <pc:chgData name="Phan Duc Duy 20225831" userId="9a59e6f3-4738-43a1-96d2-bd6f004b3b0b" providerId="ADAL" clId="{7F0DB221-4854-40A9-928D-AA34EE96866B}" dt="2024-04-15T10:14:09.433" v="157" actId="20577"/>
        <pc:sldMkLst>
          <pc:docMk/>
          <pc:sldMk cId="2495758471" sldId="288"/>
        </pc:sldMkLst>
        <pc:spChg chg="mod">
          <ac:chgData name="Phan Duc Duy 20225831" userId="9a59e6f3-4738-43a1-96d2-bd6f004b3b0b" providerId="ADAL" clId="{7F0DB221-4854-40A9-928D-AA34EE96866B}" dt="2024-04-15T10:14:09.433" v="157" actId="20577"/>
          <ac:spMkLst>
            <pc:docMk/>
            <pc:sldMk cId="2495758471" sldId="288"/>
            <ac:spMk id="21" creationId="{F6DDFFB1-6806-0F44-44C4-91D74453CB8D}"/>
          </ac:spMkLst>
        </pc:spChg>
      </pc:sldChg>
      <pc:sldChg chg="del">
        <pc:chgData name="Phan Duc Duy 20225831" userId="9a59e6f3-4738-43a1-96d2-bd6f004b3b0b" providerId="ADAL" clId="{7F0DB221-4854-40A9-928D-AA34EE96866B}" dt="2024-04-15T10:13:13.853" v="144" actId="47"/>
        <pc:sldMkLst>
          <pc:docMk/>
          <pc:sldMk cId="726978286" sldId="291"/>
        </pc:sldMkLst>
      </pc:sldChg>
      <pc:sldChg chg="del">
        <pc:chgData name="Phan Duc Duy 20225831" userId="9a59e6f3-4738-43a1-96d2-bd6f004b3b0b" providerId="ADAL" clId="{7F0DB221-4854-40A9-928D-AA34EE96866B}" dt="2024-04-15T10:13:14.857" v="145" actId="47"/>
        <pc:sldMkLst>
          <pc:docMk/>
          <pc:sldMk cId="2003515595" sldId="292"/>
        </pc:sldMkLst>
      </pc:sldChg>
      <pc:sldChg chg="del">
        <pc:chgData name="Phan Duc Duy 20225831" userId="9a59e6f3-4738-43a1-96d2-bd6f004b3b0b" providerId="ADAL" clId="{7F0DB221-4854-40A9-928D-AA34EE96866B}" dt="2024-04-15T10:13:15.970" v="146" actId="47"/>
        <pc:sldMkLst>
          <pc:docMk/>
          <pc:sldMk cId="2476304777" sldId="293"/>
        </pc:sldMkLst>
      </pc:sldChg>
      <pc:sldChg chg="add del">
        <pc:chgData name="Phan Duc Duy 20225831" userId="9a59e6f3-4738-43a1-96d2-bd6f004b3b0b" providerId="ADAL" clId="{7F0DB221-4854-40A9-928D-AA34EE96866B}" dt="2024-04-15T10:13:38.604" v="150"/>
        <pc:sldMkLst>
          <pc:docMk/>
          <pc:sldMk cId="1847187305" sldId="294"/>
        </pc:sldMkLst>
      </pc:sldChg>
      <pc:sldChg chg="del">
        <pc:chgData name="Phan Duc Duy 20225831" userId="9a59e6f3-4738-43a1-96d2-bd6f004b3b0b" providerId="ADAL" clId="{7F0DB221-4854-40A9-928D-AA34EE96866B}" dt="2024-04-15T10:13:48.392" v="154" actId="47"/>
        <pc:sldMkLst>
          <pc:docMk/>
          <pc:sldMk cId="555991572" sldId="295"/>
        </pc:sldMkLst>
      </pc:sldChg>
      <pc:sldChg chg="add del">
        <pc:chgData name="Phan Duc Duy 20225831" userId="9a59e6f3-4738-43a1-96d2-bd6f004b3b0b" providerId="ADAL" clId="{7F0DB221-4854-40A9-928D-AA34EE96866B}" dt="2024-04-15T10:13:31.937" v="149"/>
        <pc:sldMkLst>
          <pc:docMk/>
          <pc:sldMk cId="3651639463" sldId="299"/>
        </pc:sldMkLst>
      </pc:sldChg>
      <pc:sldChg chg="addSp delSp modSp mod delAnim">
        <pc:chgData name="Phan Duc Duy 20225831" userId="9a59e6f3-4738-43a1-96d2-bd6f004b3b0b" providerId="ADAL" clId="{7F0DB221-4854-40A9-928D-AA34EE96866B}" dt="2024-04-03T18:23:53.120" v="90" actId="165"/>
        <pc:sldMkLst>
          <pc:docMk/>
          <pc:sldMk cId="114474693" sldId="300"/>
        </pc:sldMkLst>
        <pc:spChg chg="del">
          <ac:chgData name="Phan Duc Duy 20225831" userId="9a59e6f3-4738-43a1-96d2-bd6f004b3b0b" providerId="ADAL" clId="{7F0DB221-4854-40A9-928D-AA34EE96866B}" dt="2024-04-03T18:12:54.421" v="1" actId="478"/>
          <ac:spMkLst>
            <pc:docMk/>
            <pc:sldMk cId="114474693" sldId="300"/>
            <ac:spMk id="4" creationId="{5D347285-3F6D-D013-FF4C-AFC26EEBF7BC}"/>
          </ac:spMkLst>
        </pc:spChg>
        <pc:spChg chg="add del mod">
          <ac:chgData name="Phan Duc Duy 20225831" userId="9a59e6f3-4738-43a1-96d2-bd6f004b3b0b" providerId="ADAL" clId="{7F0DB221-4854-40A9-928D-AA34EE96866B}" dt="2024-04-03T18:14:55.385" v="20" actId="478"/>
          <ac:spMkLst>
            <pc:docMk/>
            <pc:sldMk cId="114474693" sldId="300"/>
            <ac:spMk id="5" creationId="{9F0E0BA2-CD1E-CD5B-049D-BBD8F549616E}"/>
          </ac:spMkLst>
        </pc:spChg>
        <pc:spChg chg="del">
          <ac:chgData name="Phan Duc Duy 20225831" userId="9a59e6f3-4738-43a1-96d2-bd6f004b3b0b" providerId="ADAL" clId="{7F0DB221-4854-40A9-928D-AA34EE96866B}" dt="2024-04-03T18:12:54.421" v="1" actId="478"/>
          <ac:spMkLst>
            <pc:docMk/>
            <pc:sldMk cId="114474693" sldId="300"/>
            <ac:spMk id="6" creationId="{E3393F3C-6420-23F2-B0AD-18ADB9FF259A}"/>
          </ac:spMkLst>
        </pc:spChg>
        <pc:spChg chg="del">
          <ac:chgData name="Phan Duc Duy 20225831" userId="9a59e6f3-4738-43a1-96d2-bd6f004b3b0b" providerId="ADAL" clId="{7F0DB221-4854-40A9-928D-AA34EE96866B}" dt="2024-04-03T18:12:50.687" v="0" actId="478"/>
          <ac:spMkLst>
            <pc:docMk/>
            <pc:sldMk cId="114474693" sldId="300"/>
            <ac:spMk id="8" creationId="{B99A74CD-1E0A-EA23-27C0-95737D2E3996}"/>
          </ac:spMkLst>
        </pc:spChg>
        <pc:spChg chg="del">
          <ac:chgData name="Phan Duc Duy 20225831" userId="9a59e6f3-4738-43a1-96d2-bd6f004b3b0b" providerId="ADAL" clId="{7F0DB221-4854-40A9-928D-AA34EE96866B}" dt="2024-04-03T18:12:54.421" v="1" actId="478"/>
          <ac:spMkLst>
            <pc:docMk/>
            <pc:sldMk cId="114474693" sldId="300"/>
            <ac:spMk id="9" creationId="{ABBB57C5-C1AA-A49A-E04C-172C6CE03A7C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11" creationId="{6DFADE98-9039-9EA0-114D-D9293C4C10F9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20" creationId="{25DAF99D-013F-DE01-09D6-ED5DB5FEEBAB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21" creationId="{24E45CE9-E3C1-535D-2569-92469F2ED88B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22" creationId="{6109CE46-98CC-37B0-4E40-DCC6B8730A44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23" creationId="{8D50BC22-4292-F682-2F4D-E2CBEA964E73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24" creationId="{3ACE6539-CE4A-39C6-8E6B-8CE7E73A0308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25" creationId="{7710A760-3F8C-C83F-2ABB-A8C149E67709}"/>
          </ac:spMkLst>
        </pc:spChg>
        <pc:spChg chg="mod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3:53.120" v="90" actId="165"/>
          <ac:spMkLst>
            <pc:docMk/>
            <pc:sldMk cId="114474693" sldId="300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03T18:15:09.116" v="22" actId="1076"/>
          <ac:spMkLst>
            <pc:docMk/>
            <pc:sldMk cId="114474693" sldId="300"/>
            <ac:spMk id="32" creationId="{AC01B851-25BD-3CD2-88C0-F139D17563AA}"/>
          </ac:spMkLst>
        </pc:spChg>
        <pc:spChg chg="del">
          <ac:chgData name="Phan Duc Duy 20225831" userId="9a59e6f3-4738-43a1-96d2-bd6f004b3b0b" providerId="ADAL" clId="{7F0DB221-4854-40A9-928D-AA34EE96866B}" dt="2024-04-03T18:13:03.055" v="3" actId="478"/>
          <ac:spMkLst>
            <pc:docMk/>
            <pc:sldMk cId="114474693" sldId="300"/>
            <ac:spMk id="33" creationId="{DA1F4242-C2AA-3A3B-2023-4C3D3549A8A7}"/>
          </ac:spMkLst>
        </pc:spChg>
        <pc:grpChg chg="add del mod">
          <ac:chgData name="Phan Duc Duy 20225831" userId="9a59e6f3-4738-43a1-96d2-bd6f004b3b0b" providerId="ADAL" clId="{7F0DB221-4854-40A9-928D-AA34EE96866B}" dt="2024-04-03T18:23:53.120" v="90" actId="165"/>
          <ac:grpSpMkLst>
            <pc:docMk/>
            <pc:sldMk cId="114474693" sldId="300"/>
            <ac:grpSpMk id="7" creationId="{A5A9A41B-E1F7-8F69-666E-BCCA7FF0F5CB}"/>
          </ac:grpSpMkLst>
        </pc:grpChg>
        <pc:grpChg chg="mod topLvl">
          <ac:chgData name="Phan Duc Duy 20225831" userId="9a59e6f3-4738-43a1-96d2-bd6f004b3b0b" providerId="ADAL" clId="{7F0DB221-4854-40A9-928D-AA34EE96866B}" dt="2024-04-03T18:23:53.120" v="90" actId="165"/>
          <ac:grpSpMkLst>
            <pc:docMk/>
            <pc:sldMk cId="114474693" sldId="300"/>
            <ac:grpSpMk id="29" creationId="{FBF9CA54-3B2E-6668-3BB9-5548E659FC3B}"/>
          </ac:grpSpMkLst>
        </pc:grpChg>
        <pc:picChg chg="del">
          <ac:chgData name="Phan Duc Duy 20225831" userId="9a59e6f3-4738-43a1-96d2-bd6f004b3b0b" providerId="ADAL" clId="{7F0DB221-4854-40A9-928D-AA34EE96866B}" dt="2024-04-03T18:12:56.713" v="2" actId="478"/>
          <ac:picMkLst>
            <pc:docMk/>
            <pc:sldMk cId="114474693" sldId="300"/>
            <ac:picMk id="2" creationId="{CD1096EC-22F7-1310-DD13-58C466DA23E6}"/>
          </ac:picMkLst>
        </pc:picChg>
      </pc:sldChg>
      <pc:sldChg chg="delSp modSp add mod">
        <pc:chgData name="Phan Duc Duy 20225831" userId="9a59e6f3-4738-43a1-96d2-bd6f004b3b0b" providerId="ADAL" clId="{7F0DB221-4854-40A9-928D-AA34EE96866B}" dt="2024-04-03T18:23:55.868" v="91" actId="165"/>
        <pc:sldMkLst>
          <pc:docMk/>
          <pc:sldMk cId="1237232986" sldId="301"/>
        </pc:sldMkLst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11" creationId="{6DFADE98-9039-9EA0-114D-D9293C4C10F9}"/>
          </ac:spMkLst>
        </pc:spChg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20" creationId="{25DAF99D-013F-DE01-09D6-ED5DB5FEEBAB}"/>
          </ac:spMkLst>
        </pc:spChg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21" creationId="{24E45CE9-E3C1-535D-2569-92469F2ED88B}"/>
          </ac:spMkLst>
        </pc:spChg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22" creationId="{6109CE46-98CC-37B0-4E40-DCC6B8730A44}"/>
          </ac:spMkLst>
        </pc:spChg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23" creationId="{8D50BC22-4292-F682-2F4D-E2CBEA964E73}"/>
          </ac:spMkLst>
        </pc:spChg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24" creationId="{3ACE6539-CE4A-39C6-8E6B-8CE7E73A0308}"/>
          </ac:spMkLst>
        </pc:spChg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25" creationId="{7710A760-3F8C-C83F-2ABB-A8C149E67709}"/>
          </ac:spMkLst>
        </pc:spChg>
        <pc:spChg chg="mod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3:55.868" v="91" actId="165"/>
          <ac:spMkLst>
            <pc:docMk/>
            <pc:sldMk cId="1237232986" sldId="301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03T18:18:40.347" v="65" actId="120"/>
          <ac:spMkLst>
            <pc:docMk/>
            <pc:sldMk cId="1237232986" sldId="301"/>
            <ac:spMk id="32" creationId="{AC01B851-25BD-3CD2-88C0-F139D17563AA}"/>
          </ac:spMkLst>
        </pc:spChg>
        <pc:grpChg chg="del">
          <ac:chgData name="Phan Duc Duy 20225831" userId="9a59e6f3-4738-43a1-96d2-bd6f004b3b0b" providerId="ADAL" clId="{7F0DB221-4854-40A9-928D-AA34EE96866B}" dt="2024-04-03T18:23:55.868" v="91" actId="165"/>
          <ac:grpSpMkLst>
            <pc:docMk/>
            <pc:sldMk cId="1237232986" sldId="301"/>
            <ac:grpSpMk id="7" creationId="{A5A9A41B-E1F7-8F69-666E-BCCA7FF0F5CB}"/>
          </ac:grpSpMkLst>
        </pc:grpChg>
        <pc:grpChg chg="mod topLvl">
          <ac:chgData name="Phan Duc Duy 20225831" userId="9a59e6f3-4738-43a1-96d2-bd6f004b3b0b" providerId="ADAL" clId="{7F0DB221-4854-40A9-928D-AA34EE96866B}" dt="2024-04-03T18:23:55.868" v="91" actId="165"/>
          <ac:grpSpMkLst>
            <pc:docMk/>
            <pc:sldMk cId="1237232986" sldId="301"/>
            <ac:grpSpMk id="29" creationId="{FBF9CA54-3B2E-6668-3BB9-5548E659FC3B}"/>
          </ac:grpSpMkLst>
        </pc:grpChg>
      </pc:sldChg>
      <pc:sldChg chg="delSp modSp add mod">
        <pc:chgData name="Phan Duc Duy 20225831" userId="9a59e6f3-4738-43a1-96d2-bd6f004b3b0b" providerId="ADAL" clId="{7F0DB221-4854-40A9-928D-AA34EE96866B}" dt="2024-04-03T18:24:01.260" v="92" actId="165"/>
        <pc:sldMkLst>
          <pc:docMk/>
          <pc:sldMk cId="4245334739" sldId="302"/>
        </pc:sldMkLst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11" creationId="{6DFADE98-9039-9EA0-114D-D9293C4C10F9}"/>
          </ac:spMkLst>
        </pc:spChg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20" creationId="{25DAF99D-013F-DE01-09D6-ED5DB5FEEBAB}"/>
          </ac:spMkLst>
        </pc:spChg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21" creationId="{24E45CE9-E3C1-535D-2569-92469F2ED88B}"/>
          </ac:spMkLst>
        </pc:spChg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22" creationId="{6109CE46-98CC-37B0-4E40-DCC6B8730A44}"/>
          </ac:spMkLst>
        </pc:spChg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23" creationId="{8D50BC22-4292-F682-2F4D-E2CBEA964E73}"/>
          </ac:spMkLst>
        </pc:spChg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24" creationId="{3ACE6539-CE4A-39C6-8E6B-8CE7E73A0308}"/>
          </ac:spMkLst>
        </pc:spChg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25" creationId="{7710A760-3F8C-C83F-2ABB-A8C149E67709}"/>
          </ac:spMkLst>
        </pc:spChg>
        <pc:spChg chg="mod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4:01.260" v="92" actId="165"/>
          <ac:spMkLst>
            <pc:docMk/>
            <pc:sldMk cId="4245334739" sldId="302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03T18:18:59.962" v="67" actId="120"/>
          <ac:spMkLst>
            <pc:docMk/>
            <pc:sldMk cId="4245334739" sldId="302"/>
            <ac:spMk id="32" creationId="{AC01B851-25BD-3CD2-88C0-F139D17563AA}"/>
          </ac:spMkLst>
        </pc:spChg>
        <pc:grpChg chg="del mod">
          <ac:chgData name="Phan Duc Duy 20225831" userId="9a59e6f3-4738-43a1-96d2-bd6f004b3b0b" providerId="ADAL" clId="{7F0DB221-4854-40A9-928D-AA34EE96866B}" dt="2024-04-03T18:24:01.260" v="92" actId="165"/>
          <ac:grpSpMkLst>
            <pc:docMk/>
            <pc:sldMk cId="4245334739" sldId="302"/>
            <ac:grpSpMk id="7" creationId="{A5A9A41B-E1F7-8F69-666E-BCCA7FF0F5CB}"/>
          </ac:grpSpMkLst>
        </pc:grpChg>
        <pc:grpChg chg="mod topLvl">
          <ac:chgData name="Phan Duc Duy 20225831" userId="9a59e6f3-4738-43a1-96d2-bd6f004b3b0b" providerId="ADAL" clId="{7F0DB221-4854-40A9-928D-AA34EE96866B}" dt="2024-04-03T18:24:01.260" v="92" actId="165"/>
          <ac:grpSpMkLst>
            <pc:docMk/>
            <pc:sldMk cId="4245334739" sldId="302"/>
            <ac:grpSpMk id="29" creationId="{FBF9CA54-3B2E-6668-3BB9-5548E659FC3B}"/>
          </ac:grpSpMkLst>
        </pc:grpChg>
      </pc:sldChg>
      <pc:sldChg chg="delSp modSp add mod">
        <pc:chgData name="Phan Duc Duy 20225831" userId="9a59e6f3-4738-43a1-96d2-bd6f004b3b0b" providerId="ADAL" clId="{7F0DB221-4854-40A9-928D-AA34EE96866B}" dt="2024-04-03T18:24:03.669" v="93" actId="165"/>
        <pc:sldMkLst>
          <pc:docMk/>
          <pc:sldMk cId="631427647" sldId="303"/>
        </pc:sldMkLst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11" creationId="{6DFADE98-9039-9EA0-114D-D9293C4C10F9}"/>
          </ac:spMkLst>
        </pc:spChg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20" creationId="{25DAF99D-013F-DE01-09D6-ED5DB5FEEBAB}"/>
          </ac:spMkLst>
        </pc:spChg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21" creationId="{24E45CE9-E3C1-535D-2569-92469F2ED88B}"/>
          </ac:spMkLst>
        </pc:spChg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22" creationId="{6109CE46-98CC-37B0-4E40-DCC6B8730A44}"/>
          </ac:spMkLst>
        </pc:spChg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23" creationId="{8D50BC22-4292-F682-2F4D-E2CBEA964E73}"/>
          </ac:spMkLst>
        </pc:spChg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24" creationId="{3ACE6539-CE4A-39C6-8E6B-8CE7E73A0308}"/>
          </ac:spMkLst>
        </pc:spChg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25" creationId="{7710A760-3F8C-C83F-2ABB-A8C149E67709}"/>
          </ac:spMkLst>
        </pc:spChg>
        <pc:spChg chg="mod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4:03.669" v="93" actId="165"/>
          <ac:spMkLst>
            <pc:docMk/>
            <pc:sldMk cId="631427647" sldId="303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03T18:19:22.372" v="69" actId="120"/>
          <ac:spMkLst>
            <pc:docMk/>
            <pc:sldMk cId="631427647" sldId="303"/>
            <ac:spMk id="32" creationId="{AC01B851-25BD-3CD2-88C0-F139D17563AA}"/>
          </ac:spMkLst>
        </pc:spChg>
        <pc:grpChg chg="del">
          <ac:chgData name="Phan Duc Duy 20225831" userId="9a59e6f3-4738-43a1-96d2-bd6f004b3b0b" providerId="ADAL" clId="{7F0DB221-4854-40A9-928D-AA34EE96866B}" dt="2024-04-03T18:24:03.669" v="93" actId="165"/>
          <ac:grpSpMkLst>
            <pc:docMk/>
            <pc:sldMk cId="631427647" sldId="303"/>
            <ac:grpSpMk id="7" creationId="{A5A9A41B-E1F7-8F69-666E-BCCA7FF0F5CB}"/>
          </ac:grpSpMkLst>
        </pc:grpChg>
        <pc:grpChg chg="mod topLvl">
          <ac:chgData name="Phan Duc Duy 20225831" userId="9a59e6f3-4738-43a1-96d2-bd6f004b3b0b" providerId="ADAL" clId="{7F0DB221-4854-40A9-928D-AA34EE96866B}" dt="2024-04-03T18:24:03.669" v="93" actId="165"/>
          <ac:grpSpMkLst>
            <pc:docMk/>
            <pc:sldMk cId="631427647" sldId="303"/>
            <ac:grpSpMk id="29" creationId="{FBF9CA54-3B2E-6668-3BB9-5548E659FC3B}"/>
          </ac:grpSpMkLst>
        </pc:grpChg>
      </pc:sldChg>
      <pc:sldChg chg="addSp delSp modSp add mod">
        <pc:chgData name="Phan Duc Duy 20225831" userId="9a59e6f3-4738-43a1-96d2-bd6f004b3b0b" providerId="ADAL" clId="{7F0DB221-4854-40A9-928D-AA34EE96866B}" dt="2024-04-03T18:24:48.277" v="100" actId="164"/>
        <pc:sldMkLst>
          <pc:docMk/>
          <pc:sldMk cId="618300951" sldId="304"/>
        </pc:sldMkLst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11" creationId="{6DFADE98-9039-9EA0-114D-D9293C4C10F9}"/>
          </ac:spMkLst>
        </pc:spChg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20" creationId="{25DAF99D-013F-DE01-09D6-ED5DB5FEEBAB}"/>
          </ac:spMkLst>
        </pc:spChg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21" creationId="{24E45CE9-E3C1-535D-2569-92469F2ED88B}"/>
          </ac:spMkLst>
        </pc:spChg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22" creationId="{6109CE46-98CC-37B0-4E40-DCC6B8730A44}"/>
          </ac:spMkLst>
        </pc:spChg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23" creationId="{8D50BC22-4292-F682-2F4D-E2CBEA964E73}"/>
          </ac:spMkLst>
        </pc:spChg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24" creationId="{3ACE6539-CE4A-39C6-8E6B-8CE7E73A0308}"/>
          </ac:spMkLst>
        </pc:spChg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25" creationId="{7710A760-3F8C-C83F-2ABB-A8C149E67709}"/>
          </ac:spMkLst>
        </pc:spChg>
        <pc:spChg chg="mod topLvl">
          <ac:chgData name="Phan Duc Duy 20225831" userId="9a59e6f3-4738-43a1-96d2-bd6f004b3b0b" providerId="ADAL" clId="{7F0DB221-4854-40A9-928D-AA34EE96866B}" dt="2024-04-03T18:24:48.277" v="100" actId="164"/>
          <ac:spMkLst>
            <pc:docMk/>
            <pc:sldMk cId="618300951" sldId="304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4:06.307" v="94" actId="165"/>
          <ac:spMkLst>
            <pc:docMk/>
            <pc:sldMk cId="618300951" sldId="304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03T18:19:43.332" v="71" actId="120"/>
          <ac:spMkLst>
            <pc:docMk/>
            <pc:sldMk cId="618300951" sldId="304"/>
            <ac:spMk id="32" creationId="{AC01B851-25BD-3CD2-88C0-F139D17563AA}"/>
          </ac:spMkLst>
        </pc:spChg>
        <pc:grpChg chg="add mod">
          <ac:chgData name="Phan Duc Duy 20225831" userId="9a59e6f3-4738-43a1-96d2-bd6f004b3b0b" providerId="ADAL" clId="{7F0DB221-4854-40A9-928D-AA34EE96866B}" dt="2024-04-03T18:24:48.277" v="100" actId="164"/>
          <ac:grpSpMkLst>
            <pc:docMk/>
            <pc:sldMk cId="618300951" sldId="304"/>
            <ac:grpSpMk id="2" creationId="{ABC74ED4-B18B-F87F-5D23-9528768034D2}"/>
          </ac:grpSpMkLst>
        </pc:grpChg>
        <pc:grpChg chg="del">
          <ac:chgData name="Phan Duc Duy 20225831" userId="9a59e6f3-4738-43a1-96d2-bd6f004b3b0b" providerId="ADAL" clId="{7F0DB221-4854-40A9-928D-AA34EE96866B}" dt="2024-04-03T18:24:06.307" v="94" actId="165"/>
          <ac:grpSpMkLst>
            <pc:docMk/>
            <pc:sldMk cId="618300951" sldId="304"/>
            <ac:grpSpMk id="7" creationId="{A5A9A41B-E1F7-8F69-666E-BCCA7FF0F5CB}"/>
          </ac:grpSpMkLst>
        </pc:grpChg>
        <pc:grpChg chg="del mod topLvl">
          <ac:chgData name="Phan Duc Duy 20225831" userId="9a59e6f3-4738-43a1-96d2-bd6f004b3b0b" providerId="ADAL" clId="{7F0DB221-4854-40A9-928D-AA34EE96866B}" dt="2024-04-03T18:24:10.859" v="95" actId="165"/>
          <ac:grpSpMkLst>
            <pc:docMk/>
            <pc:sldMk cId="618300951" sldId="304"/>
            <ac:grpSpMk id="29" creationId="{FBF9CA54-3B2E-6668-3BB9-5548E659FC3B}"/>
          </ac:grpSpMkLst>
        </pc:grpChg>
      </pc:sldChg>
      <pc:sldChg chg="delSp modSp add mod">
        <pc:chgData name="Phan Duc Duy 20225831" userId="9a59e6f3-4738-43a1-96d2-bd6f004b3b0b" providerId="ADAL" clId="{7F0DB221-4854-40A9-928D-AA34EE96866B}" dt="2024-04-03T18:24:16.305" v="96" actId="165"/>
        <pc:sldMkLst>
          <pc:docMk/>
          <pc:sldMk cId="443216997" sldId="305"/>
        </pc:sldMkLst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11" creationId="{6DFADE98-9039-9EA0-114D-D9293C4C10F9}"/>
          </ac:spMkLst>
        </pc:spChg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20" creationId="{25DAF99D-013F-DE01-09D6-ED5DB5FEEBAB}"/>
          </ac:spMkLst>
        </pc:spChg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21" creationId="{24E45CE9-E3C1-535D-2569-92469F2ED88B}"/>
          </ac:spMkLst>
        </pc:spChg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22" creationId="{6109CE46-98CC-37B0-4E40-DCC6B8730A44}"/>
          </ac:spMkLst>
        </pc:spChg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23" creationId="{8D50BC22-4292-F682-2F4D-E2CBEA964E73}"/>
          </ac:spMkLst>
        </pc:spChg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24" creationId="{3ACE6539-CE4A-39C6-8E6B-8CE7E73A0308}"/>
          </ac:spMkLst>
        </pc:spChg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25" creationId="{7710A760-3F8C-C83F-2ABB-A8C149E67709}"/>
          </ac:spMkLst>
        </pc:spChg>
        <pc:spChg chg="mod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4:16.305" v="96" actId="165"/>
          <ac:spMkLst>
            <pc:docMk/>
            <pc:sldMk cId="443216997" sldId="305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03T18:20:00.794" v="72"/>
          <ac:spMkLst>
            <pc:docMk/>
            <pc:sldMk cId="443216997" sldId="305"/>
            <ac:spMk id="32" creationId="{AC01B851-25BD-3CD2-88C0-F139D17563AA}"/>
          </ac:spMkLst>
        </pc:spChg>
        <pc:grpChg chg="del">
          <ac:chgData name="Phan Duc Duy 20225831" userId="9a59e6f3-4738-43a1-96d2-bd6f004b3b0b" providerId="ADAL" clId="{7F0DB221-4854-40A9-928D-AA34EE96866B}" dt="2024-04-03T18:24:16.305" v="96" actId="165"/>
          <ac:grpSpMkLst>
            <pc:docMk/>
            <pc:sldMk cId="443216997" sldId="305"/>
            <ac:grpSpMk id="7" creationId="{A5A9A41B-E1F7-8F69-666E-BCCA7FF0F5CB}"/>
          </ac:grpSpMkLst>
        </pc:grpChg>
        <pc:grpChg chg="mod topLvl">
          <ac:chgData name="Phan Duc Duy 20225831" userId="9a59e6f3-4738-43a1-96d2-bd6f004b3b0b" providerId="ADAL" clId="{7F0DB221-4854-40A9-928D-AA34EE96866B}" dt="2024-04-03T18:24:16.305" v="96" actId="165"/>
          <ac:grpSpMkLst>
            <pc:docMk/>
            <pc:sldMk cId="443216997" sldId="305"/>
            <ac:grpSpMk id="29" creationId="{FBF9CA54-3B2E-6668-3BB9-5548E659FC3B}"/>
          </ac:grpSpMkLst>
        </pc:grpChg>
      </pc:sldChg>
      <pc:sldChg chg="delSp modSp add mod">
        <pc:chgData name="Phan Duc Duy 20225831" userId="9a59e6f3-4738-43a1-96d2-bd6f004b3b0b" providerId="ADAL" clId="{7F0DB221-4854-40A9-928D-AA34EE96866B}" dt="2024-04-03T18:24:18.863" v="97" actId="165"/>
        <pc:sldMkLst>
          <pc:docMk/>
          <pc:sldMk cId="3218375538" sldId="306"/>
        </pc:sldMkLst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11" creationId="{6DFADE98-9039-9EA0-114D-D9293C4C10F9}"/>
          </ac:spMkLst>
        </pc:spChg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20" creationId="{25DAF99D-013F-DE01-09D6-ED5DB5FEEBAB}"/>
          </ac:spMkLst>
        </pc:spChg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21" creationId="{24E45CE9-E3C1-535D-2569-92469F2ED88B}"/>
          </ac:spMkLst>
        </pc:spChg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22" creationId="{6109CE46-98CC-37B0-4E40-DCC6B8730A44}"/>
          </ac:spMkLst>
        </pc:spChg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23" creationId="{8D50BC22-4292-F682-2F4D-E2CBEA964E73}"/>
          </ac:spMkLst>
        </pc:spChg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24" creationId="{3ACE6539-CE4A-39C6-8E6B-8CE7E73A0308}"/>
          </ac:spMkLst>
        </pc:spChg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25" creationId="{7710A760-3F8C-C83F-2ABB-A8C149E67709}"/>
          </ac:spMkLst>
        </pc:spChg>
        <pc:spChg chg="mod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4:18.863" v="97" actId="165"/>
          <ac:spMkLst>
            <pc:docMk/>
            <pc:sldMk cId="3218375538" sldId="306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03T18:20:47.254" v="74" actId="120"/>
          <ac:spMkLst>
            <pc:docMk/>
            <pc:sldMk cId="3218375538" sldId="306"/>
            <ac:spMk id="32" creationId="{AC01B851-25BD-3CD2-88C0-F139D17563AA}"/>
          </ac:spMkLst>
        </pc:spChg>
        <pc:grpChg chg="del">
          <ac:chgData name="Phan Duc Duy 20225831" userId="9a59e6f3-4738-43a1-96d2-bd6f004b3b0b" providerId="ADAL" clId="{7F0DB221-4854-40A9-928D-AA34EE96866B}" dt="2024-04-03T18:24:18.863" v="97" actId="165"/>
          <ac:grpSpMkLst>
            <pc:docMk/>
            <pc:sldMk cId="3218375538" sldId="306"/>
            <ac:grpSpMk id="7" creationId="{A5A9A41B-E1F7-8F69-666E-BCCA7FF0F5CB}"/>
          </ac:grpSpMkLst>
        </pc:grpChg>
        <pc:grpChg chg="mod topLvl">
          <ac:chgData name="Phan Duc Duy 20225831" userId="9a59e6f3-4738-43a1-96d2-bd6f004b3b0b" providerId="ADAL" clId="{7F0DB221-4854-40A9-928D-AA34EE96866B}" dt="2024-04-03T18:24:18.863" v="97" actId="165"/>
          <ac:grpSpMkLst>
            <pc:docMk/>
            <pc:sldMk cId="3218375538" sldId="306"/>
            <ac:grpSpMk id="29" creationId="{FBF9CA54-3B2E-6668-3BB9-5548E659FC3B}"/>
          </ac:grpSpMkLst>
        </pc:grpChg>
      </pc:sldChg>
      <pc:sldChg chg="delSp modSp add mod">
        <pc:chgData name="Phan Duc Duy 20225831" userId="9a59e6f3-4738-43a1-96d2-bd6f004b3b0b" providerId="ADAL" clId="{7F0DB221-4854-40A9-928D-AA34EE96866B}" dt="2024-04-15T10:09:03.854" v="139" actId="20577"/>
        <pc:sldMkLst>
          <pc:docMk/>
          <pc:sldMk cId="2325511316" sldId="307"/>
        </pc:sldMkLst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11" creationId="{6DFADE98-9039-9EA0-114D-D9293C4C10F9}"/>
          </ac:spMkLst>
        </pc:spChg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20" creationId="{25DAF99D-013F-DE01-09D6-ED5DB5FEEBAB}"/>
          </ac:spMkLst>
        </pc:spChg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21" creationId="{24E45CE9-E3C1-535D-2569-92469F2ED88B}"/>
          </ac:spMkLst>
        </pc:spChg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22" creationId="{6109CE46-98CC-37B0-4E40-DCC6B8730A44}"/>
          </ac:spMkLst>
        </pc:spChg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23" creationId="{8D50BC22-4292-F682-2F4D-E2CBEA964E73}"/>
          </ac:spMkLst>
        </pc:spChg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24" creationId="{3ACE6539-CE4A-39C6-8E6B-8CE7E73A0308}"/>
          </ac:spMkLst>
        </pc:spChg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25" creationId="{7710A760-3F8C-C83F-2ABB-A8C149E67709}"/>
          </ac:spMkLst>
        </pc:spChg>
        <pc:spChg chg="mod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26" creationId="{1A45B196-9837-6CD8-1938-6C1027141B16}"/>
          </ac:spMkLst>
        </pc:spChg>
        <pc:spChg chg="mod topLvl">
          <ac:chgData name="Phan Duc Duy 20225831" userId="9a59e6f3-4738-43a1-96d2-bd6f004b3b0b" providerId="ADAL" clId="{7F0DB221-4854-40A9-928D-AA34EE96866B}" dt="2024-04-03T18:24:21.343" v="98" actId="165"/>
          <ac:spMkLst>
            <pc:docMk/>
            <pc:sldMk cId="2325511316" sldId="307"/>
            <ac:spMk id="31" creationId="{7DE89BC8-2342-3FC4-6CAA-57AFA36632DB}"/>
          </ac:spMkLst>
        </pc:spChg>
        <pc:spChg chg="mod">
          <ac:chgData name="Phan Duc Duy 20225831" userId="9a59e6f3-4738-43a1-96d2-bd6f004b3b0b" providerId="ADAL" clId="{7F0DB221-4854-40A9-928D-AA34EE96866B}" dt="2024-04-15T10:09:03.854" v="139" actId="20577"/>
          <ac:spMkLst>
            <pc:docMk/>
            <pc:sldMk cId="2325511316" sldId="307"/>
            <ac:spMk id="32" creationId="{AC01B851-25BD-3CD2-88C0-F139D17563AA}"/>
          </ac:spMkLst>
        </pc:spChg>
        <pc:grpChg chg="del">
          <ac:chgData name="Phan Duc Duy 20225831" userId="9a59e6f3-4738-43a1-96d2-bd6f004b3b0b" providerId="ADAL" clId="{7F0DB221-4854-40A9-928D-AA34EE96866B}" dt="2024-04-03T18:24:21.343" v="98" actId="165"/>
          <ac:grpSpMkLst>
            <pc:docMk/>
            <pc:sldMk cId="2325511316" sldId="307"/>
            <ac:grpSpMk id="7" creationId="{A5A9A41B-E1F7-8F69-666E-BCCA7FF0F5CB}"/>
          </ac:grpSpMkLst>
        </pc:grpChg>
        <pc:grpChg chg="mod topLvl">
          <ac:chgData name="Phan Duc Duy 20225831" userId="9a59e6f3-4738-43a1-96d2-bd6f004b3b0b" providerId="ADAL" clId="{7F0DB221-4854-40A9-928D-AA34EE96866B}" dt="2024-04-03T18:24:21.343" v="98" actId="165"/>
          <ac:grpSpMkLst>
            <pc:docMk/>
            <pc:sldMk cId="2325511316" sldId="307"/>
            <ac:grpSpMk id="29" creationId="{FBF9CA54-3B2E-6668-3BB9-5548E659FC3B}"/>
          </ac:grpSpMkLst>
        </pc:grpChg>
      </pc:sldChg>
      <pc:sldChg chg="addSp delSp modSp add mod">
        <pc:chgData name="Phan Duc Duy 20225831" userId="9a59e6f3-4738-43a1-96d2-bd6f004b3b0b" providerId="ADAL" clId="{7F0DB221-4854-40A9-928D-AA34EE96866B}" dt="2024-04-15T10:08:37.467" v="126" actId="20577"/>
        <pc:sldMkLst>
          <pc:docMk/>
          <pc:sldMk cId="482125298" sldId="308"/>
        </pc:sldMkLst>
        <pc:spChg chg="add del mod">
          <ac:chgData name="Phan Duc Duy 20225831" userId="9a59e6f3-4738-43a1-96d2-bd6f004b3b0b" providerId="ADAL" clId="{7F0DB221-4854-40A9-928D-AA34EE96866B}" dt="2024-04-03T18:21:21.224" v="79" actId="478"/>
          <ac:spMkLst>
            <pc:docMk/>
            <pc:sldMk cId="482125298" sldId="308"/>
            <ac:spMk id="2" creationId="{E42D83A3-A9D8-C0EA-5C2D-7CB7746C4ACD}"/>
          </ac:spMkLst>
        </pc:spChg>
        <pc:spChg chg="mod topLvl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4" creationId="{B4A25524-34ED-78F0-0354-B91718C24101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6" creationId="{B2A32962-0ABB-F9F5-5B8D-30F2400AF368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8" creationId="{335799FF-140C-487E-7B15-E952FDA44C7A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9" creationId="{E4C65833-5BE2-2D1F-D5A2-C9EC60652BEF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10" creationId="{C8B9C9EC-0544-1E0E-9984-532FB4DE6E56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12" creationId="{6ADB9698-10D8-825C-E3BE-ED7376F593CC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13" creationId="{7F455C7A-ADA9-9B21-93FC-4AFA06A38109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14" creationId="{E33BF59C-E5B6-2145-B1CF-6CFC432DD325}"/>
          </ac:spMkLst>
        </pc:spChg>
        <pc:spChg chg="mod">
          <ac:chgData name="Phan Duc Duy 20225831" userId="9a59e6f3-4738-43a1-96d2-bd6f004b3b0b" providerId="ADAL" clId="{7F0DB221-4854-40A9-928D-AA34EE96866B}" dt="2024-04-03T18:24:23.683" v="99" actId="165"/>
          <ac:spMkLst>
            <pc:docMk/>
            <pc:sldMk cId="482125298" sldId="308"/>
            <ac:spMk id="15" creationId="{55C06FD5-F8A1-717F-7BBA-FF5011A08D1B}"/>
          </ac:spMkLst>
        </pc:spChg>
        <pc:spChg chg="add mod">
          <ac:chgData name="Phan Duc Duy 20225831" userId="9a59e6f3-4738-43a1-96d2-bd6f004b3b0b" providerId="ADAL" clId="{7F0DB221-4854-40A9-928D-AA34EE96866B}" dt="2024-04-03T18:21:48.967" v="83"/>
          <ac:spMkLst>
            <pc:docMk/>
            <pc:sldMk cId="482125298" sldId="308"/>
            <ac:spMk id="16" creationId="{E6702FA4-E49E-98B4-A9DB-8719D9F82D53}"/>
          </ac:spMkLst>
        </pc:spChg>
        <pc:spChg chg="add mod">
          <ac:chgData name="Phan Duc Duy 20225831" userId="9a59e6f3-4738-43a1-96d2-bd6f004b3b0b" providerId="ADAL" clId="{7F0DB221-4854-40A9-928D-AA34EE96866B}" dt="2024-04-03T18:21:55.150" v="84"/>
          <ac:spMkLst>
            <pc:docMk/>
            <pc:sldMk cId="482125298" sldId="308"/>
            <ac:spMk id="17" creationId="{F364F044-901E-FDF8-3438-6D3B16DD09A0}"/>
          </ac:spMkLst>
        </pc:spChg>
        <pc:spChg chg="add mod">
          <ac:chgData name="Phan Duc Duy 20225831" userId="9a59e6f3-4738-43a1-96d2-bd6f004b3b0b" providerId="ADAL" clId="{7F0DB221-4854-40A9-928D-AA34EE96866B}" dt="2024-04-03T18:22:01.146" v="85"/>
          <ac:spMkLst>
            <pc:docMk/>
            <pc:sldMk cId="482125298" sldId="308"/>
            <ac:spMk id="18" creationId="{ABD00504-D04A-5C5C-FED7-21558DB923CC}"/>
          </ac:spMkLst>
        </pc:spChg>
        <pc:spChg chg="add mod">
          <ac:chgData name="Phan Duc Duy 20225831" userId="9a59e6f3-4738-43a1-96d2-bd6f004b3b0b" providerId="ADAL" clId="{7F0DB221-4854-40A9-928D-AA34EE96866B}" dt="2024-04-03T18:22:06.953" v="86"/>
          <ac:spMkLst>
            <pc:docMk/>
            <pc:sldMk cId="482125298" sldId="308"/>
            <ac:spMk id="19" creationId="{0AA6C46E-ED55-C7A8-27E6-B94F3FB06C63}"/>
          </ac:spMkLst>
        </pc:spChg>
        <pc:spChg chg="add mod">
          <ac:chgData name="Phan Duc Duy 20225831" userId="9a59e6f3-4738-43a1-96d2-bd6f004b3b0b" providerId="ADAL" clId="{7F0DB221-4854-40A9-928D-AA34EE96866B}" dt="2024-04-03T18:22:11.126" v="87"/>
          <ac:spMkLst>
            <pc:docMk/>
            <pc:sldMk cId="482125298" sldId="308"/>
            <ac:spMk id="27" creationId="{3E40043E-3A70-A686-EC36-DA625D254BC7}"/>
          </ac:spMkLst>
        </pc:spChg>
        <pc:spChg chg="add mod">
          <ac:chgData name="Phan Duc Duy 20225831" userId="9a59e6f3-4738-43a1-96d2-bd6f004b3b0b" providerId="ADAL" clId="{7F0DB221-4854-40A9-928D-AA34EE96866B}" dt="2024-04-03T18:22:15.253" v="88"/>
          <ac:spMkLst>
            <pc:docMk/>
            <pc:sldMk cId="482125298" sldId="308"/>
            <ac:spMk id="28" creationId="{7D26683B-1A33-2FC1-C66A-1B7D4CADD697}"/>
          </ac:spMkLst>
        </pc:spChg>
        <pc:spChg chg="add mod">
          <ac:chgData name="Phan Duc Duy 20225831" userId="9a59e6f3-4738-43a1-96d2-bd6f004b3b0b" providerId="ADAL" clId="{7F0DB221-4854-40A9-928D-AA34EE96866B}" dt="2024-04-15T10:08:37.467" v="126" actId="20577"/>
          <ac:spMkLst>
            <pc:docMk/>
            <pc:sldMk cId="482125298" sldId="308"/>
            <ac:spMk id="30" creationId="{0E283356-052C-781F-7EF3-6E4F31EEAB37}"/>
          </ac:spMkLst>
        </pc:spChg>
        <pc:spChg chg="del topLvl">
          <ac:chgData name="Phan Duc Duy 20225831" userId="9a59e6f3-4738-43a1-96d2-bd6f004b3b0b" providerId="ADAL" clId="{7F0DB221-4854-40A9-928D-AA34EE96866B}" dt="2024-04-03T18:21:23.860" v="80" actId="478"/>
          <ac:spMkLst>
            <pc:docMk/>
            <pc:sldMk cId="482125298" sldId="308"/>
            <ac:spMk id="31" creationId="{7DE89BC8-2342-3FC4-6CAA-57AFA36632DB}"/>
          </ac:spMkLst>
        </pc:spChg>
        <pc:grpChg chg="add del mod">
          <ac:chgData name="Phan Duc Duy 20225831" userId="9a59e6f3-4738-43a1-96d2-bd6f004b3b0b" providerId="ADAL" clId="{7F0DB221-4854-40A9-928D-AA34EE96866B}" dt="2024-04-03T18:24:23.683" v="99" actId="165"/>
          <ac:grpSpMkLst>
            <pc:docMk/>
            <pc:sldMk cId="482125298" sldId="308"/>
            <ac:grpSpMk id="3" creationId="{C73F3CF3-9C3D-7646-779C-89375B3B066D}"/>
          </ac:grpSpMkLst>
        </pc:grpChg>
        <pc:grpChg chg="mod topLvl">
          <ac:chgData name="Phan Duc Duy 20225831" userId="9a59e6f3-4738-43a1-96d2-bd6f004b3b0b" providerId="ADAL" clId="{7F0DB221-4854-40A9-928D-AA34EE96866B}" dt="2024-04-03T18:24:23.683" v="99" actId="165"/>
          <ac:grpSpMkLst>
            <pc:docMk/>
            <pc:sldMk cId="482125298" sldId="308"/>
            <ac:grpSpMk id="5" creationId="{B8F9225F-7103-530D-D835-228B5C6E93D7}"/>
          </ac:grpSpMkLst>
        </pc:grpChg>
        <pc:grpChg chg="del">
          <ac:chgData name="Phan Duc Duy 20225831" userId="9a59e6f3-4738-43a1-96d2-bd6f004b3b0b" providerId="ADAL" clId="{7F0DB221-4854-40A9-928D-AA34EE96866B}" dt="2024-04-03T18:21:23.860" v="80" actId="478"/>
          <ac:grpSpMkLst>
            <pc:docMk/>
            <pc:sldMk cId="482125298" sldId="308"/>
            <ac:grpSpMk id="7" creationId="{A5A9A41B-E1F7-8F69-666E-BCCA7FF0F5CB}"/>
          </ac:grpSpMkLst>
        </pc:grpChg>
        <pc:grpChg chg="del topLvl">
          <ac:chgData name="Phan Duc Duy 20225831" userId="9a59e6f3-4738-43a1-96d2-bd6f004b3b0b" providerId="ADAL" clId="{7F0DB221-4854-40A9-928D-AA34EE96866B}" dt="2024-04-03T18:21:36.021" v="81" actId="478"/>
          <ac:grpSpMkLst>
            <pc:docMk/>
            <pc:sldMk cId="482125298" sldId="308"/>
            <ac:grpSpMk id="29" creationId="{FBF9CA54-3B2E-6668-3BB9-5548E659FC3B}"/>
          </ac:grpSpMkLst>
        </pc:grpChg>
      </pc:sldChg>
      <pc:sldChg chg="add">
        <pc:chgData name="Phan Duc Duy 20225831" userId="9a59e6f3-4738-43a1-96d2-bd6f004b3b0b" providerId="ADAL" clId="{7F0DB221-4854-40A9-928D-AA34EE96866B}" dt="2024-04-15T10:12:26.525" v="140"/>
        <pc:sldMkLst>
          <pc:docMk/>
          <pc:sldMk cId="715798883" sldId="309"/>
        </pc:sldMkLst>
      </pc:sldChg>
      <pc:sldChg chg="add">
        <pc:chgData name="Phan Duc Duy 20225831" userId="9a59e6f3-4738-43a1-96d2-bd6f004b3b0b" providerId="ADAL" clId="{7F0DB221-4854-40A9-928D-AA34EE96866B}" dt="2024-04-15T10:13:07.082" v="142"/>
        <pc:sldMkLst>
          <pc:docMk/>
          <pc:sldMk cId="3874555692" sldId="311"/>
        </pc:sldMkLst>
      </pc:sldChg>
      <pc:sldChg chg="add">
        <pc:chgData name="Phan Duc Duy 20225831" userId="9a59e6f3-4738-43a1-96d2-bd6f004b3b0b" providerId="ADAL" clId="{7F0DB221-4854-40A9-928D-AA34EE96866B}" dt="2024-04-15T10:12:46.920" v="141"/>
        <pc:sldMkLst>
          <pc:docMk/>
          <pc:sldMk cId="2137183069" sldId="31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Global Chatbot Maket</a:t>
            </a:r>
          </a:p>
        </c:rich>
      </c:tx>
      <c:layout>
        <c:manualLayout>
          <c:xMode val="edge"/>
          <c:yMode val="edge"/>
          <c:x val="0.4086786196945886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Global Chatbot Maket</c:v>
                </c:pt>
              </c:strCache>
            </c:strRef>
          </c:tx>
          <c:spPr>
            <a:solidFill>
              <a:srgbClr val="FD804E"/>
            </a:solidFill>
          </c:spPr>
          <c:dPt>
            <c:idx val="0"/>
            <c:bubble3D val="0"/>
            <c:spPr>
              <a:solidFill>
                <a:srgbClr val="FD804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78-49C4-9999-DD5B8B57B2EA}"/>
              </c:ext>
            </c:extLst>
          </c:dPt>
          <c:dPt>
            <c:idx val="1"/>
            <c:bubble3D val="0"/>
            <c:spPr>
              <a:solidFill>
                <a:srgbClr val="FE9D7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8-49C4-9999-DD5B8B57B2EA}"/>
              </c:ext>
            </c:extLst>
          </c:dPt>
          <c:dPt>
            <c:idx val="2"/>
            <c:bubble3D val="0"/>
            <c:spPr>
              <a:solidFill>
                <a:srgbClr val="3046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8-49C4-9999-DD5B8B57B2EA}"/>
              </c:ext>
            </c:extLst>
          </c:dPt>
          <c:dPt>
            <c:idx val="3"/>
            <c:bubble3D val="0"/>
            <c:spPr>
              <a:solidFill>
                <a:srgbClr val="6B729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78-49C4-9999-DD5B8B57B2EA}"/>
              </c:ext>
            </c:extLst>
          </c:dPt>
          <c:dPt>
            <c:idx val="4"/>
            <c:bubble3D val="0"/>
            <c:spPr>
              <a:solidFill>
                <a:srgbClr val="5590F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378-49C4-9999-DD5B8B57B2EA}"/>
              </c:ext>
            </c:extLst>
          </c:dPt>
          <c:dPt>
            <c:idx val="5"/>
            <c:bubble3D val="0"/>
            <c:spPr>
              <a:solidFill>
                <a:srgbClr val="8FAFE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8-49C4-9999-DD5B8B57B2EA}"/>
              </c:ext>
            </c:extLst>
          </c:dPt>
          <c:dPt>
            <c:idx val="6"/>
            <c:bubble3D val="0"/>
            <c:spPr>
              <a:solidFill>
                <a:schemeClr val="bg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378-49C4-9999-DD5B8B57B2EA}"/>
              </c:ext>
            </c:extLst>
          </c:dPt>
          <c:cat>
            <c:strRef>
              <c:f>Trang_tính1!$A$2:$A$8</c:f>
              <c:strCache>
                <c:ptCount val="7"/>
                <c:pt idx="0">
                  <c:v>Healthcare</c:v>
                </c:pt>
                <c:pt idx="1">
                  <c:v>Retail &amp; E-commerce</c:v>
                </c:pt>
                <c:pt idx="2">
                  <c:v>BFSI</c:v>
                </c:pt>
                <c:pt idx="3">
                  <c:v>Media &amp; Entertainment</c:v>
                </c:pt>
                <c:pt idx="4">
                  <c:v>Travel &amp; Tourism </c:v>
                </c:pt>
                <c:pt idx="5">
                  <c:v>Transportation &amp; Logistics </c:v>
                </c:pt>
                <c:pt idx="6">
                  <c:v>Other</c:v>
                </c:pt>
              </c:strCache>
            </c:strRef>
          </c:cat>
          <c:val>
            <c:numRef>
              <c:f>Trang_tính1!$B$2:$B$8</c:f>
              <c:numCache>
                <c:formatCode>General</c:formatCode>
                <c:ptCount val="7"/>
                <c:pt idx="0">
                  <c:v>1.5</c:v>
                </c:pt>
                <c:pt idx="1">
                  <c:v>3.3</c:v>
                </c:pt>
                <c:pt idx="2">
                  <c:v>2</c:v>
                </c:pt>
                <c:pt idx="3">
                  <c:v>0.6</c:v>
                </c:pt>
                <c:pt idx="4">
                  <c:v>1</c:v>
                </c:pt>
                <c:pt idx="5">
                  <c:v>0.6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8-49C4-9999-DD5B8B57B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329619905412"/>
          <c:y val="0.27699572370057085"/>
          <c:w val="0.24305493199498282"/>
          <c:h val="0.536571572102299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D804E"/>
                </a:solidFill>
                <a:latin typeface="Sitka Heading" pitchFamily="2" charset="0"/>
              </a:rPr>
              <a:t>market size growth prediction chart</a:t>
            </a:r>
            <a:endParaRPr lang="vi-VN" b="1">
              <a:solidFill>
                <a:srgbClr val="FD804E"/>
              </a:solidFill>
              <a:latin typeface="Sitka Heading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Chuỗi 1</c:v>
                </c:pt>
              </c:strCache>
            </c:strRef>
          </c:tx>
          <c:spPr>
            <a:solidFill>
              <a:srgbClr val="5791F6"/>
            </a:solidFill>
            <a:ln>
              <a:noFill/>
            </a:ln>
            <a:effectLst/>
          </c:spPr>
          <c:invertIfNegative val="0"/>
          <c:cat>
            <c:numRef>
              <c:f>Trang_tính1!$A$2:$A$12</c:f>
              <c:numCache>
                <c:formatCode>General</c:formatCod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numCache>
            </c:numRef>
          </c:cat>
          <c:val>
            <c:numRef>
              <c:f>Trang_tính1!$B$2:$B$12</c:f>
              <c:numCache>
                <c:formatCode>General</c:formatCode>
                <c:ptCount val="11"/>
                <c:pt idx="0">
                  <c:v>4</c:v>
                </c:pt>
                <c:pt idx="1">
                  <c:v>5</c:v>
                </c:pt>
                <c:pt idx="2">
                  <c:v>6.3</c:v>
                </c:pt>
                <c:pt idx="3">
                  <c:v>7.5</c:v>
                </c:pt>
                <c:pt idx="4">
                  <c:v>9</c:v>
                </c:pt>
                <c:pt idx="5">
                  <c:v>10.8</c:v>
                </c:pt>
                <c:pt idx="6">
                  <c:v>13</c:v>
                </c:pt>
                <c:pt idx="7">
                  <c:v>15.6</c:v>
                </c:pt>
                <c:pt idx="8">
                  <c:v>18.8</c:v>
                </c:pt>
                <c:pt idx="9">
                  <c:v>22.5</c:v>
                </c:pt>
                <c:pt idx="1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B-4372-A5F2-EDC245D3D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2724751"/>
        <c:axId val="1892710831"/>
      </c:barChart>
      <c:catAx>
        <c:axId val="189272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10831"/>
        <c:crosses val="autoZero"/>
        <c:auto val="1"/>
        <c:lblAlgn val="ctr"/>
        <c:lblOffset val="100"/>
        <c:noMultiLvlLbl val="0"/>
      </c:catAx>
      <c:valAx>
        <c:axId val="18927108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billion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2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C2C-1D04-4820-9BDF-C808DDE885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8F6F-E995-411D-A02D-11E5836E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8F6F-E995-411D-A02D-11E5836E61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8F6F-E995-411D-A02D-11E5836E61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5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8F6F-E995-411D-A02D-11E5836E61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8F6F-E995-411D-A02D-11E5836E6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8F6F-E995-411D-A02D-11E5836E61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8F6F-E995-411D-A02D-11E5836E61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25B94C-D6A7-E3E7-4197-6E79FF4F8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D8387E3-73B0-3993-14FE-3DD00EBE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A7821BD-2BBB-10D6-B052-34A84452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63AB63D-0429-E975-9149-D8F64F3F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9CCBD6-B46E-D6E5-E080-D656569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958C67-8316-DEDE-4144-A6D3108C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59C9034-A0C6-3E7E-2182-E12FFD72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386B1-9B20-4553-7C0E-04EF1CF6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A56601-7D50-4E44-02CD-1D009CC2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892DBA5-AC0C-1CEE-8DF0-C02ACEA9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15DEFA3-2691-6EE9-7E86-F62E98F51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CB40708-5E76-10EB-5A8C-8237B88FF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0CE790-4102-D50E-AC93-63DE0CEE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EC8B83F-3E16-DAE0-7FEB-0C89D826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633C93-8BAF-4227-E159-A526C5A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130F6C-995E-0147-7AED-859E9D56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B38189-A568-EA88-8746-0E487475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0A3A43-663E-6B76-E162-65458F55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1EAD07-2925-59D7-575A-E2FBD10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5AB099-254F-9059-9793-2D155C6A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EFBDC4-A586-DCED-D89E-54BA6626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D34AFA1-2847-461F-772D-D9FF86B5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D3CBA4-2B3F-738B-2416-DC4BD946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04E558-B0BB-27FA-AE3A-098FEE43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9F7FCB-79F5-CAE8-D14A-DF5F90DC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952D77-4EF8-1C3E-9488-81042DDE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1AE6AA-A552-A1D9-1EFD-A707F1FB9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9A84985-262A-0A8D-07FB-3AC41190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962B95-DA6E-A250-B611-02B48E9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A9DCD2D-FD0D-C5BA-7063-CF623FCC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D30E760-D72B-8C58-2A08-9FA44FD8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7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5D4D39-151A-29F6-5B82-E9507371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6DCE2C0-46F4-E4F0-9D67-259D4642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51BCCB1-90D9-8928-EB95-30FFCDC47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4C7CC24-E445-15BB-8C72-0539B160A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A56655-6BC2-B817-3E74-9E4635F6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6A9879E-8C19-09D1-AF89-59911848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6EA47C7-25D8-40F2-695F-192AA521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6EA1015-872F-BEEF-F29D-C5F6BA1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0787DE-DE14-A7B8-082A-B2941864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BFFB55E-C79A-CCDE-9AD4-1DE50310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1795C00-FB51-3E84-2869-A4BC376B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0561539-4DF4-9DDE-CD55-0DCD89A5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AA91CF4-7198-7706-8E79-25CCFA46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4902746-3AF3-DED1-5EED-1DF5B927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B337C0-8779-90D6-FCCD-51A56F12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3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DC5EDB-C061-EC8B-3187-ACE65EE9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B516D9-46A9-D31D-65B6-EC9CB5BC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4248CF6-7C4C-E1DB-D71D-A53D7EE0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FD0E29A-310B-56DC-A560-55E8D788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4244DCC-66AC-2348-1FDA-1C38B24C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648397F-4396-057B-C5A1-88F30979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B37D4F-3ECF-E4E4-AA99-5D92CA95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B13C8FE-625B-70C6-E894-F078536CE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F460E73-6239-2C1D-D261-6B201FE5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A53B958-461D-0BA9-9652-F223A77E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873C43B-CC9C-69F5-3FBF-0C73184F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2061A0-2057-5592-F6B2-CCBE6E1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1E9F3"/>
            </a:gs>
            <a:gs pos="50000">
              <a:srgbClr val="DAE2EF"/>
            </a:gs>
            <a:gs pos="100000">
              <a:srgbClr val="E4E3E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FC72183-D789-1787-C624-DCD7392C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D87E56C-8229-75A7-5BF8-BAC8E313C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D05EF0-46F2-5CD9-DE11-5312E299C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21852-A105-4483-959F-6CDE38EE3B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FF6D3C-36EE-2BA0-D780-310993788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F435073-94B8-9622-D96F-03A60D00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4B862-2829-4D81-B6E3-8192476D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image" Target="../media/image2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microsoft.com/office/2007/relationships/hdphoto" Target="../media/hdphoto7.wdp"/><Relationship Id="rId1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microsoft.com/office/2007/relationships/hdphoto" Target="../media/hdphoto8.wdp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microsoft.com/office/2007/relationships/hdphoto" Target="../media/hdphoto9.wdp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microsoft.com/office/2007/relationships/hdphoto" Target="../media/hdphoto9.wdp"/><Relationship Id="rId9" Type="http://schemas.microsoft.com/office/2007/relationships/hdphoto" Target="../media/hdphoto10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4" Type="http://schemas.microsoft.com/office/2007/relationships/hdphoto" Target="../media/hdphoto11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.wdp"/><Relationship Id="rId3" Type="http://schemas.openxmlformats.org/officeDocument/2006/relationships/image" Target="../media/image38.png"/><Relationship Id="rId7" Type="http://schemas.microsoft.com/office/2007/relationships/hdphoto" Target="../media/hdphoto12.wdp"/><Relationship Id="rId12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microsoft.com/office/2007/relationships/hdphoto" Target="../media/hdphoto4.wdp"/><Relationship Id="rId5" Type="http://schemas.microsoft.com/office/2007/relationships/hdphoto" Target="../media/hdphoto5.wdp"/><Relationship Id="rId1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1.wdp"/><Relationship Id="rId3" Type="http://schemas.openxmlformats.org/officeDocument/2006/relationships/image" Target="../media/image39.png"/><Relationship Id="rId7" Type="http://schemas.openxmlformats.org/officeDocument/2006/relationships/image" Target="../media/image20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9.png"/><Relationship Id="rId5" Type="http://schemas.openxmlformats.org/officeDocument/2006/relationships/image" Target="../media/image37.png"/><Relationship Id="rId10" Type="http://schemas.openxmlformats.org/officeDocument/2006/relationships/chart" Target="../charts/chart1.xml"/><Relationship Id="rId4" Type="http://schemas.microsoft.com/office/2007/relationships/hdphoto" Target="../media/hdphoto12.wdp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bot.io/blog/future-of-chatbots" TargetMode="External"/><Relationship Id="rId2" Type="http://schemas.openxmlformats.org/officeDocument/2006/relationships/hyperlink" Target="https://www.facebook.com/tahaitung?locale=vi_V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andviewresearch.com/industry-analysis/chatbot-marke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00D10E9-B23A-EC57-9757-1E2264B3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E9EAB6CA-AD47-77CF-E031-597B7A8B0CE6}"/>
              </a:ext>
            </a:extLst>
          </p:cNvPr>
          <p:cNvSpPr/>
          <p:nvPr/>
        </p:nvSpPr>
        <p:spPr>
          <a:xfrm>
            <a:off x="11592560" y="111760"/>
            <a:ext cx="477520" cy="5283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2691300-CA24-87E9-D25E-F42490D271E2}"/>
              </a:ext>
            </a:extLst>
          </p:cNvPr>
          <p:cNvSpPr/>
          <p:nvPr/>
        </p:nvSpPr>
        <p:spPr>
          <a:xfrm>
            <a:off x="7640320" y="1351280"/>
            <a:ext cx="1442720" cy="41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463BB79-B4FE-D587-83DE-E723B8CC110B}"/>
              </a:ext>
            </a:extLst>
          </p:cNvPr>
          <p:cNvSpPr/>
          <p:nvPr/>
        </p:nvSpPr>
        <p:spPr>
          <a:xfrm>
            <a:off x="2235200" y="6350000"/>
            <a:ext cx="1788160" cy="304800"/>
          </a:xfrm>
          <a:prstGeom prst="rect">
            <a:avLst/>
          </a:prstGeom>
          <a:solidFill>
            <a:srgbClr val="F0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1E2B313-8AEA-776D-4F8A-4E5DF099A370}"/>
              </a:ext>
            </a:extLst>
          </p:cNvPr>
          <p:cNvSpPr/>
          <p:nvPr/>
        </p:nvSpPr>
        <p:spPr>
          <a:xfrm>
            <a:off x="3048000" y="863600"/>
            <a:ext cx="1127760" cy="40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9590FF4-ED1D-E0DE-100D-17C8F59F8EF6}"/>
              </a:ext>
            </a:extLst>
          </p:cNvPr>
          <p:cNvSpPr txBox="1"/>
          <p:nvPr/>
        </p:nvSpPr>
        <p:spPr>
          <a:xfrm>
            <a:off x="3048000" y="909935"/>
            <a:ext cx="617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350" dirty="0">
                <a:solidFill>
                  <a:srgbClr val="1F1F1F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</a:t>
            </a:r>
            <a:r>
              <a:rPr lang="en-US" sz="1350" b="0" i="0" dirty="0">
                <a:solidFill>
                  <a:srgbClr val="1F1F1F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ho are you?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3B6649C2-52AC-BC10-D3FE-BC40101841A6}"/>
              </a:ext>
            </a:extLst>
          </p:cNvPr>
          <p:cNvSpPr/>
          <p:nvPr/>
        </p:nvSpPr>
        <p:spPr>
          <a:xfrm>
            <a:off x="3048000" y="1767840"/>
            <a:ext cx="592328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64AD1F5-1E80-A646-5B4D-4850E1DA762F}"/>
              </a:ext>
            </a:extLst>
          </p:cNvPr>
          <p:cNvSpPr txBox="1"/>
          <p:nvPr/>
        </p:nvSpPr>
        <p:spPr>
          <a:xfrm>
            <a:off x="3007360" y="1788626"/>
            <a:ext cx="6177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0" i="0" dirty="0">
                <a:solidFill>
                  <a:srgbClr val="1F1F1F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I'm Gemini, the best way to directly access Google AI. I'm trained on large amounts of publicly available data and I can communicate and generate human-like text in response to a wide range of questions. Let me know if you'd like to learn more, or just try me out and see what I can do for you.</a:t>
            </a:r>
            <a:endParaRPr lang="en-US" sz="135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3057673-DC86-1B2A-4A4E-1C2ABB900C9B}"/>
              </a:ext>
            </a:extLst>
          </p:cNvPr>
          <p:cNvSpPr txBox="1"/>
          <p:nvPr/>
        </p:nvSpPr>
        <p:spPr>
          <a:xfrm>
            <a:off x="2235200" y="6347023"/>
            <a:ext cx="17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>
                <a:solidFill>
                  <a:srgbClr val="1F1F1F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ho are you?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1347C4BC-4448-02FC-ED14-EA7B6423DE5C}"/>
              </a:ext>
            </a:extLst>
          </p:cNvPr>
          <p:cNvSpPr/>
          <p:nvPr/>
        </p:nvSpPr>
        <p:spPr>
          <a:xfrm>
            <a:off x="2580640" y="792480"/>
            <a:ext cx="447040" cy="55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3B165300-70C7-75EB-23E7-2FE6BC12AA74}"/>
              </a:ext>
            </a:extLst>
          </p:cNvPr>
          <p:cNvSpPr/>
          <p:nvPr/>
        </p:nvSpPr>
        <p:spPr>
          <a:xfrm>
            <a:off x="2580640" y="1767840"/>
            <a:ext cx="426720" cy="37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D451A16-F774-2BC1-675F-374811A483ED}"/>
              </a:ext>
            </a:extLst>
          </p:cNvPr>
          <p:cNvSpPr/>
          <p:nvPr/>
        </p:nvSpPr>
        <p:spPr>
          <a:xfrm>
            <a:off x="9083040" y="1422400"/>
            <a:ext cx="49784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81AC9563-0445-8884-1347-51742B6E0533}"/>
              </a:ext>
            </a:extLst>
          </p:cNvPr>
          <p:cNvSpPr/>
          <p:nvPr/>
        </p:nvSpPr>
        <p:spPr>
          <a:xfrm>
            <a:off x="2865120" y="3139440"/>
            <a:ext cx="2103120" cy="4185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1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1728426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183558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History and development</a:t>
            </a:r>
            <a:endParaRPr lang="en-US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3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2319512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2426674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How chatbots work</a:t>
            </a:r>
            <a:endParaRPr lang="en-US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3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291059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304853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81ABF3"/>
                </a:solidFill>
                <a:latin typeface="Amasis MT Pro Medium" panose="02040604050005020304" pitchFamily="18" charset="0"/>
              </a:rPr>
              <a:t>Advantages &amp; disadvantages</a:t>
            </a:r>
            <a:endParaRPr lang="en-US" sz="1800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2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3499783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ABC74ED4-B18B-F87F-5D23-9528768034D2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3423920" y="1275280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3423920" y="127528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3423920" y="186636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3423920" y="245745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3423920" y="304853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3423920" y="363962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3423920" y="423071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3423920" y="482179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3423920" y="541288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3606945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81ABF3"/>
                </a:solidFill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Chatbot Market</a:t>
            </a:r>
          </a:p>
        </p:txBody>
      </p:sp>
    </p:spTree>
    <p:extLst>
      <p:ext uri="{BB962C8B-B14F-4D97-AF65-F5344CB8AC3E}">
        <p14:creationId xmlns:p14="http://schemas.microsoft.com/office/powerpoint/2010/main" val="61830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4083249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4199932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Statistics</a:t>
            </a:r>
            <a:endParaRPr lang="en-US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1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4659095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479101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Future chatbot</a:t>
            </a:r>
          </a:p>
        </p:txBody>
      </p:sp>
    </p:spTree>
    <p:extLst>
      <p:ext uri="{BB962C8B-B14F-4D97-AF65-F5344CB8AC3E}">
        <p14:creationId xmlns:p14="http://schemas.microsoft.com/office/powerpoint/2010/main" val="321837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5274942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5382104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2551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128712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1ABF3"/>
                </a:solidFill>
                <a:latin typeface="Amasis MT Pro Medium" panose="02040604050005020304" pitchFamily="18" charset="0"/>
              </a:rPr>
              <a:t>Concept Of Chatbot</a:t>
            </a:r>
          </a:p>
        </p:txBody>
      </p:sp>
      <p:sp>
        <p:nvSpPr>
          <p:cNvPr id="4" name="Hình chữ nhật: Góc Chéo Tròn 3">
            <a:extLst>
              <a:ext uri="{FF2B5EF4-FFF2-40B4-BE49-F238E27FC236}">
                <a16:creationId xmlns:a16="http://schemas.microsoft.com/office/drawing/2014/main" id="{B4A25524-34ED-78F0-0354-B91718C24101}"/>
              </a:ext>
            </a:extLst>
          </p:cNvPr>
          <p:cNvSpPr/>
          <p:nvPr/>
        </p:nvSpPr>
        <p:spPr>
          <a:xfrm>
            <a:off x="3355612" y="5274942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B8F9225F-7103-530D-D835-228B5C6E93D7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B2A32962-0ABB-F9F5-5B8D-30F2400AF368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335799FF-140C-487E-7B15-E952FDA44C7A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E4C65833-5BE2-2D1F-D5A2-C9EC60652BEF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C8B9C9EC-0544-1E0E-9984-532FB4DE6E56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6ADB9698-10D8-825C-E3BE-ED7376F593CC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7F455C7A-ADA9-9B21-93FC-4AFA06A38109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E33BF59C-E5B6-2145-B1CF-6CFC432DD325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55C06FD5-F8A1-717F-7BBA-FF5011A08D1B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6702FA4-E49E-98B4-A9DB-8719D9F82D53}"/>
              </a:ext>
            </a:extLst>
          </p:cNvPr>
          <p:cNvSpPr txBox="1"/>
          <p:nvPr/>
        </p:nvSpPr>
        <p:spPr>
          <a:xfrm>
            <a:off x="4876256" y="183558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History and development</a:t>
            </a:r>
            <a:endParaRPr lang="en-US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F364F044-901E-FDF8-3438-6D3B16DD09A0}"/>
              </a:ext>
            </a:extLst>
          </p:cNvPr>
          <p:cNvSpPr txBox="1"/>
          <p:nvPr/>
        </p:nvSpPr>
        <p:spPr>
          <a:xfrm>
            <a:off x="4876256" y="2426674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How chatbots work</a:t>
            </a:r>
            <a:endParaRPr lang="en-US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BD00504-D04A-5C5C-FED7-21558DB923CC}"/>
              </a:ext>
            </a:extLst>
          </p:cNvPr>
          <p:cNvSpPr txBox="1"/>
          <p:nvPr/>
        </p:nvSpPr>
        <p:spPr>
          <a:xfrm>
            <a:off x="4876256" y="304853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81ABF3"/>
                </a:solidFill>
                <a:latin typeface="Amasis MT Pro Medium" panose="02040604050005020304" pitchFamily="18" charset="0"/>
              </a:rPr>
              <a:t>Advantages &amp; disadvantages</a:t>
            </a:r>
            <a:endParaRPr lang="en-US" sz="1800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AA6C46E-ED55-C7A8-27E6-B94F3FB06C63}"/>
              </a:ext>
            </a:extLst>
          </p:cNvPr>
          <p:cNvSpPr txBox="1"/>
          <p:nvPr/>
        </p:nvSpPr>
        <p:spPr>
          <a:xfrm>
            <a:off x="4876256" y="3606945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81ABF3"/>
                </a:solidFill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Chatbot Market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40043E-3A70-A686-EC36-DA625D254BC7}"/>
              </a:ext>
            </a:extLst>
          </p:cNvPr>
          <p:cNvSpPr txBox="1"/>
          <p:nvPr/>
        </p:nvSpPr>
        <p:spPr>
          <a:xfrm>
            <a:off x="4876256" y="4199932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Statistics</a:t>
            </a:r>
            <a:endParaRPr lang="en-US" dirty="0">
              <a:solidFill>
                <a:srgbClr val="81ABF3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D26683B-1A33-2FC1-C66A-1B7D4CADD697}"/>
              </a:ext>
            </a:extLst>
          </p:cNvPr>
          <p:cNvSpPr txBox="1"/>
          <p:nvPr/>
        </p:nvSpPr>
        <p:spPr>
          <a:xfrm>
            <a:off x="4876256" y="479101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Future chatbot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E283356-052C-781F-7EF3-6E4F31EEAB37}"/>
              </a:ext>
            </a:extLst>
          </p:cNvPr>
          <p:cNvSpPr txBox="1"/>
          <p:nvPr/>
        </p:nvSpPr>
        <p:spPr>
          <a:xfrm>
            <a:off x="4876256" y="5382104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8212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: Góc Chéo Tròn 8">
            <a:extLst>
              <a:ext uri="{FF2B5EF4-FFF2-40B4-BE49-F238E27FC236}">
                <a16:creationId xmlns:a16="http://schemas.microsoft.com/office/drawing/2014/main" id="{ABBB57C5-C1AA-A49A-E04C-172C6CE03A7C}"/>
              </a:ext>
            </a:extLst>
          </p:cNvPr>
          <p:cNvSpPr/>
          <p:nvPr/>
        </p:nvSpPr>
        <p:spPr>
          <a:xfrm>
            <a:off x="1552640" y="2518756"/>
            <a:ext cx="4984111" cy="2743709"/>
          </a:xfrm>
          <a:prstGeom prst="round2DiagRect">
            <a:avLst/>
          </a:prstGeom>
          <a:solidFill>
            <a:srgbClr val="DEE6F1"/>
          </a:solidFill>
          <a:ln>
            <a:noFill/>
          </a:ln>
          <a:effectLst>
            <a:outerShdw blurRad="419100" dist="38100" dir="2700000" sx="101000" sy="101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Chéo Tròn 7">
            <a:extLst>
              <a:ext uri="{FF2B5EF4-FFF2-40B4-BE49-F238E27FC236}">
                <a16:creationId xmlns:a16="http://schemas.microsoft.com/office/drawing/2014/main" id="{B99A74CD-1E0A-EA23-27C0-95737D2E3996}"/>
              </a:ext>
            </a:extLst>
          </p:cNvPr>
          <p:cNvSpPr/>
          <p:nvPr/>
        </p:nvSpPr>
        <p:spPr>
          <a:xfrm>
            <a:off x="1552640" y="2518756"/>
            <a:ext cx="4984111" cy="2743709"/>
          </a:xfrm>
          <a:prstGeom prst="round2DiagRect">
            <a:avLst/>
          </a:prstGeom>
          <a:solidFill>
            <a:srgbClr val="DEE6F1"/>
          </a:solidFill>
          <a:ln>
            <a:noFill/>
          </a:ln>
          <a:effectLst>
            <a:outerShdw blurRad="152400" dist="50800" dir="13200000" sx="101000" sy="101000" algn="ctr" rotWithShape="0">
              <a:schemeClr val="bg1"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1789730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526771"/>
            <a:ext cx="144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1ABF3"/>
                </a:solidFill>
                <a:latin typeface="Amasis MT Pro Medium" panose="02040604050005020304" pitchFamily="18" charset="0"/>
              </a:rPr>
              <a:t>Concept Of Chatbot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6" y="557547"/>
            <a:ext cx="498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Concept Of Chatbot</a:t>
            </a:r>
          </a:p>
        </p:txBody>
      </p:sp>
      <p:pic>
        <p:nvPicPr>
          <p:cNvPr id="2" name="Hình ảnh 1" descr="Ảnh có chứa ảnh chụp màn hình, thiết kế&#10;&#10;Mô tả được tạo tự động">
            <a:extLst>
              <a:ext uri="{FF2B5EF4-FFF2-40B4-BE49-F238E27FC236}">
                <a16:creationId xmlns:a16="http://schemas.microsoft.com/office/drawing/2014/main" id="{CD1096EC-22F7-1310-DD13-58C466DA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67" y="2338990"/>
            <a:ext cx="3974833" cy="3031652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D347285-3F6D-D013-FF4C-AFC26EEBF7BC}"/>
              </a:ext>
            </a:extLst>
          </p:cNvPr>
          <p:cNvSpPr txBox="1"/>
          <p:nvPr/>
        </p:nvSpPr>
        <p:spPr>
          <a:xfrm>
            <a:off x="2093304" y="2885319"/>
            <a:ext cx="362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D804D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What is Chatbot?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3393F3C-6420-23F2-B0AD-18ADB9FF259A}"/>
              </a:ext>
            </a:extLst>
          </p:cNvPr>
          <p:cNvSpPr txBox="1"/>
          <p:nvPr/>
        </p:nvSpPr>
        <p:spPr>
          <a:xfrm>
            <a:off x="2093304" y="3346984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>
                <a:solidFill>
                  <a:srgbClr val="FD804D"/>
                </a:solidFill>
                <a:effectLst/>
                <a:latin typeface="Sitka Display Semibold" pitchFamily="2" charset="0"/>
              </a:rPr>
              <a:t>ChatBot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Sitka Display Semibold" pitchFamily="2" charset="0"/>
              </a:rPr>
              <a:t> </a:t>
            </a:r>
            <a:r>
              <a:rPr lang="en-US" sz="1600" b="0" i="0" u="none" strike="noStrike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cs typeface="Vijaya" panose="020B0502040204020203" pitchFamily="18" charset="0"/>
              </a:rPr>
              <a:t>is an application of natural language processing that permits primarily text-based but increasingly voice-based bidirectional dialogues between a user and the digital interface</a:t>
            </a:r>
            <a:endParaRPr lang="en-US" sz="1600">
              <a:solidFill>
                <a:schemeClr val="bg2">
                  <a:lumMod val="50000"/>
                </a:schemeClr>
              </a:solidFill>
              <a:latin typeface="Sitka Display Semibold" pitchFamily="2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7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2346000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79924" y="572967"/>
            <a:ext cx="154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1ABF3"/>
                </a:solidFill>
                <a:latin typeface="Amasis MT Pro Medium" panose="02040604050005020304" pitchFamily="18" charset="0"/>
              </a:rPr>
              <a:t>History and development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5889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History And Development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D71B0F9-D48B-32AA-2AB0-D969DA4C0401}"/>
              </a:ext>
            </a:extLst>
          </p:cNvPr>
          <p:cNvSpPr/>
          <p:nvPr/>
        </p:nvSpPr>
        <p:spPr>
          <a:xfrm>
            <a:off x="1778968" y="5495222"/>
            <a:ext cx="9212860" cy="3077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04682"/>
              </a:gs>
              <a:gs pos="69000">
                <a:srgbClr val="FE9E78"/>
              </a:gs>
              <a:gs pos="40000">
                <a:srgbClr val="656D99"/>
              </a:gs>
              <a:gs pos="100000">
                <a:srgbClr val="FD804E"/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AE616442-E14E-FE76-CD76-C4BB1BF0ACEB}"/>
              </a:ext>
            </a:extLst>
          </p:cNvPr>
          <p:cNvGrpSpPr/>
          <p:nvPr/>
        </p:nvGrpSpPr>
        <p:grpSpPr>
          <a:xfrm>
            <a:off x="3145597" y="5578286"/>
            <a:ext cx="544484" cy="141648"/>
            <a:chOff x="5954110" y="2508246"/>
            <a:chExt cx="631937" cy="164399"/>
          </a:xfrm>
          <a:solidFill>
            <a:srgbClr val="867892"/>
          </a:solidFill>
        </p:grpSpPr>
        <p:sp>
          <p:nvSpPr>
            <p:cNvPr id="5" name="Tam giác Cân 4">
              <a:extLst>
                <a:ext uri="{FF2B5EF4-FFF2-40B4-BE49-F238E27FC236}">
                  <a16:creationId xmlns:a16="http://schemas.microsoft.com/office/drawing/2014/main" id="{960DB1FA-BF46-6562-9023-0D8638B83CE0}"/>
                </a:ext>
              </a:extLst>
            </p:cNvPr>
            <p:cNvSpPr/>
            <p:nvPr/>
          </p:nvSpPr>
          <p:spPr>
            <a:xfrm rot="5400000">
              <a:off x="5943600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am giác Cân 5">
              <a:extLst>
                <a:ext uri="{FF2B5EF4-FFF2-40B4-BE49-F238E27FC236}">
                  <a16:creationId xmlns:a16="http://schemas.microsoft.com/office/drawing/2014/main" id="{562A7F90-848F-8B66-8FC0-01A15BC426D2}"/>
                </a:ext>
              </a:extLst>
            </p:cNvPr>
            <p:cNvSpPr/>
            <p:nvPr/>
          </p:nvSpPr>
          <p:spPr>
            <a:xfrm rot="5400000">
              <a:off x="6182709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am giác Cân 6">
              <a:extLst>
                <a:ext uri="{FF2B5EF4-FFF2-40B4-BE49-F238E27FC236}">
                  <a16:creationId xmlns:a16="http://schemas.microsoft.com/office/drawing/2014/main" id="{13D2B936-7906-319C-3AD1-3404E686E618}"/>
                </a:ext>
              </a:extLst>
            </p:cNvPr>
            <p:cNvSpPr/>
            <p:nvPr/>
          </p:nvSpPr>
          <p:spPr>
            <a:xfrm rot="5400000">
              <a:off x="6444158" y="2530755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69974D0E-E758-DAA0-904A-F74F5B003CAB}"/>
              </a:ext>
            </a:extLst>
          </p:cNvPr>
          <p:cNvGrpSpPr/>
          <p:nvPr/>
        </p:nvGrpSpPr>
        <p:grpSpPr>
          <a:xfrm>
            <a:off x="4938058" y="5588624"/>
            <a:ext cx="544484" cy="141648"/>
            <a:chOff x="5954110" y="2508246"/>
            <a:chExt cx="631937" cy="164399"/>
          </a:xfrm>
          <a:solidFill>
            <a:srgbClr val="867892"/>
          </a:solidFill>
        </p:grpSpPr>
        <p:sp>
          <p:nvSpPr>
            <p:cNvPr id="10" name="Tam giác Cân 9">
              <a:extLst>
                <a:ext uri="{FF2B5EF4-FFF2-40B4-BE49-F238E27FC236}">
                  <a16:creationId xmlns:a16="http://schemas.microsoft.com/office/drawing/2014/main" id="{7727EB5E-2A6C-9369-CF63-836C1B150BF6}"/>
                </a:ext>
              </a:extLst>
            </p:cNvPr>
            <p:cNvSpPr/>
            <p:nvPr/>
          </p:nvSpPr>
          <p:spPr>
            <a:xfrm rot="5400000">
              <a:off x="5943600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am giác Cân 11">
              <a:extLst>
                <a:ext uri="{FF2B5EF4-FFF2-40B4-BE49-F238E27FC236}">
                  <a16:creationId xmlns:a16="http://schemas.microsoft.com/office/drawing/2014/main" id="{8D2947C9-D263-23F1-6F4E-3126F58CCD8B}"/>
                </a:ext>
              </a:extLst>
            </p:cNvPr>
            <p:cNvSpPr/>
            <p:nvPr/>
          </p:nvSpPr>
          <p:spPr>
            <a:xfrm rot="5400000">
              <a:off x="6182709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am giác Cân 12">
              <a:extLst>
                <a:ext uri="{FF2B5EF4-FFF2-40B4-BE49-F238E27FC236}">
                  <a16:creationId xmlns:a16="http://schemas.microsoft.com/office/drawing/2014/main" id="{F8012F41-E66D-2D19-C24F-29B6CE3C61CB}"/>
                </a:ext>
              </a:extLst>
            </p:cNvPr>
            <p:cNvSpPr/>
            <p:nvPr/>
          </p:nvSpPr>
          <p:spPr>
            <a:xfrm rot="5400000">
              <a:off x="6444158" y="2530755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FE08B499-B7DE-E55A-D540-0D1804A62720}"/>
              </a:ext>
            </a:extLst>
          </p:cNvPr>
          <p:cNvGrpSpPr/>
          <p:nvPr/>
        </p:nvGrpSpPr>
        <p:grpSpPr>
          <a:xfrm>
            <a:off x="6921913" y="5573117"/>
            <a:ext cx="544484" cy="141648"/>
            <a:chOff x="5954110" y="2508246"/>
            <a:chExt cx="631937" cy="164399"/>
          </a:xfrm>
          <a:solidFill>
            <a:srgbClr val="867892"/>
          </a:solidFill>
        </p:grpSpPr>
        <p:sp>
          <p:nvSpPr>
            <p:cNvPr id="15" name="Tam giác Cân 14">
              <a:extLst>
                <a:ext uri="{FF2B5EF4-FFF2-40B4-BE49-F238E27FC236}">
                  <a16:creationId xmlns:a16="http://schemas.microsoft.com/office/drawing/2014/main" id="{2A8F7CD0-9466-6721-2D66-843F9804CB9F}"/>
                </a:ext>
              </a:extLst>
            </p:cNvPr>
            <p:cNvSpPr/>
            <p:nvPr/>
          </p:nvSpPr>
          <p:spPr>
            <a:xfrm rot="5400000">
              <a:off x="5943600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am giác Cân 15">
              <a:extLst>
                <a:ext uri="{FF2B5EF4-FFF2-40B4-BE49-F238E27FC236}">
                  <a16:creationId xmlns:a16="http://schemas.microsoft.com/office/drawing/2014/main" id="{B5482B22-B900-A5AE-98CD-A894CBC4546B}"/>
                </a:ext>
              </a:extLst>
            </p:cNvPr>
            <p:cNvSpPr/>
            <p:nvPr/>
          </p:nvSpPr>
          <p:spPr>
            <a:xfrm rot="5400000">
              <a:off x="6182709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am giác Cân 16">
              <a:extLst>
                <a:ext uri="{FF2B5EF4-FFF2-40B4-BE49-F238E27FC236}">
                  <a16:creationId xmlns:a16="http://schemas.microsoft.com/office/drawing/2014/main" id="{28F697D2-3FDC-A961-45FA-CFFC103E0278}"/>
                </a:ext>
              </a:extLst>
            </p:cNvPr>
            <p:cNvSpPr/>
            <p:nvPr/>
          </p:nvSpPr>
          <p:spPr>
            <a:xfrm rot="5400000">
              <a:off x="6444158" y="2530755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C8464756-70F4-B4D5-A02B-FE6D94177A27}"/>
              </a:ext>
            </a:extLst>
          </p:cNvPr>
          <p:cNvGrpSpPr/>
          <p:nvPr/>
        </p:nvGrpSpPr>
        <p:grpSpPr>
          <a:xfrm>
            <a:off x="8905768" y="5588624"/>
            <a:ext cx="544484" cy="141648"/>
            <a:chOff x="5954110" y="2508246"/>
            <a:chExt cx="631937" cy="164399"/>
          </a:xfrm>
          <a:solidFill>
            <a:srgbClr val="867892"/>
          </a:solidFill>
        </p:grpSpPr>
        <p:sp>
          <p:nvSpPr>
            <p:cNvPr id="19" name="Tam giác Cân 18">
              <a:extLst>
                <a:ext uri="{FF2B5EF4-FFF2-40B4-BE49-F238E27FC236}">
                  <a16:creationId xmlns:a16="http://schemas.microsoft.com/office/drawing/2014/main" id="{FCD756FF-2506-E2DD-B717-7EABE12FA742}"/>
                </a:ext>
              </a:extLst>
            </p:cNvPr>
            <p:cNvSpPr/>
            <p:nvPr/>
          </p:nvSpPr>
          <p:spPr>
            <a:xfrm rot="5400000">
              <a:off x="5943600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am giác Cân 26">
              <a:extLst>
                <a:ext uri="{FF2B5EF4-FFF2-40B4-BE49-F238E27FC236}">
                  <a16:creationId xmlns:a16="http://schemas.microsoft.com/office/drawing/2014/main" id="{50940DA3-19AE-5237-AADC-D2579C9AA087}"/>
                </a:ext>
              </a:extLst>
            </p:cNvPr>
            <p:cNvSpPr/>
            <p:nvPr/>
          </p:nvSpPr>
          <p:spPr>
            <a:xfrm rot="5400000">
              <a:off x="6182709" y="2518756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am giác Cân 27">
              <a:extLst>
                <a:ext uri="{FF2B5EF4-FFF2-40B4-BE49-F238E27FC236}">
                  <a16:creationId xmlns:a16="http://schemas.microsoft.com/office/drawing/2014/main" id="{25C2A536-4BFC-E589-A5B6-270198DD3177}"/>
                </a:ext>
              </a:extLst>
            </p:cNvPr>
            <p:cNvSpPr/>
            <p:nvPr/>
          </p:nvSpPr>
          <p:spPr>
            <a:xfrm rot="5400000">
              <a:off x="6444158" y="2530755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28A6A47-B08F-CDB1-2CA9-8357C7DE9D47}"/>
              </a:ext>
            </a:extLst>
          </p:cNvPr>
          <p:cNvSpPr txBox="1"/>
          <p:nvPr/>
        </p:nvSpPr>
        <p:spPr>
          <a:xfrm>
            <a:off x="1778969" y="2789054"/>
            <a:ext cx="19111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1950s - 1960s</a:t>
            </a:r>
          </a:p>
          <a:p>
            <a:r>
              <a:rPr lang="en-US" sz="12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The concept of chatbots emerged, and ELIZA, one of the earliest chatbots, was created.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effectLst/>
                <a:latin typeface="YACgEQNAr7w 0"/>
              </a:rPr>
            </a:br>
            <a:endParaRPr lang="en-US" dirty="0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3412C48-CC42-DCE8-493B-F5C37C43495B}"/>
              </a:ext>
            </a:extLst>
          </p:cNvPr>
          <p:cNvSpPr txBox="1"/>
          <p:nvPr/>
        </p:nvSpPr>
        <p:spPr>
          <a:xfrm>
            <a:off x="3690082" y="2789054"/>
            <a:ext cx="1911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1970s – 1990</a:t>
            </a:r>
          </a:p>
          <a:p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Rule-based chatbots predominated.</a:t>
            </a:r>
            <a:br>
              <a:rPr lang="en-US" dirty="0">
                <a:effectLst/>
                <a:latin typeface="YACgEQNAr7w 0"/>
              </a:rPr>
            </a:br>
            <a:endParaRPr lang="en-US" dirty="0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1B84827A-15A2-2350-516F-ACA472E65609}"/>
              </a:ext>
            </a:extLst>
          </p:cNvPr>
          <p:cNvSpPr txBox="1"/>
          <p:nvPr/>
        </p:nvSpPr>
        <p:spPr>
          <a:xfrm>
            <a:off x="5330016" y="2783940"/>
            <a:ext cx="1911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2000s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AI-driven</a:t>
            </a:r>
            <a:r>
              <a:rPr lang="en-US" sz="1200" dirty="0">
                <a:solidFill>
                  <a:srgbClr val="000000"/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 like IBM's Watson and Apple's Siri gained prominence.</a:t>
            </a:r>
            <a:br>
              <a:rPr lang="en-US" dirty="0">
                <a:effectLst/>
                <a:latin typeface="YACgEQNAr7w 0"/>
              </a:rPr>
            </a:br>
            <a:endParaRPr lang="en-US" dirty="0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2D3C6DE-E189-C3A2-5A03-B123648F05C1}"/>
              </a:ext>
            </a:extLst>
          </p:cNvPr>
          <p:cNvSpPr txBox="1"/>
          <p:nvPr/>
        </p:nvSpPr>
        <p:spPr>
          <a:xfrm>
            <a:off x="7303727" y="2783940"/>
            <a:ext cx="1911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2010s</a:t>
            </a:r>
          </a:p>
          <a:p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 became mainstream in customer service, with platforms like Facebook Messenger and </a:t>
            </a:r>
            <a:r>
              <a:rPr lang="en-US" sz="1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Dialogflow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effectLst/>
                <a:latin typeface="YACgEQNAr7w 0"/>
              </a:rPr>
            </a:br>
            <a:endParaRPr lang="en-US" dirty="0"/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81B9D3C7-61D6-3A3F-23F3-A3F35B2310FF}"/>
              </a:ext>
            </a:extLst>
          </p:cNvPr>
          <p:cNvSpPr txBox="1"/>
          <p:nvPr/>
        </p:nvSpPr>
        <p:spPr>
          <a:xfrm>
            <a:off x="9277439" y="2789054"/>
            <a:ext cx="1911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2020s</a:t>
            </a:r>
          </a:p>
          <a:p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Advanced AI and NLP led to more sophisticated chatbots.</a:t>
            </a:r>
            <a:br>
              <a:rPr lang="en-US" dirty="0">
                <a:effectLst/>
                <a:latin typeface="YACgEQNAr7w 0"/>
              </a:rPr>
            </a:br>
            <a:endParaRPr lang="en-US" dirty="0"/>
          </a:p>
        </p:txBody>
      </p:sp>
      <p:pic>
        <p:nvPicPr>
          <p:cNvPr id="39" name="Hình ảnh 38">
            <a:extLst>
              <a:ext uri="{FF2B5EF4-FFF2-40B4-BE49-F238E27FC236}">
                <a16:creationId xmlns:a16="http://schemas.microsoft.com/office/drawing/2014/main" id="{0BD3C285-C86A-8BD4-3EE3-DD299642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8" b="92308" l="8046" r="88506">
                        <a14:foregroundMark x1="55747" y1="6838" x2="55747" y2="6838"/>
                        <a14:foregroundMark x1="81609" y1="47009" x2="81609" y2="47009"/>
                        <a14:foregroundMark x1="83333" y1="43162" x2="83333" y2="43162"/>
                        <a14:foregroundMark x1="82759" y1="41880" x2="82759" y2="48291"/>
                        <a14:foregroundMark x1="82759" y1="49145" x2="82759" y2="50427"/>
                        <a14:foregroundMark x1="40230" y1="30342" x2="39655" y2="40171"/>
                        <a14:foregroundMark x1="41954" y1="28205" x2="38506" y2="35043"/>
                        <a14:foregroundMark x1="46552" y1="23504" x2="44253" y2="31197"/>
                        <a14:foregroundMark x1="41954" y1="26496" x2="39080" y2="42735"/>
                        <a14:foregroundMark x1="37356" y1="32051" x2="33908" y2="41026"/>
                        <a14:foregroundMark x1="67241" y1="92735" x2="60920" y2="89316"/>
                        <a14:foregroundMark x1="8046" y1="70513" x2="8621" y2="73077"/>
                        <a14:backgroundMark x1="44828" y1="52991" x2="41379" y2="51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6662" y="5048698"/>
            <a:ext cx="930792" cy="1251755"/>
          </a:xfrm>
          <a:prstGeom prst="rect">
            <a:avLst/>
          </a:prstGeom>
        </p:spPr>
      </p:pic>
      <p:pic>
        <p:nvPicPr>
          <p:cNvPr id="40" name="Hình ảnh 39">
            <a:extLst>
              <a:ext uri="{FF2B5EF4-FFF2-40B4-BE49-F238E27FC236}">
                <a16:creationId xmlns:a16="http://schemas.microsoft.com/office/drawing/2014/main" id="{799D316E-12C3-20C7-B7B5-CCC426917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869" l="9843" r="93701">
                        <a14:foregroundMark x1="93701" y1="71569" x2="86614" y2="75817"/>
                        <a14:foregroundMark x1="71517" y1="83391" x2="73622" y2="83660"/>
                        <a14:foregroundMark x1="65646" y1="82641" x2="66858" y2="82796"/>
                        <a14:foregroundMark x1="63386" y1="82353" x2="64659" y2="82515"/>
                        <a14:backgroundMark x1="68110" y1="78105" x2="62992" y2="76797"/>
                        <a14:backgroundMark x1="62992" y1="77451" x2="59843" y2="74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6643" y="4798743"/>
            <a:ext cx="1328468" cy="1600438"/>
          </a:xfrm>
          <a:prstGeom prst="rect">
            <a:avLst/>
          </a:prstGeom>
        </p:spPr>
      </p:pic>
      <p:pic>
        <p:nvPicPr>
          <p:cNvPr id="41" name="Hình ảnh 40">
            <a:extLst>
              <a:ext uri="{FF2B5EF4-FFF2-40B4-BE49-F238E27FC236}">
                <a16:creationId xmlns:a16="http://schemas.microsoft.com/office/drawing/2014/main" id="{68ECF428-1EEB-9156-8ED6-AB2120FCD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5970" y="5004093"/>
            <a:ext cx="858735" cy="1452358"/>
          </a:xfrm>
          <a:prstGeom prst="rect">
            <a:avLst/>
          </a:prstGeom>
        </p:spPr>
      </p:pic>
      <p:pic>
        <p:nvPicPr>
          <p:cNvPr id="46" name="Hình ảnh 45">
            <a:extLst>
              <a:ext uri="{FF2B5EF4-FFF2-40B4-BE49-F238E27FC236}">
                <a16:creationId xmlns:a16="http://schemas.microsoft.com/office/drawing/2014/main" id="{DF233C7A-81C6-192C-D4BF-EA68C6C5B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14" b="89714" l="10000" r="92500">
                        <a14:foregroundMark x1="81500" y1="78286" x2="82110" y2="78186"/>
                        <a14:foregroundMark x1="89500" y1="74857" x2="90664" y2="73749"/>
                        <a14:foregroundMark x1="14500" y1="26857" x2="11000" y2="29714"/>
                        <a14:foregroundMark x1="81500" y1="72571" x2="81500" y2="72571"/>
                        <a14:foregroundMark x1="79500" y1="70857" x2="86500" y2="76000"/>
                        <a14:foregroundMark x1="79000" y1="64000" x2="72500" y2="69143"/>
                        <a14:foregroundMark x1="75000" y1="67429" x2="75000" y2="67429"/>
                        <a14:foregroundMark x1="74000" y1="65714" x2="74000" y2="65714"/>
                        <a14:foregroundMark x1="74000" y1="65714" x2="74000" y2="65714"/>
                        <a14:foregroundMark x1="77000" y1="63429" x2="77000" y2="63429"/>
                        <a14:backgroundMark x1="91500" y1="77143" x2="94500" y2="72571"/>
                        <a14:backgroundMark x1="89500" y1="76571" x2="96000" y2="7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5522" y="6127510"/>
            <a:ext cx="751864" cy="657881"/>
          </a:xfrm>
          <a:prstGeom prst="rect">
            <a:avLst/>
          </a:prstGeom>
        </p:spPr>
      </p:pic>
      <p:grpSp>
        <p:nvGrpSpPr>
          <p:cNvPr id="51" name="Nhóm 50">
            <a:extLst>
              <a:ext uri="{FF2B5EF4-FFF2-40B4-BE49-F238E27FC236}">
                <a16:creationId xmlns:a16="http://schemas.microsoft.com/office/drawing/2014/main" id="{C3C1CE2C-DB93-1FB5-E3AD-080AB8EE4F37}"/>
              </a:ext>
            </a:extLst>
          </p:cNvPr>
          <p:cNvGrpSpPr/>
          <p:nvPr/>
        </p:nvGrpSpPr>
        <p:grpSpPr>
          <a:xfrm>
            <a:off x="9627454" y="173245"/>
            <a:ext cx="2014978" cy="1874646"/>
            <a:chOff x="9627454" y="173245"/>
            <a:chExt cx="2014978" cy="1874646"/>
          </a:xfrm>
        </p:grpSpPr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C5916C65-6605-5E89-3E92-47EC71F98E95}"/>
                </a:ext>
              </a:extLst>
            </p:cNvPr>
            <p:cNvGrpSpPr/>
            <p:nvPr/>
          </p:nvGrpSpPr>
          <p:grpSpPr>
            <a:xfrm>
              <a:off x="9730974" y="173245"/>
              <a:ext cx="1756117" cy="1874646"/>
              <a:chOff x="9730974" y="236118"/>
              <a:chExt cx="1756117" cy="1874646"/>
            </a:xfrm>
          </p:grpSpPr>
          <p:pic>
            <p:nvPicPr>
              <p:cNvPr id="42" name="Hình ảnh 41" descr="Ảnh có chứa Đồ họa, ảnh chụp màn hình, biểu đồ, thiết kế&#10;&#10;Mô tả được tạo tự động">
                <a:extLst>
                  <a:ext uri="{FF2B5EF4-FFF2-40B4-BE49-F238E27FC236}">
                    <a16:creationId xmlns:a16="http://schemas.microsoft.com/office/drawing/2014/main" id="{D1772B53-F9BF-E4F5-1EFA-F5DE24C77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0974" y="236118"/>
                <a:ext cx="1727461" cy="1637766"/>
              </a:xfrm>
              <a:prstGeom prst="rect">
                <a:avLst/>
              </a:prstGeom>
            </p:spPr>
          </p:pic>
          <p:pic>
            <p:nvPicPr>
              <p:cNvPr id="43" name="Hình ảnh 42">
                <a:extLst>
                  <a:ext uri="{FF2B5EF4-FFF2-40B4-BE49-F238E27FC236}">
                    <a16:creationId xmlns:a16="http://schemas.microsoft.com/office/drawing/2014/main" id="{6DC0EDEF-58CA-BB52-2D74-FAECD01B2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964264" y="1634786"/>
                <a:ext cx="286394" cy="316365"/>
              </a:xfrm>
              <a:prstGeom prst="rect">
                <a:avLst/>
              </a:prstGeom>
            </p:spPr>
          </p:pic>
          <p:pic>
            <p:nvPicPr>
              <p:cNvPr id="45" name="Hình ảnh 44">
                <a:extLst>
                  <a:ext uri="{FF2B5EF4-FFF2-40B4-BE49-F238E27FC236}">
                    <a16:creationId xmlns:a16="http://schemas.microsoft.com/office/drawing/2014/main" id="{90588FE2-F429-9FDA-77C8-9F030FBA9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127104" y="1706471"/>
                <a:ext cx="359987" cy="404293"/>
              </a:xfrm>
              <a:prstGeom prst="rect">
                <a:avLst/>
              </a:prstGeom>
            </p:spPr>
          </p:pic>
        </p:grpSp>
        <p:pic>
          <p:nvPicPr>
            <p:cNvPr id="48" name="Hình ảnh 47">
              <a:extLst>
                <a:ext uri="{FF2B5EF4-FFF2-40B4-BE49-F238E27FC236}">
                  <a16:creationId xmlns:a16="http://schemas.microsoft.com/office/drawing/2014/main" id="{9428EDFF-0DB6-44A3-5C2F-7F71AC547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346" b="90654" l="9524" r="89286">
                          <a14:foregroundMark x1="40476" y1="81308" x2="40476" y2="81308"/>
                          <a14:foregroundMark x1="48810" y1="81308" x2="47619" y2="906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31750" y="775436"/>
              <a:ext cx="310682" cy="395750"/>
            </a:xfrm>
            <a:prstGeom prst="rect">
              <a:avLst/>
            </a:prstGeom>
          </p:spPr>
        </p:pic>
        <p:pic>
          <p:nvPicPr>
            <p:cNvPr id="49" name="Hình ảnh 48">
              <a:extLst>
                <a:ext uri="{FF2B5EF4-FFF2-40B4-BE49-F238E27FC236}">
                  <a16:creationId xmlns:a16="http://schemas.microsoft.com/office/drawing/2014/main" id="{70361B26-3BB7-54B8-A6ED-4FE1BA98E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27454" y="1400717"/>
              <a:ext cx="286394" cy="316365"/>
            </a:xfrm>
            <a:prstGeom prst="rect">
              <a:avLst/>
            </a:prstGeom>
          </p:spPr>
        </p:pic>
        <p:pic>
          <p:nvPicPr>
            <p:cNvPr id="50" name="Hình ảnh 49">
              <a:extLst>
                <a:ext uri="{FF2B5EF4-FFF2-40B4-BE49-F238E27FC236}">
                  <a16:creationId xmlns:a16="http://schemas.microsoft.com/office/drawing/2014/main" id="{A238714E-0117-C263-3873-57AA670A0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19614" y="1561253"/>
              <a:ext cx="359987" cy="4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594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7" descr="Ảnh có chứa Đồ họa, Phông chữ, thiết kế&#10;&#10;Mô tả được tạo tự động">
            <a:extLst>
              <a:ext uri="{FF2B5EF4-FFF2-40B4-BE49-F238E27FC236}">
                <a16:creationId xmlns:a16="http://schemas.microsoft.com/office/drawing/2014/main" id="{67774E2A-3B0F-3615-F8D4-D103273D06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8774" y="1969307"/>
            <a:ext cx="414536" cy="414536"/>
          </a:xfrm>
          <a:prstGeom prst="rect">
            <a:avLst/>
          </a:prstGeom>
        </p:spPr>
      </p:pic>
      <p:pic>
        <p:nvPicPr>
          <p:cNvPr id="26" name="Hình ảnh 25" descr="Ảnh có chứa Nhiều màu sắc, sáng tạo&#10;&#10;Mô tả được tạo tự động">
            <a:extLst>
              <a:ext uri="{FF2B5EF4-FFF2-40B4-BE49-F238E27FC236}">
                <a16:creationId xmlns:a16="http://schemas.microsoft.com/office/drawing/2014/main" id="{08A9CF37-9370-9565-407E-2D0B8A4695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14" y="1840612"/>
            <a:ext cx="985016" cy="613027"/>
          </a:xfrm>
          <a:prstGeom prst="rect">
            <a:avLst/>
          </a:prstGeom>
        </p:spPr>
      </p:pic>
      <p:pic>
        <p:nvPicPr>
          <p:cNvPr id="22" name="Hình ảnh 21" descr="Ảnh có chứa Đồ họa, ảnh chụp màn hình, biểu tượng, thiết kế&#10;&#10;Mô tả được tạo tự động">
            <a:extLst>
              <a:ext uri="{FF2B5EF4-FFF2-40B4-BE49-F238E27FC236}">
                <a16:creationId xmlns:a16="http://schemas.microsoft.com/office/drawing/2014/main" id="{B8490D23-B651-451D-7D49-9449C3DF547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0174" y="1871989"/>
            <a:ext cx="978266" cy="550274"/>
          </a:xfrm>
          <a:prstGeom prst="rect">
            <a:avLst/>
          </a:prstGeom>
        </p:spPr>
      </p:pic>
      <p:pic>
        <p:nvPicPr>
          <p:cNvPr id="10" name="Hình ảnh 9" descr="Ảnh có chứa Đồ họa, vòng tròn, biểu tượng, Phông chữ&#10;&#10;Mô tả được tạo tự động">
            <a:extLst>
              <a:ext uri="{FF2B5EF4-FFF2-40B4-BE49-F238E27FC236}">
                <a16:creationId xmlns:a16="http://schemas.microsoft.com/office/drawing/2014/main" id="{4C648A0A-2486-E3E2-D91F-F411697903A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885" y="1748965"/>
            <a:ext cx="796528" cy="796322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9C7A65-504E-A2FB-ADA2-342152D44912}"/>
              </a:ext>
            </a:extLst>
          </p:cNvPr>
          <p:cNvSpPr/>
          <p:nvPr/>
        </p:nvSpPr>
        <p:spPr>
          <a:xfrm>
            <a:off x="-3146667" y="1602606"/>
            <a:ext cx="2055043" cy="1018094"/>
          </a:xfrm>
          <a:prstGeom prst="rect">
            <a:avLst/>
          </a:prstGeom>
          <a:solidFill>
            <a:srgbClr val="DAE2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Hình ảnh 19" descr="Ảnh có chứa Phông chữ, Đồ họa, biểu tượng, thiết kế đồ họa&#10;&#10;Mô tả được tạo tự động">
            <a:extLst>
              <a:ext uri="{FF2B5EF4-FFF2-40B4-BE49-F238E27FC236}">
                <a16:creationId xmlns:a16="http://schemas.microsoft.com/office/drawing/2014/main" id="{423C3710-630B-22DE-D410-D97842DA0C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7366" y="1191003"/>
            <a:ext cx="2357280" cy="1769321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CA92BF5-8FD7-8298-0135-EBC255C8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46" b="90654" l="9524" r="89286">
                        <a14:foregroundMark x1="40476" y1="81308" x2="40476" y2="81308"/>
                        <a14:foregroundMark x1="48810" y1="81308" x2="47619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91904" y="6101949"/>
            <a:ext cx="509219" cy="64864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4CF5D69-DE2C-B784-DEE7-A0E46BAF65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561" y="107402"/>
            <a:ext cx="509219" cy="56250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EB52067-5430-FC02-25A0-DD9A75C1CD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5780" y="381726"/>
            <a:ext cx="495343" cy="556308"/>
          </a:xfrm>
          <a:prstGeom prst="rect">
            <a:avLst/>
          </a:prstGeom>
        </p:spPr>
      </p:pic>
      <p:pic>
        <p:nvPicPr>
          <p:cNvPr id="17" name="Hình ảnh 16" descr="Ảnh có chứa Đồ họa, ảnh chụp màn hình, biểu đồ, thiết kế&#10;&#10;Mô tả được tạo tự động">
            <a:extLst>
              <a:ext uri="{FF2B5EF4-FFF2-40B4-BE49-F238E27FC236}">
                <a16:creationId xmlns:a16="http://schemas.microsoft.com/office/drawing/2014/main" id="{837D3724-5BF5-1C1A-5704-E2057A3C080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" y="128756"/>
            <a:ext cx="1120423" cy="106224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3222361-EC5E-BCF2-4944-146CF70C8C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438" y="5765577"/>
            <a:ext cx="781299" cy="13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9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FF2DB8EA-2307-3F31-AAE7-A81F974F4E29}"/>
              </a:ext>
            </a:extLst>
          </p:cNvPr>
          <p:cNvGrpSpPr/>
          <p:nvPr/>
        </p:nvGrpSpPr>
        <p:grpSpPr>
          <a:xfrm>
            <a:off x="2093715" y="2518755"/>
            <a:ext cx="4169665" cy="2743710"/>
            <a:chOff x="6976871" y="2518755"/>
            <a:chExt cx="4169665" cy="2743710"/>
          </a:xfrm>
        </p:grpSpPr>
        <p:pic>
          <p:nvPicPr>
            <p:cNvPr id="3" name="Hình ảnh 2" descr="Ảnh có chứa văn bản, ảnh chụp màn hình, Phông chữ, số&#10;&#10;Mô tả được tạo tự động">
              <a:extLst>
                <a:ext uri="{FF2B5EF4-FFF2-40B4-BE49-F238E27FC236}">
                  <a16:creationId xmlns:a16="http://schemas.microsoft.com/office/drawing/2014/main" id="{CDDA6569-5534-D716-633D-62844FE96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" r="7826"/>
            <a:stretch/>
          </p:blipFill>
          <p:spPr>
            <a:xfrm>
              <a:off x="6976871" y="2518755"/>
              <a:ext cx="4169665" cy="2743709"/>
            </a:xfrm>
            <a:prstGeom prst="rect">
              <a:avLst/>
            </a:prstGeom>
          </p:spPr>
        </p:pic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E13E237B-4056-EE31-426A-CE9791246366}"/>
                </a:ext>
              </a:extLst>
            </p:cNvPr>
            <p:cNvSpPr/>
            <p:nvPr/>
          </p:nvSpPr>
          <p:spPr>
            <a:xfrm>
              <a:off x="6995160" y="2518756"/>
              <a:ext cx="4142232" cy="2743709"/>
            </a:xfrm>
            <a:prstGeom prst="rect">
              <a:avLst/>
            </a:prstGeom>
            <a:solidFill>
              <a:srgbClr val="DCE4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2971902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81ABF3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237903" y="630945"/>
            <a:ext cx="165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1ABF3"/>
                </a:solidFill>
                <a:latin typeface="Amasis MT Pro Medium" panose="02040604050005020304" pitchFamily="18" charset="0"/>
              </a:rPr>
              <a:t>How chatbots work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6" y="557547"/>
            <a:ext cx="5203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How Chatbots Work</a:t>
            </a:r>
          </a:p>
        </p:txBody>
      </p:sp>
      <p:sp>
        <p:nvSpPr>
          <p:cNvPr id="19" name="Hình chữ nhật: Góc Chéo Tròn 18">
            <a:extLst>
              <a:ext uri="{FF2B5EF4-FFF2-40B4-BE49-F238E27FC236}">
                <a16:creationId xmlns:a16="http://schemas.microsoft.com/office/drawing/2014/main" id="{B0AD070E-E8EA-98B9-BC8C-AEDDC1DAD8B7}"/>
              </a:ext>
            </a:extLst>
          </p:cNvPr>
          <p:cNvSpPr/>
          <p:nvPr/>
        </p:nvSpPr>
        <p:spPr>
          <a:xfrm>
            <a:off x="1768552" y="2518756"/>
            <a:ext cx="4984111" cy="2743709"/>
          </a:xfrm>
          <a:prstGeom prst="round2DiagRect">
            <a:avLst/>
          </a:prstGeom>
          <a:solidFill>
            <a:srgbClr val="DEE6F1"/>
          </a:solidFill>
          <a:ln>
            <a:noFill/>
          </a:ln>
          <a:effectLst>
            <a:outerShdw blurRad="419100" dist="38100" dir="2700000" sx="101000" sy="101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: Góc Chéo Tròn 26">
            <a:extLst>
              <a:ext uri="{FF2B5EF4-FFF2-40B4-BE49-F238E27FC236}">
                <a16:creationId xmlns:a16="http://schemas.microsoft.com/office/drawing/2014/main" id="{A1E8E9EF-0414-6570-9709-0F30C75D4931}"/>
              </a:ext>
            </a:extLst>
          </p:cNvPr>
          <p:cNvSpPr/>
          <p:nvPr/>
        </p:nvSpPr>
        <p:spPr>
          <a:xfrm>
            <a:off x="1768552" y="2518756"/>
            <a:ext cx="4984111" cy="2743709"/>
          </a:xfrm>
          <a:prstGeom prst="round2DiagRect">
            <a:avLst/>
          </a:prstGeom>
          <a:solidFill>
            <a:srgbClr val="DEE6F1"/>
          </a:solidFill>
          <a:ln>
            <a:noFill/>
          </a:ln>
          <a:effectLst>
            <a:outerShdw blurRad="152400" dist="50800" dir="13200000" sx="101000" sy="101000" algn="ctr" rotWithShape="0">
              <a:schemeClr val="bg1"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3C86D4B4-090B-2423-3435-0E7321AF2568}"/>
              </a:ext>
            </a:extLst>
          </p:cNvPr>
          <p:cNvSpPr txBox="1"/>
          <p:nvPr/>
        </p:nvSpPr>
        <p:spPr>
          <a:xfrm>
            <a:off x="2382972" y="3018970"/>
            <a:ext cx="3880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>
                <a:solidFill>
                  <a:srgbClr val="FD804E"/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work by using natural language processing and machine learning to understand user input, analyze it for intent and context, and generate appropriate responses based on their training data.</a:t>
            </a:r>
            <a:endParaRPr lang="en-US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>
                <a:solidFill>
                  <a:srgbClr val="000000"/>
                </a:solidFill>
                <a:effectLst/>
                <a:latin typeface="YACgEQNAr7w 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35065 -1.11111E-6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Nhóm 16">
            <a:extLst>
              <a:ext uri="{FF2B5EF4-FFF2-40B4-BE49-F238E27FC236}">
                <a16:creationId xmlns:a16="http://schemas.microsoft.com/office/drawing/2014/main" id="{629672A0-D61C-1D2D-8840-2D62450B958F}"/>
              </a:ext>
            </a:extLst>
          </p:cNvPr>
          <p:cNvGrpSpPr/>
          <p:nvPr/>
        </p:nvGrpSpPr>
        <p:grpSpPr>
          <a:xfrm>
            <a:off x="2409824" y="2518756"/>
            <a:ext cx="4140768" cy="2743709"/>
            <a:chOff x="2409824" y="2518756"/>
            <a:chExt cx="4140768" cy="2743709"/>
          </a:xfrm>
        </p:grpSpPr>
        <p:pic>
          <p:nvPicPr>
            <p:cNvPr id="15" name="Hình ảnh 14" descr="Ảnh có chứa văn bản, ảnh chụp màn hình, phần mềm, Trang web&#10;&#10;Mô tả được tạo tự động">
              <a:extLst>
                <a:ext uri="{FF2B5EF4-FFF2-40B4-BE49-F238E27FC236}">
                  <a16:creationId xmlns:a16="http://schemas.microsoft.com/office/drawing/2014/main" id="{C65F0B60-4E19-6AA0-EF72-CFF8A836A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" r="-1"/>
            <a:stretch/>
          </p:blipFill>
          <p:spPr>
            <a:xfrm>
              <a:off x="2409824" y="2518756"/>
              <a:ext cx="4079367" cy="2743709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40EC5EF-7F79-9545-7270-CF1B540AD95B}"/>
                </a:ext>
              </a:extLst>
            </p:cNvPr>
            <p:cNvSpPr/>
            <p:nvPr/>
          </p:nvSpPr>
          <p:spPr>
            <a:xfrm>
              <a:off x="2409824" y="2518756"/>
              <a:ext cx="4140768" cy="2743709"/>
            </a:xfrm>
            <a:prstGeom prst="rect">
              <a:avLst/>
            </a:prstGeom>
            <a:solidFill>
              <a:srgbClr val="7AA6FA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Hình chữ nhật: Góc Chéo Tròn 7">
            <a:extLst>
              <a:ext uri="{FF2B5EF4-FFF2-40B4-BE49-F238E27FC236}">
                <a16:creationId xmlns:a16="http://schemas.microsoft.com/office/drawing/2014/main" id="{CF30A754-6415-3D14-69E1-8C79A5883F23}"/>
              </a:ext>
            </a:extLst>
          </p:cNvPr>
          <p:cNvSpPr/>
          <p:nvPr/>
        </p:nvSpPr>
        <p:spPr>
          <a:xfrm>
            <a:off x="6096000" y="2518756"/>
            <a:ext cx="4984111" cy="2743709"/>
          </a:xfrm>
          <a:prstGeom prst="round2DiagRect">
            <a:avLst/>
          </a:prstGeom>
          <a:solidFill>
            <a:srgbClr val="7AA6FA"/>
          </a:solidFill>
          <a:ln>
            <a:noFill/>
          </a:ln>
          <a:effectLst>
            <a:outerShdw sx="1000" sy="1000" algn="tl" rotWithShape="0">
              <a:srgbClr val="7AA6FA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: Góc Chéo Tròn 8">
            <a:extLst>
              <a:ext uri="{FF2B5EF4-FFF2-40B4-BE49-F238E27FC236}">
                <a16:creationId xmlns:a16="http://schemas.microsoft.com/office/drawing/2014/main" id="{8CA939FB-955D-B017-9DAB-9B8ACE33987D}"/>
              </a:ext>
            </a:extLst>
          </p:cNvPr>
          <p:cNvSpPr/>
          <p:nvPr/>
        </p:nvSpPr>
        <p:spPr>
          <a:xfrm>
            <a:off x="6096000" y="2518756"/>
            <a:ext cx="4984111" cy="2743709"/>
          </a:xfrm>
          <a:prstGeom prst="round2DiagRect">
            <a:avLst/>
          </a:prstGeom>
          <a:gradFill flip="none" rotWithShape="1">
            <a:gsLst>
              <a:gs pos="0">
                <a:srgbClr val="5791F6"/>
              </a:gs>
              <a:gs pos="100000">
                <a:srgbClr val="95B2EC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356298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565244"/>
            <a:ext cx="144958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solidFill>
                  <a:srgbClr val="81ABF3"/>
                </a:solidFill>
                <a:latin typeface="Amasis MT Pro Medium" panose="02040604050005020304" pitchFamily="18" charset="0"/>
              </a:rPr>
              <a:t>Advantages &amp; disadvantages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278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C4682"/>
                </a:solidFill>
                <a:latin typeface="Amasis MT Pro Medium" panose="02040604050005020304" pitchFamily="18" charset="0"/>
              </a:rPr>
              <a:t>Advantages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BDE3692-F034-7FDD-CE83-41E361FC4294}"/>
              </a:ext>
            </a:extLst>
          </p:cNvPr>
          <p:cNvSpPr txBox="1"/>
          <p:nvPr/>
        </p:nvSpPr>
        <p:spPr>
          <a:xfrm>
            <a:off x="6550592" y="2716043"/>
            <a:ext cx="4140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act as virtual assistants, providing engineers with quick access to information, debugging and writing code, automating tasks.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increase engineering efficiency and productivity, creating interactive and participatory design environments.</a:t>
            </a:r>
            <a:endParaRPr lang="en-US" b="0" i="0" dirty="0">
              <a:solidFill>
                <a:schemeClr val="bg1"/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3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Hình chữ nhật: Góc Chéo Tròn 90">
            <a:extLst>
              <a:ext uri="{FF2B5EF4-FFF2-40B4-BE49-F238E27FC236}">
                <a16:creationId xmlns:a16="http://schemas.microsoft.com/office/drawing/2014/main" id="{362045CB-F465-2E4D-2EC8-C7FA489ABFCE}"/>
              </a:ext>
            </a:extLst>
          </p:cNvPr>
          <p:cNvSpPr/>
          <p:nvPr/>
        </p:nvSpPr>
        <p:spPr>
          <a:xfrm>
            <a:off x="5075282" y="2290683"/>
            <a:ext cx="3117773" cy="1716306"/>
          </a:xfrm>
          <a:prstGeom prst="round2DiagRect">
            <a:avLst/>
          </a:prstGeom>
          <a:gradFill flip="none" rotWithShape="1">
            <a:gsLst>
              <a:gs pos="0">
                <a:srgbClr val="5791F6"/>
              </a:gs>
              <a:gs pos="100000">
                <a:srgbClr val="95B2EC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Hình ảnh 91" descr="Ảnh có chứa vòng tròn, ảnh chụp màn hình&#10;&#10;Mô tả được tạo tự động">
            <a:extLst>
              <a:ext uri="{FF2B5EF4-FFF2-40B4-BE49-F238E27FC236}">
                <a16:creationId xmlns:a16="http://schemas.microsoft.com/office/drawing/2014/main" id="{D6ABCEBB-419E-70B2-6749-C81D473B1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97076" l="8926" r="89587">
                        <a14:foregroundMark x1="8926" y1="67641" x2="8926" y2="67641"/>
                        <a14:foregroundMark x1="9256" y1="65692" x2="9256" y2="67446"/>
                        <a14:foregroundMark x1="39504" y1="90448" x2="41322" y2="90838"/>
                        <a14:foregroundMark x1="59339" y1="97076" x2="59339" y2="97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61" y="2244282"/>
            <a:ext cx="1989653" cy="1687094"/>
          </a:xfrm>
          <a:prstGeom prst="rect">
            <a:avLst/>
          </a:prstGeom>
        </p:spPr>
      </p:pic>
      <p:grpSp>
        <p:nvGrpSpPr>
          <p:cNvPr id="93" name="Nhóm 92">
            <a:extLst>
              <a:ext uri="{FF2B5EF4-FFF2-40B4-BE49-F238E27FC236}">
                <a16:creationId xmlns:a16="http://schemas.microsoft.com/office/drawing/2014/main" id="{DEE5B048-C7BA-104F-EE6E-3F5462C07ECC}"/>
              </a:ext>
            </a:extLst>
          </p:cNvPr>
          <p:cNvGrpSpPr/>
          <p:nvPr/>
        </p:nvGrpSpPr>
        <p:grpSpPr>
          <a:xfrm>
            <a:off x="5335126" y="3758425"/>
            <a:ext cx="2546140" cy="1687094"/>
            <a:chOff x="2409824" y="2518756"/>
            <a:chExt cx="4140768" cy="2743709"/>
          </a:xfrm>
        </p:grpSpPr>
        <p:pic>
          <p:nvPicPr>
            <p:cNvPr id="94" name="Hình ảnh 93" descr="Ảnh có chứa văn bản, ảnh chụp màn hình, phần mềm, Trang web&#10;&#10;Mô tả được tạo tự động">
              <a:extLst>
                <a:ext uri="{FF2B5EF4-FFF2-40B4-BE49-F238E27FC236}">
                  <a16:creationId xmlns:a16="http://schemas.microsoft.com/office/drawing/2014/main" id="{AC330781-DCA7-A126-4034-E45BCC305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" r="-1"/>
            <a:stretch/>
          </p:blipFill>
          <p:spPr>
            <a:xfrm>
              <a:off x="2409824" y="2518756"/>
              <a:ext cx="4079367" cy="2743709"/>
            </a:xfrm>
            <a:prstGeom prst="rect">
              <a:avLst/>
            </a:prstGeom>
          </p:spPr>
        </p:pic>
        <p:sp>
          <p:nvSpPr>
            <p:cNvPr id="95" name="Hình chữ nhật 94">
              <a:extLst>
                <a:ext uri="{FF2B5EF4-FFF2-40B4-BE49-F238E27FC236}">
                  <a16:creationId xmlns:a16="http://schemas.microsoft.com/office/drawing/2014/main" id="{99D785E2-7E38-A838-2965-7E9D2FC4621B}"/>
                </a:ext>
              </a:extLst>
            </p:cNvPr>
            <p:cNvSpPr/>
            <p:nvPr/>
          </p:nvSpPr>
          <p:spPr>
            <a:xfrm>
              <a:off x="2409824" y="2518756"/>
              <a:ext cx="4140768" cy="2743709"/>
            </a:xfrm>
            <a:prstGeom prst="rect">
              <a:avLst/>
            </a:prstGeom>
            <a:solidFill>
              <a:srgbClr val="7AA6FA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Nhóm 95">
            <a:extLst>
              <a:ext uri="{FF2B5EF4-FFF2-40B4-BE49-F238E27FC236}">
                <a16:creationId xmlns:a16="http://schemas.microsoft.com/office/drawing/2014/main" id="{631F0104-914B-2528-0CD4-463FAF4BF519}"/>
              </a:ext>
            </a:extLst>
          </p:cNvPr>
          <p:cNvGrpSpPr/>
          <p:nvPr/>
        </p:nvGrpSpPr>
        <p:grpSpPr>
          <a:xfrm>
            <a:off x="5109434" y="3729212"/>
            <a:ext cx="3117773" cy="1716307"/>
            <a:chOff x="1768552" y="2518755"/>
            <a:chExt cx="4984111" cy="2743710"/>
          </a:xfrm>
        </p:grpSpPr>
        <p:grpSp>
          <p:nvGrpSpPr>
            <p:cNvPr id="97" name="Nhóm 96">
              <a:extLst>
                <a:ext uri="{FF2B5EF4-FFF2-40B4-BE49-F238E27FC236}">
                  <a16:creationId xmlns:a16="http://schemas.microsoft.com/office/drawing/2014/main" id="{F104B74C-2F6A-F642-4B1B-C9934991BFBC}"/>
                </a:ext>
              </a:extLst>
            </p:cNvPr>
            <p:cNvGrpSpPr/>
            <p:nvPr/>
          </p:nvGrpSpPr>
          <p:grpSpPr>
            <a:xfrm>
              <a:off x="2093715" y="2518755"/>
              <a:ext cx="4169665" cy="2743710"/>
              <a:chOff x="6976871" y="2518755"/>
              <a:chExt cx="4169665" cy="2743710"/>
            </a:xfrm>
          </p:grpSpPr>
          <p:pic>
            <p:nvPicPr>
              <p:cNvPr id="100" name="Hình ảnh 99" descr="Ảnh có chứa văn bản, ảnh chụp màn hình, Phông chữ, số&#10;&#10;Mô tả được tạo tự động">
                <a:extLst>
                  <a:ext uri="{FF2B5EF4-FFF2-40B4-BE49-F238E27FC236}">
                    <a16:creationId xmlns:a16="http://schemas.microsoft.com/office/drawing/2014/main" id="{4C5218C2-9856-DFC3-DF6B-A855EAB075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0" r="7826"/>
              <a:stretch/>
            </p:blipFill>
            <p:spPr>
              <a:xfrm>
                <a:off x="6976871" y="2518755"/>
                <a:ext cx="4169665" cy="2743709"/>
              </a:xfrm>
              <a:prstGeom prst="rect">
                <a:avLst/>
              </a:prstGeom>
            </p:spPr>
          </p:pic>
          <p:sp>
            <p:nvSpPr>
              <p:cNvPr id="101" name="Hình chữ nhật 100">
                <a:extLst>
                  <a:ext uri="{FF2B5EF4-FFF2-40B4-BE49-F238E27FC236}">
                    <a16:creationId xmlns:a16="http://schemas.microsoft.com/office/drawing/2014/main" id="{125FF7CC-FA54-A637-853E-5945237A322C}"/>
                  </a:ext>
                </a:extLst>
              </p:cNvPr>
              <p:cNvSpPr/>
              <p:nvPr/>
            </p:nvSpPr>
            <p:spPr>
              <a:xfrm>
                <a:off x="6995160" y="2518756"/>
                <a:ext cx="4142232" cy="2743709"/>
              </a:xfrm>
              <a:prstGeom prst="rect">
                <a:avLst/>
              </a:prstGeom>
              <a:solidFill>
                <a:srgbClr val="DCE4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Hình chữ nhật: Góc Chéo Tròn 97">
              <a:extLst>
                <a:ext uri="{FF2B5EF4-FFF2-40B4-BE49-F238E27FC236}">
                  <a16:creationId xmlns:a16="http://schemas.microsoft.com/office/drawing/2014/main" id="{8358D63A-29FA-5D61-961D-6F185A88A346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419100" dist="38100" dir="27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ình chữ nhật: Góc Chéo Tròn 98">
              <a:extLst>
                <a:ext uri="{FF2B5EF4-FFF2-40B4-BE49-F238E27FC236}">
                  <a16:creationId xmlns:a16="http://schemas.microsoft.com/office/drawing/2014/main" id="{C77FE9CB-E917-2C13-2811-F6E42CE1E84E}"/>
                </a:ext>
              </a:extLst>
            </p:cNvPr>
            <p:cNvSpPr/>
            <p:nvPr/>
          </p:nvSpPr>
          <p:spPr>
            <a:xfrm>
              <a:off x="1768552" y="2518758"/>
              <a:ext cx="4984111" cy="2743707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152400" dist="50800" dir="13200000" sx="101000" sy="101000" algn="ct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AC9919A8-9146-43A7-12C3-437B960F2B3B}"/>
              </a:ext>
            </a:extLst>
          </p:cNvPr>
          <p:cNvSpPr txBox="1"/>
          <p:nvPr/>
        </p:nvSpPr>
        <p:spPr>
          <a:xfrm>
            <a:off x="5109434" y="3907301"/>
            <a:ext cx="3049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Chatbots can also support engineering education and training, such as providing virtual tutoring, creating course material, and answering student queries.</a:t>
            </a:r>
            <a:endParaRPr lang="en-US" sz="1150" dirty="0">
              <a:solidFill>
                <a:schemeClr val="bg2">
                  <a:lumMod val="50000"/>
                </a:schemeClr>
              </a:solidFill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Hộp Văn bản 102">
            <a:extLst>
              <a:ext uri="{FF2B5EF4-FFF2-40B4-BE49-F238E27FC236}">
                <a16:creationId xmlns:a16="http://schemas.microsoft.com/office/drawing/2014/main" id="{D0355536-981F-3E7A-FA6B-11E2A9675715}"/>
              </a:ext>
            </a:extLst>
          </p:cNvPr>
          <p:cNvSpPr txBox="1"/>
          <p:nvPr/>
        </p:nvSpPr>
        <p:spPr>
          <a:xfrm>
            <a:off x="5109434" y="3900266"/>
            <a:ext cx="3049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5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Security Concerns: If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collect personal data, robust security measures are crucial to prevent breaches and protect user privacy.</a:t>
            </a:r>
          </a:p>
        </p:txBody>
      </p:sp>
      <p:sp>
        <p:nvSpPr>
          <p:cNvPr id="9" name="Hình chữ nhật: Góc Chéo Tròn 8">
            <a:extLst>
              <a:ext uri="{FF2B5EF4-FFF2-40B4-BE49-F238E27FC236}">
                <a16:creationId xmlns:a16="http://schemas.microsoft.com/office/drawing/2014/main" id="{8CA939FB-955D-B017-9DAB-9B8ACE33987D}"/>
              </a:ext>
            </a:extLst>
          </p:cNvPr>
          <p:cNvSpPr/>
          <p:nvPr/>
        </p:nvSpPr>
        <p:spPr>
          <a:xfrm>
            <a:off x="1638299" y="2292399"/>
            <a:ext cx="3117773" cy="1716306"/>
          </a:xfrm>
          <a:prstGeom prst="round2DiagRect">
            <a:avLst/>
          </a:prstGeom>
          <a:gradFill flip="none" rotWithShape="1">
            <a:gsLst>
              <a:gs pos="0">
                <a:srgbClr val="5791F6"/>
              </a:gs>
              <a:gs pos="100000">
                <a:srgbClr val="95B2EC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B3C82C1F-602A-DF2E-62B8-3226C0CDC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0" b="89641" l="9914" r="92672">
                        <a14:foregroundMark x1="92672" y1="66534" x2="92672" y2="70120"/>
                        <a14:foregroundMark x1="38793" y1="40637" x2="36638" y2="42231"/>
                        <a14:foregroundMark x1="36207" y1="41036" x2="34914" y2="42231"/>
                        <a14:foregroundMark x1="39224" y1="40637" x2="34483" y2="44223"/>
                        <a14:foregroundMark x1="39655" y1="40239" x2="35345" y2="46215"/>
                        <a14:foregroundMark x1="80603" y1="40239" x2="83190" y2="45020"/>
                        <a14:foregroundMark x1="81897" y1="40239" x2="85345" y2="43426"/>
                        <a14:foregroundMark x1="81897" y1="39841" x2="83190" y2="43426"/>
                        <a14:foregroundMark x1="80172" y1="38645" x2="82328" y2="40637"/>
                        <a14:foregroundMark x1="80172" y1="38247" x2="86207" y2="43028"/>
                        <a14:foregroundMark x1="86207" y1="43825" x2="83621" y2="53785"/>
                        <a14:foregroundMark x1="35345" y1="43028" x2="37931" y2="41036"/>
                        <a14:foregroundMark x1="34914" y1="43825" x2="36207" y2="43028"/>
                        <a14:foregroundMark x1="35345" y1="43825" x2="38793" y2="39841"/>
                        <a14:foregroundMark x1="85345" y1="42231" x2="81466" y2="39044"/>
                        <a14:foregroundMark x1="84052" y1="41833" x2="81034" y2="38645"/>
                        <a14:backgroundMark x1="87198" y1="48878" x2="87262" y2="48567"/>
                        <a14:backgroundMark x1="85776" y1="55777" x2="87128" y2="49218"/>
                        <a14:backgroundMark x1="87733" y1="47302" x2="88362" y2="45817"/>
                        <a14:backgroundMark x1="87130" y1="48726" x2="87214" y2="48528"/>
                        <a14:backgroundMark x1="84483" y1="54980" x2="86986" y2="49068"/>
                        <a14:backgroundMark x1="87070" y1="45893" x2="87500" y2="43426"/>
                        <a14:backgroundMark x1="85345" y1="55777" x2="86589" y2="48649"/>
                        <a14:backgroundMark x1="87063" y1="45880" x2="87931" y2="43028"/>
                        <a14:backgroundMark x1="84052" y1="55777" x2="86310" y2="483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9050" y="2244282"/>
            <a:ext cx="1767993" cy="1912786"/>
          </a:xfrm>
          <a:prstGeom prst="rect">
            <a:avLst/>
          </a:prstGeom>
        </p:spPr>
      </p:pic>
      <p:grpSp>
        <p:nvGrpSpPr>
          <p:cNvPr id="13" name="Nhóm 12">
            <a:extLst>
              <a:ext uri="{FF2B5EF4-FFF2-40B4-BE49-F238E27FC236}">
                <a16:creationId xmlns:a16="http://schemas.microsoft.com/office/drawing/2014/main" id="{86A67357-84F0-2E32-9F53-DB21D90E8060}"/>
              </a:ext>
            </a:extLst>
          </p:cNvPr>
          <p:cNvGrpSpPr/>
          <p:nvPr/>
        </p:nvGrpSpPr>
        <p:grpSpPr>
          <a:xfrm>
            <a:off x="1898143" y="3760141"/>
            <a:ext cx="2546140" cy="1687094"/>
            <a:chOff x="2409824" y="2518756"/>
            <a:chExt cx="4140768" cy="2743709"/>
          </a:xfrm>
        </p:grpSpPr>
        <p:pic>
          <p:nvPicPr>
            <p:cNvPr id="14" name="Hình ảnh 13" descr="Ảnh có chứa văn bản, ảnh chụp màn hình, phần mềm, Trang web&#10;&#10;Mô tả được tạo tự động">
              <a:extLst>
                <a:ext uri="{FF2B5EF4-FFF2-40B4-BE49-F238E27FC236}">
                  <a16:creationId xmlns:a16="http://schemas.microsoft.com/office/drawing/2014/main" id="{8B88A0DC-8D23-7154-B3F9-7D496718B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" r="-1"/>
            <a:stretch/>
          </p:blipFill>
          <p:spPr>
            <a:xfrm>
              <a:off x="2409824" y="2518756"/>
              <a:ext cx="4079367" cy="2743709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A92E090B-7A5A-6D99-EA4F-0A9C4E4801B3}"/>
                </a:ext>
              </a:extLst>
            </p:cNvPr>
            <p:cNvSpPr/>
            <p:nvPr/>
          </p:nvSpPr>
          <p:spPr>
            <a:xfrm>
              <a:off x="2409824" y="2518756"/>
              <a:ext cx="4140768" cy="2743709"/>
            </a:xfrm>
            <a:prstGeom prst="rect">
              <a:avLst/>
            </a:prstGeom>
            <a:solidFill>
              <a:srgbClr val="7AA6FA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356298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278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2C4682"/>
                </a:solidFill>
                <a:effectLst/>
                <a:latin typeface="Amasis MT Pro Medium" panose="02040604050005020304" pitchFamily="18" charset="0"/>
              </a:rPr>
              <a:t>Advantages</a:t>
            </a:r>
            <a:endParaRPr lang="en-US" sz="3200" dirty="0">
              <a:solidFill>
                <a:srgbClr val="2C4682"/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047112AE-A601-BDF6-0399-4A89C08AE304}"/>
              </a:ext>
            </a:extLst>
          </p:cNvPr>
          <p:cNvGrpSpPr/>
          <p:nvPr/>
        </p:nvGrpSpPr>
        <p:grpSpPr>
          <a:xfrm>
            <a:off x="1638298" y="3730929"/>
            <a:ext cx="3117773" cy="1716307"/>
            <a:chOff x="1768552" y="2518755"/>
            <a:chExt cx="4984111" cy="2743710"/>
          </a:xfrm>
        </p:grpSpPr>
        <p:grpSp>
          <p:nvGrpSpPr>
            <p:cNvPr id="2" name="Nhóm 1">
              <a:extLst>
                <a:ext uri="{FF2B5EF4-FFF2-40B4-BE49-F238E27FC236}">
                  <a16:creationId xmlns:a16="http://schemas.microsoft.com/office/drawing/2014/main" id="{0BECBFC7-514C-EBDC-7274-8178413973EF}"/>
                </a:ext>
              </a:extLst>
            </p:cNvPr>
            <p:cNvGrpSpPr/>
            <p:nvPr/>
          </p:nvGrpSpPr>
          <p:grpSpPr>
            <a:xfrm>
              <a:off x="2093715" y="2518755"/>
              <a:ext cx="4169665" cy="2743710"/>
              <a:chOff x="6976871" y="2518755"/>
              <a:chExt cx="4169665" cy="2743710"/>
            </a:xfrm>
          </p:grpSpPr>
          <p:pic>
            <p:nvPicPr>
              <p:cNvPr id="3" name="Hình ảnh 2" descr="Ảnh có chứa văn bản, ảnh chụp màn hình, Phông chữ, số&#10;&#10;Mô tả được tạo tự động">
                <a:extLst>
                  <a:ext uri="{FF2B5EF4-FFF2-40B4-BE49-F238E27FC236}">
                    <a16:creationId xmlns:a16="http://schemas.microsoft.com/office/drawing/2014/main" id="{4FF2059E-9D00-DD02-E353-44BD4D23F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0" r="7826"/>
              <a:stretch/>
            </p:blipFill>
            <p:spPr>
              <a:xfrm>
                <a:off x="6976871" y="2518755"/>
                <a:ext cx="4169665" cy="2743709"/>
              </a:xfrm>
              <a:prstGeom prst="rect">
                <a:avLst/>
              </a:prstGeom>
            </p:spPr>
          </p:pic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A1553746-20EF-B314-0775-26968D39D280}"/>
                  </a:ext>
                </a:extLst>
              </p:cNvPr>
              <p:cNvSpPr/>
              <p:nvPr/>
            </p:nvSpPr>
            <p:spPr>
              <a:xfrm>
                <a:off x="6995160" y="2518756"/>
                <a:ext cx="4142232" cy="2743709"/>
              </a:xfrm>
              <a:prstGeom prst="rect">
                <a:avLst/>
              </a:prstGeom>
              <a:solidFill>
                <a:srgbClr val="DCE4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Hình chữ nhật: Góc Chéo Tròn 4">
              <a:extLst>
                <a:ext uri="{FF2B5EF4-FFF2-40B4-BE49-F238E27FC236}">
                  <a16:creationId xmlns:a16="http://schemas.microsoft.com/office/drawing/2014/main" id="{C3DA8314-9E2D-3A77-BB15-CF4189DB13DE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419100" dist="38100" dir="27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ình chữ nhật: Góc Chéo Tròn 5">
              <a:extLst>
                <a:ext uri="{FF2B5EF4-FFF2-40B4-BE49-F238E27FC236}">
                  <a16:creationId xmlns:a16="http://schemas.microsoft.com/office/drawing/2014/main" id="{AC051778-035F-7307-D9A1-E4931690AA27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152400" dist="50800" dir="13200000" sx="101000" sy="101000" algn="ct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9CB16161-0C67-141E-A232-96CD26F688FA}"/>
              </a:ext>
            </a:extLst>
          </p:cNvPr>
          <p:cNvGrpSpPr/>
          <p:nvPr/>
        </p:nvGrpSpPr>
        <p:grpSpPr>
          <a:xfrm>
            <a:off x="5347088" y="3756244"/>
            <a:ext cx="2546140" cy="1687094"/>
            <a:chOff x="2409824" y="2518756"/>
            <a:chExt cx="4140768" cy="2743709"/>
          </a:xfrm>
        </p:grpSpPr>
        <p:pic>
          <p:nvPicPr>
            <p:cNvPr id="28" name="Hình ảnh 27" descr="Ảnh có chứa văn bản, ảnh chụp màn hình, phần mềm, Trang web&#10;&#10;Mô tả được tạo tự động">
              <a:extLst>
                <a:ext uri="{FF2B5EF4-FFF2-40B4-BE49-F238E27FC236}">
                  <a16:creationId xmlns:a16="http://schemas.microsoft.com/office/drawing/2014/main" id="{EF324CF0-F441-8780-F67C-62754CB33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" r="-1"/>
            <a:stretch/>
          </p:blipFill>
          <p:spPr>
            <a:xfrm>
              <a:off x="2409824" y="2518756"/>
              <a:ext cx="4079367" cy="2743709"/>
            </a:xfrm>
            <a:prstGeom prst="rect">
              <a:avLst/>
            </a:prstGeom>
          </p:spPr>
        </p:pic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D66447C5-D03E-01E5-0B42-5959CB32D456}"/>
                </a:ext>
              </a:extLst>
            </p:cNvPr>
            <p:cNvSpPr/>
            <p:nvPr/>
          </p:nvSpPr>
          <p:spPr>
            <a:xfrm>
              <a:off x="2409824" y="2518756"/>
              <a:ext cx="4140768" cy="2743709"/>
            </a:xfrm>
            <a:prstGeom prst="rect">
              <a:avLst/>
            </a:prstGeom>
            <a:solidFill>
              <a:srgbClr val="7AA6FA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ình chữ nhật: Góc Chéo Tròn 33">
            <a:extLst>
              <a:ext uri="{FF2B5EF4-FFF2-40B4-BE49-F238E27FC236}">
                <a16:creationId xmlns:a16="http://schemas.microsoft.com/office/drawing/2014/main" id="{C944F0BA-B6DA-5B40-DF8D-66EC60F0EFF6}"/>
              </a:ext>
            </a:extLst>
          </p:cNvPr>
          <p:cNvSpPr/>
          <p:nvPr/>
        </p:nvSpPr>
        <p:spPr>
          <a:xfrm>
            <a:off x="5075282" y="2292399"/>
            <a:ext cx="3117773" cy="1716306"/>
          </a:xfrm>
          <a:prstGeom prst="round2DiagRect">
            <a:avLst/>
          </a:prstGeom>
          <a:gradFill flip="none" rotWithShape="1">
            <a:gsLst>
              <a:gs pos="0">
                <a:srgbClr val="FD804E"/>
              </a:gs>
              <a:gs pos="100000">
                <a:srgbClr val="FE9D78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2271F272-BBF0-CF07-5D56-79C565E853C9}"/>
              </a:ext>
            </a:extLst>
          </p:cNvPr>
          <p:cNvGrpSpPr/>
          <p:nvPr/>
        </p:nvGrpSpPr>
        <p:grpSpPr>
          <a:xfrm>
            <a:off x="5087243" y="3727032"/>
            <a:ext cx="3117773" cy="1716307"/>
            <a:chOff x="1768552" y="2518755"/>
            <a:chExt cx="4984111" cy="2743710"/>
          </a:xfrm>
        </p:grpSpPr>
        <p:grpSp>
          <p:nvGrpSpPr>
            <p:cNvPr id="36" name="Nhóm 35">
              <a:extLst>
                <a:ext uri="{FF2B5EF4-FFF2-40B4-BE49-F238E27FC236}">
                  <a16:creationId xmlns:a16="http://schemas.microsoft.com/office/drawing/2014/main" id="{954BD98C-9639-3C35-A5E3-296FEE71E61F}"/>
                </a:ext>
              </a:extLst>
            </p:cNvPr>
            <p:cNvGrpSpPr/>
            <p:nvPr/>
          </p:nvGrpSpPr>
          <p:grpSpPr>
            <a:xfrm>
              <a:off x="2093715" y="2518755"/>
              <a:ext cx="4169665" cy="2743710"/>
              <a:chOff x="6976871" y="2518755"/>
              <a:chExt cx="4169665" cy="2743710"/>
            </a:xfrm>
          </p:grpSpPr>
          <p:pic>
            <p:nvPicPr>
              <p:cNvPr id="39" name="Hình ảnh 38" descr="Ảnh có chứa văn bản, ảnh chụp màn hình, Phông chữ, số&#10;&#10;Mô tả được tạo tự động">
                <a:extLst>
                  <a:ext uri="{FF2B5EF4-FFF2-40B4-BE49-F238E27FC236}">
                    <a16:creationId xmlns:a16="http://schemas.microsoft.com/office/drawing/2014/main" id="{3E69484C-42CC-4B3D-ED6F-F891C2C4CE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0" r="7826"/>
              <a:stretch/>
            </p:blipFill>
            <p:spPr>
              <a:xfrm>
                <a:off x="6976871" y="2518755"/>
                <a:ext cx="4169665" cy="2743709"/>
              </a:xfrm>
              <a:prstGeom prst="rect">
                <a:avLst/>
              </a:prstGeom>
            </p:spPr>
          </p:pic>
          <p:sp>
            <p:nvSpPr>
              <p:cNvPr id="40" name="Hình chữ nhật 39">
                <a:extLst>
                  <a:ext uri="{FF2B5EF4-FFF2-40B4-BE49-F238E27FC236}">
                    <a16:creationId xmlns:a16="http://schemas.microsoft.com/office/drawing/2014/main" id="{7FDF76FF-4910-D723-29F2-C7AB81ED128B}"/>
                  </a:ext>
                </a:extLst>
              </p:cNvPr>
              <p:cNvSpPr/>
              <p:nvPr/>
            </p:nvSpPr>
            <p:spPr>
              <a:xfrm>
                <a:off x="6995160" y="2518756"/>
                <a:ext cx="4142232" cy="2743709"/>
              </a:xfrm>
              <a:prstGeom prst="rect">
                <a:avLst/>
              </a:prstGeom>
              <a:solidFill>
                <a:srgbClr val="DCE4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Hình chữ nhật: Góc Chéo Tròn 36">
              <a:extLst>
                <a:ext uri="{FF2B5EF4-FFF2-40B4-BE49-F238E27FC236}">
                  <a16:creationId xmlns:a16="http://schemas.microsoft.com/office/drawing/2014/main" id="{89B8ED68-8963-C8D5-6C06-27F9A4E76EA6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419100" dist="38100" dir="27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ình chữ nhật: Góc Chéo Tròn 37">
              <a:extLst>
                <a:ext uri="{FF2B5EF4-FFF2-40B4-BE49-F238E27FC236}">
                  <a16:creationId xmlns:a16="http://schemas.microsoft.com/office/drawing/2014/main" id="{652B6CA1-B230-50BD-52E9-FDC667359E0C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152400" dist="50800" dir="13200000" sx="101000" sy="101000" algn="ct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Hình ảnh 52" descr="Ảnh có chứa bản phác thảo, hình vẽ, tác phẩm nghệ thuật, thiết kế&#10;&#10;Mô tả được tạo tự động">
            <a:extLst>
              <a:ext uri="{FF2B5EF4-FFF2-40B4-BE49-F238E27FC236}">
                <a16:creationId xmlns:a16="http://schemas.microsoft.com/office/drawing/2014/main" id="{D2612651-E521-92DF-4FA7-FA17A93611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3" y="2293193"/>
            <a:ext cx="2011280" cy="1438531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689EA60-9813-7C86-C5E3-D912DA06F158}"/>
              </a:ext>
            </a:extLst>
          </p:cNvPr>
          <p:cNvSpPr txBox="1"/>
          <p:nvPr/>
        </p:nvSpPr>
        <p:spPr>
          <a:xfrm>
            <a:off x="1627296" y="3898466"/>
            <a:ext cx="3049465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act as virtual assistants, providing engineers with quick access to information, debugging and writing code, automating tasks.</a:t>
            </a:r>
          </a:p>
          <a:p>
            <a:pPr algn="l"/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increase engineering efficiency and productivity, creating interactive and participatory design environments.</a:t>
            </a:r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A282A05-0F6E-B013-513A-7AF668D15713}"/>
              </a:ext>
            </a:extLst>
          </p:cNvPr>
          <p:cNvSpPr txBox="1"/>
          <p:nvPr/>
        </p:nvSpPr>
        <p:spPr>
          <a:xfrm>
            <a:off x="5167512" y="3854816"/>
            <a:ext cx="30494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save costs, reduce human errors, and improve quality, using artificial intelligence, natural language processing, and machine learning.</a:t>
            </a:r>
          </a:p>
          <a:p>
            <a:pPr algn="l"/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collect engineering data, analyze feedback, and provide insights for better design and development strategies.</a:t>
            </a:r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5" name="Hộp Văn bản 31">
            <a:extLst>
              <a:ext uri="{FF2B5EF4-FFF2-40B4-BE49-F238E27FC236}">
                <a16:creationId xmlns:a16="http://schemas.microsoft.com/office/drawing/2014/main" id="{0186633C-5AEA-5210-53F4-07E953262267}"/>
              </a:ext>
            </a:extLst>
          </p:cNvPr>
          <p:cNvSpPr txBox="1"/>
          <p:nvPr/>
        </p:nvSpPr>
        <p:spPr>
          <a:xfrm rot="16200000">
            <a:off x="-133727" y="565244"/>
            <a:ext cx="144958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solidFill>
                  <a:srgbClr val="81ABF3"/>
                </a:solidFill>
                <a:latin typeface="Amasis MT Pro Medium" panose="02040604050005020304" pitchFamily="18" charset="0"/>
              </a:rPr>
              <a:t>Advantages &amp; disadvantages</a:t>
            </a:r>
          </a:p>
        </p:txBody>
      </p:sp>
    </p:spTree>
    <p:extLst>
      <p:ext uri="{BB962C8B-B14F-4D97-AF65-F5344CB8AC3E}">
        <p14:creationId xmlns:p14="http://schemas.microsoft.com/office/powerpoint/2010/main" val="414243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356298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278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>
                <a:solidFill>
                  <a:srgbClr val="2C4682"/>
                </a:solidFill>
                <a:effectLst/>
                <a:latin typeface="Amasis MT Pro Medium" panose="02040604050005020304" pitchFamily="18" charset="0"/>
              </a:rPr>
              <a:t>Advantages</a:t>
            </a:r>
            <a:endParaRPr lang="en-US" sz="3200" b="1" dirty="0">
              <a:solidFill>
                <a:srgbClr val="2C468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6" name="Hình chữ nhật: Góc Chéo Tròn 15">
            <a:extLst>
              <a:ext uri="{FF2B5EF4-FFF2-40B4-BE49-F238E27FC236}">
                <a16:creationId xmlns:a16="http://schemas.microsoft.com/office/drawing/2014/main" id="{9C55928A-94B8-913B-1A4A-6933D3507061}"/>
              </a:ext>
            </a:extLst>
          </p:cNvPr>
          <p:cNvSpPr/>
          <p:nvPr/>
        </p:nvSpPr>
        <p:spPr>
          <a:xfrm>
            <a:off x="8536188" y="2281848"/>
            <a:ext cx="3117773" cy="1716306"/>
          </a:xfrm>
          <a:prstGeom prst="round2DiagRect">
            <a:avLst/>
          </a:prstGeom>
          <a:gradFill flip="none" rotWithShape="1">
            <a:gsLst>
              <a:gs pos="0">
                <a:srgbClr val="5791F6"/>
              </a:gs>
              <a:gs pos="100000">
                <a:srgbClr val="95B2EC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Hình ảnh 50" descr="Ảnh có chứa vòng tròn, ảnh chụp màn hình&#10;&#10;Mô tả được tạo tự động">
            <a:extLst>
              <a:ext uri="{FF2B5EF4-FFF2-40B4-BE49-F238E27FC236}">
                <a16:creationId xmlns:a16="http://schemas.microsoft.com/office/drawing/2014/main" id="{370C69B2-7527-D5ED-65D6-76DDDBE34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97076" l="8926" r="89587">
                        <a14:foregroundMark x1="8926" y1="67641" x2="8926" y2="67641"/>
                        <a14:foregroundMark x1="9256" y1="65692" x2="9256" y2="67446"/>
                        <a14:foregroundMark x1="39504" y1="90448" x2="41322" y2="90838"/>
                        <a14:foregroundMark x1="59339" y1="97076" x2="59339" y2="97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67" y="2235447"/>
            <a:ext cx="1989653" cy="1687094"/>
          </a:xfrm>
          <a:prstGeom prst="rect">
            <a:avLst/>
          </a:prstGeom>
        </p:spPr>
      </p:pic>
      <p:grpSp>
        <p:nvGrpSpPr>
          <p:cNvPr id="7" name="Nhóm 6">
            <a:extLst>
              <a:ext uri="{FF2B5EF4-FFF2-40B4-BE49-F238E27FC236}">
                <a16:creationId xmlns:a16="http://schemas.microsoft.com/office/drawing/2014/main" id="{404A3B1F-E6F1-D5A8-9917-7C9DA762DC87}"/>
              </a:ext>
            </a:extLst>
          </p:cNvPr>
          <p:cNvGrpSpPr/>
          <p:nvPr/>
        </p:nvGrpSpPr>
        <p:grpSpPr>
          <a:xfrm>
            <a:off x="8796032" y="3749590"/>
            <a:ext cx="2546140" cy="1687094"/>
            <a:chOff x="2409824" y="2518756"/>
            <a:chExt cx="4140768" cy="2743709"/>
          </a:xfrm>
        </p:grpSpPr>
        <p:pic>
          <p:nvPicPr>
            <p:cNvPr id="8" name="Hình ảnh 7" descr="Ảnh có chứa văn bản, ảnh chụp màn hình, phần mềm, Trang web&#10;&#10;Mô tả được tạo tự động">
              <a:extLst>
                <a:ext uri="{FF2B5EF4-FFF2-40B4-BE49-F238E27FC236}">
                  <a16:creationId xmlns:a16="http://schemas.microsoft.com/office/drawing/2014/main" id="{FC574A4B-695A-5883-9B8A-1C5A74F32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" r="-1"/>
            <a:stretch/>
          </p:blipFill>
          <p:spPr>
            <a:xfrm>
              <a:off x="2409824" y="2518756"/>
              <a:ext cx="4079367" cy="2743709"/>
            </a:xfrm>
            <a:prstGeom prst="rect">
              <a:avLst/>
            </a:prstGeom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F4D55FE-5E93-653B-6C4D-DB5EC0287631}"/>
                </a:ext>
              </a:extLst>
            </p:cNvPr>
            <p:cNvSpPr/>
            <p:nvPr/>
          </p:nvSpPr>
          <p:spPr>
            <a:xfrm>
              <a:off x="2409824" y="2518756"/>
              <a:ext cx="4140768" cy="2743709"/>
            </a:xfrm>
            <a:prstGeom prst="rect">
              <a:avLst/>
            </a:prstGeom>
            <a:solidFill>
              <a:srgbClr val="7AA6FA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BE6B3AA2-8167-DD04-B6FD-15AE5A269EE5}"/>
              </a:ext>
            </a:extLst>
          </p:cNvPr>
          <p:cNvGrpSpPr/>
          <p:nvPr/>
        </p:nvGrpSpPr>
        <p:grpSpPr>
          <a:xfrm>
            <a:off x="8570340" y="3720377"/>
            <a:ext cx="3117773" cy="1716307"/>
            <a:chOff x="1768552" y="2518755"/>
            <a:chExt cx="4984111" cy="2743710"/>
          </a:xfrm>
        </p:grpSpPr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77CD05E3-52F1-2ADD-D38A-8B9D370FE5A0}"/>
                </a:ext>
              </a:extLst>
            </p:cNvPr>
            <p:cNvGrpSpPr/>
            <p:nvPr/>
          </p:nvGrpSpPr>
          <p:grpSpPr>
            <a:xfrm>
              <a:off x="2093715" y="2518755"/>
              <a:ext cx="4169665" cy="2743710"/>
              <a:chOff x="6976871" y="2518755"/>
              <a:chExt cx="4169665" cy="2743710"/>
            </a:xfrm>
          </p:grpSpPr>
          <p:pic>
            <p:nvPicPr>
              <p:cNvPr id="44" name="Hình ảnh 43" descr="Ảnh có chứa văn bản, ảnh chụp màn hình, Phông chữ, số&#10;&#10;Mô tả được tạo tự động">
                <a:extLst>
                  <a:ext uri="{FF2B5EF4-FFF2-40B4-BE49-F238E27FC236}">
                    <a16:creationId xmlns:a16="http://schemas.microsoft.com/office/drawing/2014/main" id="{D8DCE72A-0AFD-BCC3-39EF-3032F3553E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0" r="7826"/>
              <a:stretch/>
            </p:blipFill>
            <p:spPr>
              <a:xfrm>
                <a:off x="6976871" y="2518755"/>
                <a:ext cx="4169665" cy="2743709"/>
              </a:xfrm>
              <a:prstGeom prst="rect">
                <a:avLst/>
              </a:prstGeom>
            </p:spPr>
          </p:pic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7FE980A3-52EC-33F9-09B4-35CCA33EDD16}"/>
                  </a:ext>
                </a:extLst>
              </p:cNvPr>
              <p:cNvSpPr/>
              <p:nvPr/>
            </p:nvSpPr>
            <p:spPr>
              <a:xfrm>
                <a:off x="6995160" y="2518756"/>
                <a:ext cx="4142232" cy="2743709"/>
              </a:xfrm>
              <a:prstGeom prst="rect">
                <a:avLst/>
              </a:prstGeom>
              <a:solidFill>
                <a:srgbClr val="DCE4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Hình chữ nhật: Góc Chéo Tròn 41">
              <a:extLst>
                <a:ext uri="{FF2B5EF4-FFF2-40B4-BE49-F238E27FC236}">
                  <a16:creationId xmlns:a16="http://schemas.microsoft.com/office/drawing/2014/main" id="{0EC21DD9-7154-A162-E6B1-9F35F5C7C5E1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419100" dist="38100" dir="27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ình chữ nhật: Góc Chéo Tròn 42">
              <a:extLst>
                <a:ext uri="{FF2B5EF4-FFF2-40B4-BE49-F238E27FC236}">
                  <a16:creationId xmlns:a16="http://schemas.microsoft.com/office/drawing/2014/main" id="{89C33CD4-E459-6696-2336-98E31FA9525D}"/>
                </a:ext>
              </a:extLst>
            </p:cNvPr>
            <p:cNvSpPr/>
            <p:nvPr/>
          </p:nvSpPr>
          <p:spPr>
            <a:xfrm>
              <a:off x="1768552" y="2518758"/>
              <a:ext cx="4984111" cy="2743707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152400" dist="50800" dir="13200000" sx="101000" sy="101000" algn="ct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382D42BD-FBA7-904D-B1A3-9A3183DE517C}"/>
              </a:ext>
            </a:extLst>
          </p:cNvPr>
          <p:cNvSpPr txBox="1"/>
          <p:nvPr/>
        </p:nvSpPr>
        <p:spPr>
          <a:xfrm>
            <a:off x="8570340" y="3898466"/>
            <a:ext cx="3049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Chatbots can also support engineering education and training, such as providing virtual tutoring, creating course material, and answering student queries.</a:t>
            </a:r>
            <a:endParaRPr lang="en-US" sz="1150" dirty="0">
              <a:solidFill>
                <a:schemeClr val="bg2">
                  <a:lumMod val="50000"/>
                </a:schemeClr>
              </a:solidFill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Hộp Văn bản 31">
            <a:extLst>
              <a:ext uri="{FF2B5EF4-FFF2-40B4-BE49-F238E27FC236}">
                <a16:creationId xmlns:a16="http://schemas.microsoft.com/office/drawing/2014/main" id="{ACD2B75D-5E19-5D55-F403-43FCBA4B5542}"/>
              </a:ext>
            </a:extLst>
          </p:cNvPr>
          <p:cNvSpPr txBox="1"/>
          <p:nvPr/>
        </p:nvSpPr>
        <p:spPr>
          <a:xfrm rot="16200000">
            <a:off x="-133727" y="565244"/>
            <a:ext cx="144958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solidFill>
                  <a:srgbClr val="81ABF3"/>
                </a:solidFill>
                <a:latin typeface="Amasis MT Pro Medium" panose="02040604050005020304" pitchFamily="18" charset="0"/>
              </a:rPr>
              <a:t>Advantages &amp; disadvantages</a:t>
            </a:r>
          </a:p>
        </p:txBody>
      </p:sp>
      <p:grpSp>
        <p:nvGrpSpPr>
          <p:cNvPr id="32" name="Nhóm 61">
            <a:extLst>
              <a:ext uri="{FF2B5EF4-FFF2-40B4-BE49-F238E27FC236}">
                <a16:creationId xmlns:a16="http://schemas.microsoft.com/office/drawing/2014/main" id="{98D7FD29-B711-4E07-C1CF-E980AC1FFBF4}"/>
              </a:ext>
            </a:extLst>
          </p:cNvPr>
          <p:cNvGrpSpPr/>
          <p:nvPr/>
        </p:nvGrpSpPr>
        <p:grpSpPr>
          <a:xfrm>
            <a:off x="5177021" y="2295039"/>
            <a:ext cx="3006523" cy="3053560"/>
            <a:chOff x="8536188" y="2186785"/>
            <a:chExt cx="3151925" cy="3201237"/>
          </a:xfrm>
        </p:grpSpPr>
        <p:sp>
          <p:nvSpPr>
            <p:cNvPr id="49" name="Hình chữ nhật: Góc Chéo Tròn 62">
              <a:extLst>
                <a:ext uri="{FF2B5EF4-FFF2-40B4-BE49-F238E27FC236}">
                  <a16:creationId xmlns:a16="http://schemas.microsoft.com/office/drawing/2014/main" id="{07187C2E-017B-E5E5-BE0D-590945850C2E}"/>
                </a:ext>
              </a:extLst>
            </p:cNvPr>
            <p:cNvSpPr/>
            <p:nvPr/>
          </p:nvSpPr>
          <p:spPr>
            <a:xfrm>
              <a:off x="8536188" y="2233186"/>
              <a:ext cx="3117773" cy="1716306"/>
            </a:xfrm>
            <a:prstGeom prst="round2DiagRect">
              <a:avLst/>
            </a:prstGeom>
            <a:gradFill flip="none" rotWithShape="1">
              <a:gsLst>
                <a:gs pos="0">
                  <a:srgbClr val="5791F6"/>
                </a:gs>
                <a:gs pos="100000">
                  <a:srgbClr val="95B2EC"/>
                </a:gs>
              </a:gsLst>
              <a:lin ang="12000000" scaled="0"/>
              <a:tileRect/>
            </a:gradFill>
            <a:ln>
              <a:noFill/>
            </a:ln>
            <a:effectLst>
              <a:outerShdw blurRad="381000" dist="190500" dir="2700000" sx="101000" sy="101000" algn="ctr" rotWithShape="0">
                <a:schemeClr val="tx1">
                  <a:alpha val="26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Hình ảnh 63" descr="Ảnh có chứa vòng tròn, ảnh chụp màn hình&#10;&#10;Mô tả được tạo tự động">
              <a:extLst>
                <a:ext uri="{FF2B5EF4-FFF2-40B4-BE49-F238E27FC236}">
                  <a16:creationId xmlns:a16="http://schemas.microsoft.com/office/drawing/2014/main" id="{3AB7017C-6A23-D2E2-9053-0E9FA5E6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42" b="97076" l="8926" r="89587">
                          <a14:foregroundMark x1="8926" y1="67641" x2="8926" y2="67641"/>
                          <a14:foregroundMark x1="9256" y1="65692" x2="9256" y2="67446"/>
                          <a14:foregroundMark x1="39504" y1="90448" x2="41322" y2="90838"/>
                          <a14:foregroundMark x1="59339" y1="97076" x2="59339" y2="970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367" y="2186785"/>
              <a:ext cx="1989653" cy="1687094"/>
            </a:xfrm>
            <a:prstGeom prst="rect">
              <a:avLst/>
            </a:prstGeom>
          </p:spPr>
        </p:pic>
        <p:grpSp>
          <p:nvGrpSpPr>
            <p:cNvPr id="52" name="Nhóm 64">
              <a:extLst>
                <a:ext uri="{FF2B5EF4-FFF2-40B4-BE49-F238E27FC236}">
                  <a16:creationId xmlns:a16="http://schemas.microsoft.com/office/drawing/2014/main" id="{0C4C97CE-2B9B-AC45-73B1-5FBCF1124959}"/>
                </a:ext>
              </a:extLst>
            </p:cNvPr>
            <p:cNvGrpSpPr/>
            <p:nvPr/>
          </p:nvGrpSpPr>
          <p:grpSpPr>
            <a:xfrm>
              <a:off x="8796032" y="3700928"/>
              <a:ext cx="2546140" cy="1687094"/>
              <a:chOff x="2409824" y="2518756"/>
              <a:chExt cx="4140768" cy="2743709"/>
            </a:xfrm>
          </p:grpSpPr>
          <p:pic>
            <p:nvPicPr>
              <p:cNvPr id="62" name="Hình ảnh 72" descr="Ảnh có chứa văn bản, ảnh chụp màn hình, phần mềm, Trang web&#10;&#10;Mô tả được tạo tự động">
                <a:extLst>
                  <a:ext uri="{FF2B5EF4-FFF2-40B4-BE49-F238E27FC236}">
                    <a16:creationId xmlns:a16="http://schemas.microsoft.com/office/drawing/2014/main" id="{D7A315A8-432B-0163-6F1B-FB2DA58AC0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" r="-1"/>
              <a:stretch/>
            </p:blipFill>
            <p:spPr>
              <a:xfrm>
                <a:off x="2409824" y="2518756"/>
                <a:ext cx="4079367" cy="2743709"/>
              </a:xfrm>
              <a:prstGeom prst="rect">
                <a:avLst/>
              </a:prstGeom>
            </p:spPr>
          </p:pic>
          <p:sp>
            <p:nvSpPr>
              <p:cNvPr id="63" name="Hình chữ nhật 73">
                <a:extLst>
                  <a:ext uri="{FF2B5EF4-FFF2-40B4-BE49-F238E27FC236}">
                    <a16:creationId xmlns:a16="http://schemas.microsoft.com/office/drawing/2014/main" id="{DE0333A4-0406-3005-6FD8-3BAD96D91EE2}"/>
                  </a:ext>
                </a:extLst>
              </p:cNvPr>
              <p:cNvSpPr/>
              <p:nvPr/>
            </p:nvSpPr>
            <p:spPr>
              <a:xfrm>
                <a:off x="2409824" y="2518756"/>
                <a:ext cx="4140768" cy="2743709"/>
              </a:xfrm>
              <a:prstGeom prst="rect">
                <a:avLst/>
              </a:prstGeom>
              <a:solidFill>
                <a:srgbClr val="7AA6FA">
                  <a:alpha val="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Nhóm 65">
              <a:extLst>
                <a:ext uri="{FF2B5EF4-FFF2-40B4-BE49-F238E27FC236}">
                  <a16:creationId xmlns:a16="http://schemas.microsoft.com/office/drawing/2014/main" id="{51E3EDA3-39F0-66E4-80FC-56A569482171}"/>
                </a:ext>
              </a:extLst>
            </p:cNvPr>
            <p:cNvGrpSpPr/>
            <p:nvPr/>
          </p:nvGrpSpPr>
          <p:grpSpPr>
            <a:xfrm>
              <a:off x="8570340" y="3671715"/>
              <a:ext cx="3117773" cy="1716307"/>
              <a:chOff x="1768552" y="2518755"/>
              <a:chExt cx="4984111" cy="2743710"/>
            </a:xfrm>
          </p:grpSpPr>
          <p:grpSp>
            <p:nvGrpSpPr>
              <p:cNvPr id="57" name="Nhóm 67">
                <a:extLst>
                  <a:ext uri="{FF2B5EF4-FFF2-40B4-BE49-F238E27FC236}">
                    <a16:creationId xmlns:a16="http://schemas.microsoft.com/office/drawing/2014/main" id="{B7FCFBB5-D422-8B8E-BCA2-7F62BD6995C5}"/>
                  </a:ext>
                </a:extLst>
              </p:cNvPr>
              <p:cNvGrpSpPr/>
              <p:nvPr/>
            </p:nvGrpSpPr>
            <p:grpSpPr>
              <a:xfrm>
                <a:off x="2093715" y="2518755"/>
                <a:ext cx="4169665" cy="2743710"/>
                <a:chOff x="6976871" y="2518755"/>
                <a:chExt cx="4169665" cy="2743710"/>
              </a:xfrm>
            </p:grpSpPr>
            <p:pic>
              <p:nvPicPr>
                <p:cNvPr id="60" name="Hình ảnh 70" descr="Ảnh có chứa văn bản, ảnh chụp màn hình, Phông chữ, số&#10;&#10;Mô tả được tạo tự động">
                  <a:extLst>
                    <a:ext uri="{FF2B5EF4-FFF2-40B4-BE49-F238E27FC236}">
                      <a16:creationId xmlns:a16="http://schemas.microsoft.com/office/drawing/2014/main" id="{4FA627C2-CBC4-55E4-3756-457C846CA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90" r="7826"/>
                <a:stretch/>
              </p:blipFill>
              <p:spPr>
                <a:xfrm>
                  <a:off x="6976871" y="2518755"/>
                  <a:ext cx="4169665" cy="2743709"/>
                </a:xfrm>
                <a:prstGeom prst="rect">
                  <a:avLst/>
                </a:prstGeom>
              </p:spPr>
            </p:pic>
            <p:sp>
              <p:nvSpPr>
                <p:cNvPr id="61" name="Hình chữ nhật 71">
                  <a:extLst>
                    <a:ext uri="{FF2B5EF4-FFF2-40B4-BE49-F238E27FC236}">
                      <a16:creationId xmlns:a16="http://schemas.microsoft.com/office/drawing/2014/main" id="{92AE9751-3835-55E5-2EDA-7F0535F066CD}"/>
                    </a:ext>
                  </a:extLst>
                </p:cNvPr>
                <p:cNvSpPr/>
                <p:nvPr/>
              </p:nvSpPr>
              <p:spPr>
                <a:xfrm>
                  <a:off x="6995160" y="2518756"/>
                  <a:ext cx="4142232" cy="2743709"/>
                </a:xfrm>
                <a:prstGeom prst="rect">
                  <a:avLst/>
                </a:prstGeom>
                <a:solidFill>
                  <a:srgbClr val="DCE4F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Hình chữ nhật: Góc Chéo Tròn 68">
                <a:extLst>
                  <a:ext uri="{FF2B5EF4-FFF2-40B4-BE49-F238E27FC236}">
                    <a16:creationId xmlns:a16="http://schemas.microsoft.com/office/drawing/2014/main" id="{9382AE42-6E32-C772-7296-868B73998FA4}"/>
                  </a:ext>
                </a:extLst>
              </p:cNvPr>
              <p:cNvSpPr/>
              <p:nvPr/>
            </p:nvSpPr>
            <p:spPr>
              <a:xfrm>
                <a:off x="1768552" y="2518756"/>
                <a:ext cx="4984111" cy="2743709"/>
              </a:xfrm>
              <a:prstGeom prst="round2DiagRect">
                <a:avLst/>
              </a:prstGeom>
              <a:solidFill>
                <a:srgbClr val="DEE6F1"/>
              </a:solidFill>
              <a:ln>
                <a:noFill/>
              </a:ln>
              <a:effectLst>
                <a:outerShdw blurRad="419100" dist="38100" dir="2700000" sx="101000" sy="101000" algn="tl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Hình chữ nhật: Góc Chéo Tròn 69">
                <a:extLst>
                  <a:ext uri="{FF2B5EF4-FFF2-40B4-BE49-F238E27FC236}">
                    <a16:creationId xmlns:a16="http://schemas.microsoft.com/office/drawing/2014/main" id="{7E75AC7D-B726-3809-945C-04F5FD4E7B4B}"/>
                  </a:ext>
                </a:extLst>
              </p:cNvPr>
              <p:cNvSpPr/>
              <p:nvPr/>
            </p:nvSpPr>
            <p:spPr>
              <a:xfrm>
                <a:off x="1768552" y="2518756"/>
                <a:ext cx="4984111" cy="2743709"/>
              </a:xfrm>
              <a:prstGeom prst="round2DiagRect">
                <a:avLst/>
              </a:prstGeom>
              <a:solidFill>
                <a:srgbClr val="DEE6F1"/>
              </a:solidFill>
              <a:ln>
                <a:noFill/>
              </a:ln>
              <a:effectLst>
                <a:outerShdw blurRad="152400" dist="50800" dir="13200000" sx="101000" sy="101000" algn="ctr" rotWithShape="0">
                  <a:schemeClr val="bg1">
                    <a:alpha val="82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Hộp Văn bản 66">
              <a:extLst>
                <a:ext uri="{FF2B5EF4-FFF2-40B4-BE49-F238E27FC236}">
                  <a16:creationId xmlns:a16="http://schemas.microsoft.com/office/drawing/2014/main" id="{B7F3E907-7C4F-1172-33EC-C4E7DEA189B1}"/>
                </a:ext>
              </a:extLst>
            </p:cNvPr>
            <p:cNvSpPr txBox="1"/>
            <p:nvPr/>
          </p:nvSpPr>
          <p:spPr>
            <a:xfrm>
              <a:off x="8570339" y="3949135"/>
              <a:ext cx="30494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1100" b="0" i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Chatbots can also support engineering education and training, such as providing virtual tutoring, creating course material, and answering student queries.</a:t>
              </a:r>
              <a:endParaRPr 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4" name="Hình chữ nhật: Góc Chéo Tròn 8">
            <a:extLst>
              <a:ext uri="{FF2B5EF4-FFF2-40B4-BE49-F238E27FC236}">
                <a16:creationId xmlns:a16="http://schemas.microsoft.com/office/drawing/2014/main" id="{9A9751DA-EACC-673B-722D-DB271DAF327A}"/>
              </a:ext>
            </a:extLst>
          </p:cNvPr>
          <p:cNvSpPr/>
          <p:nvPr/>
        </p:nvSpPr>
        <p:spPr>
          <a:xfrm>
            <a:off x="1638299" y="2292399"/>
            <a:ext cx="3117773" cy="1716306"/>
          </a:xfrm>
          <a:prstGeom prst="round2DiagRect">
            <a:avLst/>
          </a:prstGeom>
          <a:gradFill flip="none" rotWithShape="1">
            <a:gsLst>
              <a:gs pos="0">
                <a:srgbClr val="5791F6"/>
              </a:gs>
              <a:gs pos="100000">
                <a:srgbClr val="95B2EC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Hình ảnh 46">
            <a:extLst>
              <a:ext uri="{FF2B5EF4-FFF2-40B4-BE49-F238E27FC236}">
                <a16:creationId xmlns:a16="http://schemas.microsoft.com/office/drawing/2014/main" id="{64A81DC9-7F05-2924-B21F-94D6A089D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60" b="89641" l="9914" r="92672">
                        <a14:foregroundMark x1="92672" y1="66534" x2="92672" y2="70120"/>
                        <a14:foregroundMark x1="38793" y1="40637" x2="36638" y2="42231"/>
                        <a14:foregroundMark x1="36207" y1="41036" x2="34914" y2="42231"/>
                        <a14:foregroundMark x1="39224" y1="40637" x2="34483" y2="44223"/>
                        <a14:foregroundMark x1="39655" y1="40239" x2="35345" y2="46215"/>
                        <a14:foregroundMark x1="80603" y1="40239" x2="83190" y2="45020"/>
                        <a14:foregroundMark x1="81897" y1="40239" x2="85345" y2="43426"/>
                        <a14:foregroundMark x1="81897" y1="39841" x2="83190" y2="43426"/>
                        <a14:foregroundMark x1="80172" y1="38645" x2="82328" y2="40637"/>
                        <a14:foregroundMark x1="80172" y1="38247" x2="86207" y2="43028"/>
                        <a14:foregroundMark x1="86207" y1="43825" x2="83621" y2="53785"/>
                        <a14:foregroundMark x1="35345" y1="43028" x2="37931" y2="41036"/>
                        <a14:foregroundMark x1="34914" y1="43825" x2="36207" y2="43028"/>
                        <a14:foregroundMark x1="35345" y1="43825" x2="38793" y2="39841"/>
                        <a14:foregroundMark x1="85345" y1="42231" x2="81466" y2="39044"/>
                        <a14:foregroundMark x1="84052" y1="41833" x2="81034" y2="38645"/>
                        <a14:backgroundMark x1="87198" y1="48878" x2="87262" y2="48567"/>
                        <a14:backgroundMark x1="85776" y1="55777" x2="87128" y2="49218"/>
                        <a14:backgroundMark x1="87733" y1="47302" x2="88362" y2="45817"/>
                        <a14:backgroundMark x1="87130" y1="48726" x2="87214" y2="48528"/>
                        <a14:backgroundMark x1="84483" y1="54980" x2="86986" y2="49068"/>
                        <a14:backgroundMark x1="87070" y1="45893" x2="87500" y2="43426"/>
                        <a14:backgroundMark x1="85345" y1="55777" x2="86589" y2="48649"/>
                        <a14:backgroundMark x1="87063" y1="45880" x2="87931" y2="43028"/>
                        <a14:backgroundMark x1="84052" y1="55777" x2="86310" y2="483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9050" y="2244282"/>
            <a:ext cx="1767993" cy="1912786"/>
          </a:xfrm>
          <a:prstGeom prst="rect">
            <a:avLst/>
          </a:prstGeom>
        </p:spPr>
      </p:pic>
      <p:grpSp>
        <p:nvGrpSpPr>
          <p:cNvPr id="66" name="Nhóm 12">
            <a:extLst>
              <a:ext uri="{FF2B5EF4-FFF2-40B4-BE49-F238E27FC236}">
                <a16:creationId xmlns:a16="http://schemas.microsoft.com/office/drawing/2014/main" id="{F0BA6FD1-025D-A814-E669-E9F3CA7B842E}"/>
              </a:ext>
            </a:extLst>
          </p:cNvPr>
          <p:cNvGrpSpPr/>
          <p:nvPr/>
        </p:nvGrpSpPr>
        <p:grpSpPr>
          <a:xfrm>
            <a:off x="1898143" y="3760141"/>
            <a:ext cx="2546140" cy="1687094"/>
            <a:chOff x="2409824" y="2518756"/>
            <a:chExt cx="4140768" cy="2743709"/>
          </a:xfrm>
        </p:grpSpPr>
        <p:pic>
          <p:nvPicPr>
            <p:cNvPr id="67" name="Hình ảnh 13" descr="Ảnh có chứa văn bản, ảnh chụp màn hình, phần mềm, Trang web&#10;&#10;Mô tả được tạo tự động">
              <a:extLst>
                <a:ext uri="{FF2B5EF4-FFF2-40B4-BE49-F238E27FC236}">
                  <a16:creationId xmlns:a16="http://schemas.microsoft.com/office/drawing/2014/main" id="{9C3D3AE1-8BB7-4C1A-CB1F-6B47E4D24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" r="-1"/>
            <a:stretch/>
          </p:blipFill>
          <p:spPr>
            <a:xfrm>
              <a:off x="2409824" y="2518756"/>
              <a:ext cx="4079367" cy="2743709"/>
            </a:xfrm>
            <a:prstGeom prst="rect">
              <a:avLst/>
            </a:prstGeom>
          </p:spPr>
        </p:pic>
        <p:sp>
          <p:nvSpPr>
            <p:cNvPr id="68" name="Hình chữ nhật 18">
              <a:extLst>
                <a:ext uri="{FF2B5EF4-FFF2-40B4-BE49-F238E27FC236}">
                  <a16:creationId xmlns:a16="http://schemas.microsoft.com/office/drawing/2014/main" id="{025B7644-834F-ABED-7C3F-EB969AF7AC9F}"/>
                </a:ext>
              </a:extLst>
            </p:cNvPr>
            <p:cNvSpPr/>
            <p:nvPr/>
          </p:nvSpPr>
          <p:spPr>
            <a:xfrm>
              <a:off x="2409824" y="2518756"/>
              <a:ext cx="4140768" cy="2743709"/>
            </a:xfrm>
            <a:prstGeom prst="rect">
              <a:avLst/>
            </a:prstGeom>
            <a:solidFill>
              <a:srgbClr val="7AA6FA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Nhóm 9">
            <a:extLst>
              <a:ext uri="{FF2B5EF4-FFF2-40B4-BE49-F238E27FC236}">
                <a16:creationId xmlns:a16="http://schemas.microsoft.com/office/drawing/2014/main" id="{649F08B1-FD27-4B70-0185-DF7A553541EB}"/>
              </a:ext>
            </a:extLst>
          </p:cNvPr>
          <p:cNvGrpSpPr/>
          <p:nvPr/>
        </p:nvGrpSpPr>
        <p:grpSpPr>
          <a:xfrm>
            <a:off x="1638298" y="3730929"/>
            <a:ext cx="3117773" cy="1716307"/>
            <a:chOff x="1768552" y="2518755"/>
            <a:chExt cx="4984111" cy="2743710"/>
          </a:xfrm>
        </p:grpSpPr>
        <p:grpSp>
          <p:nvGrpSpPr>
            <p:cNvPr id="70" name="Nhóm 1">
              <a:extLst>
                <a:ext uri="{FF2B5EF4-FFF2-40B4-BE49-F238E27FC236}">
                  <a16:creationId xmlns:a16="http://schemas.microsoft.com/office/drawing/2014/main" id="{56E5304A-08B0-E90D-C52E-14EFED85787F}"/>
                </a:ext>
              </a:extLst>
            </p:cNvPr>
            <p:cNvGrpSpPr/>
            <p:nvPr/>
          </p:nvGrpSpPr>
          <p:grpSpPr>
            <a:xfrm>
              <a:off x="2093715" y="2518755"/>
              <a:ext cx="4169665" cy="2743710"/>
              <a:chOff x="6976871" y="2518755"/>
              <a:chExt cx="4169665" cy="2743710"/>
            </a:xfrm>
          </p:grpSpPr>
          <p:pic>
            <p:nvPicPr>
              <p:cNvPr id="73" name="Hình ảnh 2" descr="Ảnh có chứa văn bản, ảnh chụp màn hình, Phông chữ, số&#10;&#10;Mô tả được tạo tự động">
                <a:extLst>
                  <a:ext uri="{FF2B5EF4-FFF2-40B4-BE49-F238E27FC236}">
                    <a16:creationId xmlns:a16="http://schemas.microsoft.com/office/drawing/2014/main" id="{606DE7CE-D55B-F6A4-BEB5-E0556E69F3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0" r="7826"/>
              <a:stretch/>
            </p:blipFill>
            <p:spPr>
              <a:xfrm>
                <a:off x="6976871" y="2518755"/>
                <a:ext cx="4169665" cy="2743709"/>
              </a:xfrm>
              <a:prstGeom prst="rect">
                <a:avLst/>
              </a:prstGeom>
            </p:spPr>
          </p:pic>
          <p:sp>
            <p:nvSpPr>
              <p:cNvPr id="74" name="Hình chữ nhật 3">
                <a:extLst>
                  <a:ext uri="{FF2B5EF4-FFF2-40B4-BE49-F238E27FC236}">
                    <a16:creationId xmlns:a16="http://schemas.microsoft.com/office/drawing/2014/main" id="{F2D710D5-183D-6C0C-431F-2ABB375C17A4}"/>
                  </a:ext>
                </a:extLst>
              </p:cNvPr>
              <p:cNvSpPr/>
              <p:nvPr/>
            </p:nvSpPr>
            <p:spPr>
              <a:xfrm>
                <a:off x="6995160" y="2518756"/>
                <a:ext cx="4142232" cy="2743709"/>
              </a:xfrm>
              <a:prstGeom prst="rect">
                <a:avLst/>
              </a:prstGeom>
              <a:solidFill>
                <a:srgbClr val="DCE4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Hình chữ nhật: Góc Chéo Tròn 4">
              <a:extLst>
                <a:ext uri="{FF2B5EF4-FFF2-40B4-BE49-F238E27FC236}">
                  <a16:creationId xmlns:a16="http://schemas.microsoft.com/office/drawing/2014/main" id="{7BF3FD75-6DFC-0C7A-B662-0CD2D0A8130E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419100" dist="38100" dir="27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ình chữ nhật: Góc Chéo Tròn 5">
              <a:extLst>
                <a:ext uri="{FF2B5EF4-FFF2-40B4-BE49-F238E27FC236}">
                  <a16:creationId xmlns:a16="http://schemas.microsoft.com/office/drawing/2014/main" id="{A4749B75-0DD7-7139-CA1C-D1D163B6C054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152400" dist="50800" dir="13200000" sx="101000" sy="101000" algn="ct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Nhóm 26">
            <a:extLst>
              <a:ext uri="{FF2B5EF4-FFF2-40B4-BE49-F238E27FC236}">
                <a16:creationId xmlns:a16="http://schemas.microsoft.com/office/drawing/2014/main" id="{ACC1BF32-8F00-B498-09B6-430DA02A6366}"/>
              </a:ext>
            </a:extLst>
          </p:cNvPr>
          <p:cNvGrpSpPr/>
          <p:nvPr/>
        </p:nvGrpSpPr>
        <p:grpSpPr>
          <a:xfrm>
            <a:off x="5347088" y="3756244"/>
            <a:ext cx="2546140" cy="1687094"/>
            <a:chOff x="2409824" y="2518756"/>
            <a:chExt cx="4140768" cy="2743709"/>
          </a:xfrm>
        </p:grpSpPr>
        <p:pic>
          <p:nvPicPr>
            <p:cNvPr id="76" name="Hình ảnh 27" descr="Ảnh có chứa văn bản, ảnh chụp màn hình, phần mềm, Trang web&#10;&#10;Mô tả được tạo tự động">
              <a:extLst>
                <a:ext uri="{FF2B5EF4-FFF2-40B4-BE49-F238E27FC236}">
                  <a16:creationId xmlns:a16="http://schemas.microsoft.com/office/drawing/2014/main" id="{C84B965B-B822-8496-64E8-330D39F53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" r="-1"/>
            <a:stretch/>
          </p:blipFill>
          <p:spPr>
            <a:xfrm>
              <a:off x="2409824" y="2518756"/>
              <a:ext cx="4079367" cy="2743709"/>
            </a:xfrm>
            <a:prstGeom prst="rect">
              <a:avLst/>
            </a:prstGeom>
          </p:spPr>
        </p:pic>
        <p:sp>
          <p:nvSpPr>
            <p:cNvPr id="77" name="Hình chữ nhật 29">
              <a:extLst>
                <a:ext uri="{FF2B5EF4-FFF2-40B4-BE49-F238E27FC236}">
                  <a16:creationId xmlns:a16="http://schemas.microsoft.com/office/drawing/2014/main" id="{3C987841-713F-EF96-3243-8BC75A746647}"/>
                </a:ext>
              </a:extLst>
            </p:cNvPr>
            <p:cNvSpPr/>
            <p:nvPr/>
          </p:nvSpPr>
          <p:spPr>
            <a:xfrm>
              <a:off x="2409824" y="2518756"/>
              <a:ext cx="4140768" cy="2743709"/>
            </a:xfrm>
            <a:prstGeom prst="rect">
              <a:avLst/>
            </a:prstGeom>
            <a:solidFill>
              <a:srgbClr val="7AA6FA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Hình chữ nhật: Góc Chéo Tròn 33">
            <a:extLst>
              <a:ext uri="{FF2B5EF4-FFF2-40B4-BE49-F238E27FC236}">
                <a16:creationId xmlns:a16="http://schemas.microsoft.com/office/drawing/2014/main" id="{C266F6E0-B4B0-374F-2A5B-76D73B56FAB5}"/>
              </a:ext>
            </a:extLst>
          </p:cNvPr>
          <p:cNvSpPr/>
          <p:nvPr/>
        </p:nvSpPr>
        <p:spPr>
          <a:xfrm>
            <a:off x="5087244" y="2288502"/>
            <a:ext cx="3117773" cy="1716306"/>
          </a:xfrm>
          <a:prstGeom prst="round2DiagRect">
            <a:avLst/>
          </a:prstGeom>
          <a:gradFill flip="none" rotWithShape="1">
            <a:gsLst>
              <a:gs pos="0">
                <a:srgbClr val="FD804E"/>
              </a:gs>
              <a:gs pos="100000">
                <a:srgbClr val="FE9D78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Nhóm 34">
            <a:extLst>
              <a:ext uri="{FF2B5EF4-FFF2-40B4-BE49-F238E27FC236}">
                <a16:creationId xmlns:a16="http://schemas.microsoft.com/office/drawing/2014/main" id="{67BBA72D-C141-0964-8B2B-E0F3EA45131E}"/>
              </a:ext>
            </a:extLst>
          </p:cNvPr>
          <p:cNvGrpSpPr/>
          <p:nvPr/>
        </p:nvGrpSpPr>
        <p:grpSpPr>
          <a:xfrm>
            <a:off x="5087243" y="3727032"/>
            <a:ext cx="3117773" cy="1716307"/>
            <a:chOff x="1768552" y="2518755"/>
            <a:chExt cx="4984111" cy="2743710"/>
          </a:xfrm>
        </p:grpSpPr>
        <p:grpSp>
          <p:nvGrpSpPr>
            <p:cNvPr id="80" name="Nhóm 35">
              <a:extLst>
                <a:ext uri="{FF2B5EF4-FFF2-40B4-BE49-F238E27FC236}">
                  <a16:creationId xmlns:a16="http://schemas.microsoft.com/office/drawing/2014/main" id="{CE027E9D-A4FA-1199-79C2-48459A8B69AC}"/>
                </a:ext>
              </a:extLst>
            </p:cNvPr>
            <p:cNvGrpSpPr/>
            <p:nvPr/>
          </p:nvGrpSpPr>
          <p:grpSpPr>
            <a:xfrm>
              <a:off x="2093715" y="2518755"/>
              <a:ext cx="4169665" cy="2743710"/>
              <a:chOff x="6976871" y="2518755"/>
              <a:chExt cx="4169665" cy="2743710"/>
            </a:xfrm>
          </p:grpSpPr>
          <p:pic>
            <p:nvPicPr>
              <p:cNvPr id="83" name="Hình ảnh 38" descr="Ảnh có chứa văn bản, ảnh chụp màn hình, Phông chữ, số&#10;&#10;Mô tả được tạo tự động">
                <a:extLst>
                  <a:ext uri="{FF2B5EF4-FFF2-40B4-BE49-F238E27FC236}">
                    <a16:creationId xmlns:a16="http://schemas.microsoft.com/office/drawing/2014/main" id="{62F85192-5497-F2FB-0408-0D808132A2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0" r="7826"/>
              <a:stretch/>
            </p:blipFill>
            <p:spPr>
              <a:xfrm>
                <a:off x="6976871" y="2518755"/>
                <a:ext cx="4169665" cy="2743709"/>
              </a:xfrm>
              <a:prstGeom prst="rect">
                <a:avLst/>
              </a:prstGeom>
            </p:spPr>
          </p:pic>
          <p:sp>
            <p:nvSpPr>
              <p:cNvPr id="84" name="Hình chữ nhật 39">
                <a:extLst>
                  <a:ext uri="{FF2B5EF4-FFF2-40B4-BE49-F238E27FC236}">
                    <a16:creationId xmlns:a16="http://schemas.microsoft.com/office/drawing/2014/main" id="{A42C5812-DC45-6103-543F-7E0C4280266B}"/>
                  </a:ext>
                </a:extLst>
              </p:cNvPr>
              <p:cNvSpPr/>
              <p:nvPr/>
            </p:nvSpPr>
            <p:spPr>
              <a:xfrm>
                <a:off x="6995160" y="2518756"/>
                <a:ext cx="4142232" cy="2743709"/>
              </a:xfrm>
              <a:prstGeom prst="rect">
                <a:avLst/>
              </a:prstGeom>
              <a:solidFill>
                <a:srgbClr val="DCE4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Hình chữ nhật: Góc Chéo Tròn 36">
              <a:extLst>
                <a:ext uri="{FF2B5EF4-FFF2-40B4-BE49-F238E27FC236}">
                  <a16:creationId xmlns:a16="http://schemas.microsoft.com/office/drawing/2014/main" id="{7DAFB1DD-00FB-B163-FB97-9343A6B7A37C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419100" dist="38100" dir="27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ình chữ nhật: Góc Chéo Tròn 37">
              <a:extLst>
                <a:ext uri="{FF2B5EF4-FFF2-40B4-BE49-F238E27FC236}">
                  <a16:creationId xmlns:a16="http://schemas.microsoft.com/office/drawing/2014/main" id="{3B7BF5F3-A361-4EF1-D760-965981E153C4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152400" dist="50800" dir="13200000" sx="101000" sy="101000" algn="ct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5" name="Hình ảnh 52" descr="Ảnh có chứa bản phác thảo, hình vẽ, tác phẩm nghệ thuật, thiết kế&#10;&#10;Mô tả được tạo tự động">
            <a:extLst>
              <a:ext uri="{FF2B5EF4-FFF2-40B4-BE49-F238E27FC236}">
                <a16:creationId xmlns:a16="http://schemas.microsoft.com/office/drawing/2014/main" id="{7D5B12AD-CCA0-151E-F59A-8E32F4AE0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3" y="2293193"/>
            <a:ext cx="2011280" cy="1438531"/>
          </a:xfrm>
          <a:prstGeom prst="rect">
            <a:avLst/>
          </a:prstGeom>
        </p:spPr>
      </p:pic>
      <p:sp>
        <p:nvSpPr>
          <p:cNvPr id="86" name="Hộp Văn bản 6">
            <a:extLst>
              <a:ext uri="{FF2B5EF4-FFF2-40B4-BE49-F238E27FC236}">
                <a16:creationId xmlns:a16="http://schemas.microsoft.com/office/drawing/2014/main" id="{4C8FC4A5-2487-3025-557D-04DC4052D28A}"/>
              </a:ext>
            </a:extLst>
          </p:cNvPr>
          <p:cNvSpPr txBox="1"/>
          <p:nvPr/>
        </p:nvSpPr>
        <p:spPr>
          <a:xfrm>
            <a:off x="1627296" y="3898466"/>
            <a:ext cx="3049465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act as virtual assistants, providing engineers with quick access to information, debugging and writing code, automating tasks.</a:t>
            </a:r>
          </a:p>
          <a:p>
            <a:pPr algn="l"/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increase engineering efficiency and productivity, creating interactive and participatory design environments.</a:t>
            </a:r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87" name="Hộp Văn bản 7">
            <a:extLst>
              <a:ext uri="{FF2B5EF4-FFF2-40B4-BE49-F238E27FC236}">
                <a16:creationId xmlns:a16="http://schemas.microsoft.com/office/drawing/2014/main" id="{1771A25E-E0B5-406B-AFFB-C028A648DD14}"/>
              </a:ext>
            </a:extLst>
          </p:cNvPr>
          <p:cNvSpPr txBox="1"/>
          <p:nvPr/>
        </p:nvSpPr>
        <p:spPr>
          <a:xfrm>
            <a:off x="5167512" y="3854816"/>
            <a:ext cx="30494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save costs, reduce human errors, and improve quality, using artificial intelligence, natural language processing, and machine learning.</a:t>
            </a:r>
          </a:p>
          <a:p>
            <a:pPr algn="l"/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5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They can collect engineering data, analyze feedback, and provide insights for better design and development strategies.</a:t>
            </a:r>
            <a:endParaRPr lang="en-US" sz="115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0588E49-B69B-7D71-53DD-12BF058DD4F2}"/>
              </a:ext>
            </a:extLst>
          </p:cNvPr>
          <p:cNvSpPr txBox="1"/>
          <p:nvPr/>
        </p:nvSpPr>
        <p:spPr>
          <a:xfrm>
            <a:off x="1480696" y="557546"/>
            <a:ext cx="2925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Disadvantages</a:t>
            </a:r>
            <a:endParaRPr lang="en-US" sz="3200" b="1" dirty="0">
              <a:solidFill>
                <a:srgbClr val="2C468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6" name="Hộp Văn bản 6">
            <a:extLst>
              <a:ext uri="{FF2B5EF4-FFF2-40B4-BE49-F238E27FC236}">
                <a16:creationId xmlns:a16="http://schemas.microsoft.com/office/drawing/2014/main" id="{AC50CCF6-2ECB-856D-21C1-0D43F7181855}"/>
              </a:ext>
            </a:extLst>
          </p:cNvPr>
          <p:cNvSpPr txBox="1"/>
          <p:nvPr/>
        </p:nvSpPr>
        <p:spPr>
          <a:xfrm>
            <a:off x="1632578" y="3907293"/>
            <a:ext cx="3049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110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Chatbots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 trained on biased data can perpetuate those biases in their responses. Careful data selection is crucial.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9" name="Hộp Văn bản 7">
            <a:extLst>
              <a:ext uri="{FF2B5EF4-FFF2-40B4-BE49-F238E27FC236}">
                <a16:creationId xmlns:a16="http://schemas.microsoft.com/office/drawing/2014/main" id="{FAEF43E6-8370-36E4-EB10-0857B77B0FF0}"/>
              </a:ext>
            </a:extLst>
          </p:cNvPr>
          <p:cNvSpPr txBox="1"/>
          <p:nvPr/>
        </p:nvSpPr>
        <p:spPr>
          <a:xfrm>
            <a:off x="5167512" y="3854816"/>
            <a:ext cx="3049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Language Barriers: Understanding natural language can be tricky for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. Complex questions or unexpected requests might stump them.</a:t>
            </a:r>
            <a:r>
              <a:rPr lang="vi-VN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489B126-2A2F-BBEB-20D6-364188B12619}"/>
              </a:ext>
            </a:extLst>
          </p:cNvPr>
          <p:cNvSpPr txBox="1"/>
          <p:nvPr/>
        </p:nvSpPr>
        <p:spPr>
          <a:xfrm>
            <a:off x="8570340" y="3891431"/>
            <a:ext cx="3049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50" b="0" i="0" dirty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Security Concerns: If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 collect personal data, robust security measures are crucial to prevent breaches and protect user privacy.</a:t>
            </a:r>
          </a:p>
        </p:txBody>
      </p:sp>
    </p:spTree>
    <p:extLst>
      <p:ext uri="{BB962C8B-B14F-4D97-AF65-F5344CB8AC3E}">
        <p14:creationId xmlns:p14="http://schemas.microsoft.com/office/powerpoint/2010/main" val="281723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  <p:bldP spid="86" grpId="0"/>
      <p:bldP spid="87" grpId="0"/>
      <p:bldP spid="5" grpId="0"/>
      <p:bldP spid="6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356298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319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C4682"/>
                </a:solidFill>
                <a:latin typeface="Amasis MT Pro Medium" panose="02040604050005020304" pitchFamily="18" charset="0"/>
              </a:rPr>
              <a:t>Disa</a:t>
            </a:r>
            <a:r>
              <a:rPr lang="en-US" sz="3200" b="1" i="0" dirty="0">
                <a:solidFill>
                  <a:srgbClr val="2C4682"/>
                </a:solidFill>
                <a:effectLst/>
                <a:latin typeface="Amasis MT Pro Medium" panose="02040604050005020304" pitchFamily="18" charset="0"/>
              </a:rPr>
              <a:t>dvantages</a:t>
            </a:r>
            <a:endParaRPr lang="en-US" sz="3200" b="1" dirty="0">
              <a:solidFill>
                <a:srgbClr val="2C468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8" name="Hộp Văn bản 31">
            <a:extLst>
              <a:ext uri="{FF2B5EF4-FFF2-40B4-BE49-F238E27FC236}">
                <a16:creationId xmlns:a16="http://schemas.microsoft.com/office/drawing/2014/main" id="{ACD2B75D-5E19-5D55-F403-43FCBA4B5542}"/>
              </a:ext>
            </a:extLst>
          </p:cNvPr>
          <p:cNvSpPr txBox="1"/>
          <p:nvPr/>
        </p:nvSpPr>
        <p:spPr>
          <a:xfrm rot="16200000">
            <a:off x="-133727" y="565244"/>
            <a:ext cx="144958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solidFill>
                  <a:srgbClr val="81ABF3"/>
                </a:solidFill>
                <a:latin typeface="Amasis MT Pro Medium" panose="02040604050005020304" pitchFamily="18" charset="0"/>
              </a:rPr>
              <a:t>Advantages &amp; disadvantages</a:t>
            </a:r>
          </a:p>
        </p:txBody>
      </p:sp>
      <p:sp>
        <p:nvSpPr>
          <p:cNvPr id="2" name="Hình chữ nhật: Góc Chéo Tròn 33">
            <a:extLst>
              <a:ext uri="{FF2B5EF4-FFF2-40B4-BE49-F238E27FC236}">
                <a16:creationId xmlns:a16="http://schemas.microsoft.com/office/drawing/2014/main" id="{A7721E14-0AE2-C71C-B9B1-15B0B929C4B8}"/>
              </a:ext>
            </a:extLst>
          </p:cNvPr>
          <p:cNvSpPr/>
          <p:nvPr/>
        </p:nvSpPr>
        <p:spPr>
          <a:xfrm>
            <a:off x="2880728" y="1892019"/>
            <a:ext cx="7001555" cy="3854293"/>
          </a:xfrm>
          <a:prstGeom prst="round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356298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319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C4682"/>
                </a:solidFill>
                <a:latin typeface="Amasis MT Pro Medium" panose="02040604050005020304" pitchFamily="18" charset="0"/>
              </a:rPr>
              <a:t>Disa</a:t>
            </a:r>
            <a:r>
              <a:rPr lang="en-US" sz="3200" b="1" i="0" dirty="0">
                <a:solidFill>
                  <a:srgbClr val="2C4682"/>
                </a:solidFill>
                <a:effectLst/>
                <a:latin typeface="Amasis MT Pro Medium" panose="02040604050005020304" pitchFamily="18" charset="0"/>
              </a:rPr>
              <a:t>dvantages</a:t>
            </a:r>
            <a:endParaRPr lang="en-US" sz="3200" b="1" dirty="0">
              <a:solidFill>
                <a:srgbClr val="2C468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8" name="Hộp Văn bản 31">
            <a:extLst>
              <a:ext uri="{FF2B5EF4-FFF2-40B4-BE49-F238E27FC236}">
                <a16:creationId xmlns:a16="http://schemas.microsoft.com/office/drawing/2014/main" id="{ACD2B75D-5E19-5D55-F403-43FCBA4B5542}"/>
              </a:ext>
            </a:extLst>
          </p:cNvPr>
          <p:cNvSpPr txBox="1"/>
          <p:nvPr/>
        </p:nvSpPr>
        <p:spPr>
          <a:xfrm rot="16200000">
            <a:off x="-133727" y="565244"/>
            <a:ext cx="144958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solidFill>
                  <a:srgbClr val="81ABF3"/>
                </a:solidFill>
                <a:latin typeface="Amasis MT Pro Medium" panose="02040604050005020304" pitchFamily="18" charset="0"/>
              </a:rPr>
              <a:t>Advantages &amp; disadvantages</a:t>
            </a:r>
          </a:p>
        </p:txBody>
      </p:sp>
      <p:sp>
        <p:nvSpPr>
          <p:cNvPr id="8" name="Hình chữ nhật: Góc Chéo Tròn 33">
            <a:extLst>
              <a:ext uri="{FF2B5EF4-FFF2-40B4-BE49-F238E27FC236}">
                <a16:creationId xmlns:a16="http://schemas.microsoft.com/office/drawing/2014/main" id="{B06A3123-2ACD-ECF5-4DCC-F2DDAF92EC65}"/>
              </a:ext>
            </a:extLst>
          </p:cNvPr>
          <p:cNvSpPr/>
          <p:nvPr/>
        </p:nvSpPr>
        <p:spPr>
          <a:xfrm>
            <a:off x="1645561" y="2733214"/>
            <a:ext cx="4450438" cy="2662807"/>
          </a:xfrm>
          <a:prstGeom prst="round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: Góc Chéo Tròn 33">
            <a:extLst>
              <a:ext uri="{FF2B5EF4-FFF2-40B4-BE49-F238E27FC236}">
                <a16:creationId xmlns:a16="http://schemas.microsoft.com/office/drawing/2014/main" id="{A7668820-1A23-5D64-836A-88875DE67781}"/>
              </a:ext>
            </a:extLst>
          </p:cNvPr>
          <p:cNvSpPr/>
          <p:nvPr/>
        </p:nvSpPr>
        <p:spPr>
          <a:xfrm>
            <a:off x="6819812" y="2733215"/>
            <a:ext cx="4450439" cy="2662806"/>
          </a:xfrm>
          <a:prstGeom prst="round2Diag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ình chữ nhật: Góc Chéo Tròn 50">
            <a:extLst>
              <a:ext uri="{FF2B5EF4-FFF2-40B4-BE49-F238E27FC236}">
                <a16:creationId xmlns:a16="http://schemas.microsoft.com/office/drawing/2014/main" id="{2E99E3C9-A2F0-D257-9DBE-140B5641EC05}"/>
              </a:ext>
            </a:extLst>
          </p:cNvPr>
          <p:cNvSpPr/>
          <p:nvPr/>
        </p:nvSpPr>
        <p:spPr>
          <a:xfrm>
            <a:off x="6541060" y="2783741"/>
            <a:ext cx="4450440" cy="2449927"/>
          </a:xfrm>
          <a:prstGeom prst="round2DiagRect">
            <a:avLst/>
          </a:prstGeom>
          <a:gradFill flip="none" rotWithShape="1">
            <a:gsLst>
              <a:gs pos="0">
                <a:srgbClr val="FD804E"/>
              </a:gs>
              <a:gs pos="100000">
                <a:srgbClr val="FE9D78"/>
              </a:gs>
            </a:gsLst>
            <a:lin ang="12000000" scaled="0"/>
            <a:tileRect/>
          </a:gradFill>
          <a:ln>
            <a:noFill/>
          </a:ln>
          <a:effectLst>
            <a:outerShdw blurRad="381000" dist="190500" dir="2700000" sx="101000" sy="101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7BAB4859-49BE-4D9B-CB19-829AD0A4E708}"/>
              </a:ext>
            </a:extLst>
          </p:cNvPr>
          <p:cNvGrpSpPr/>
          <p:nvPr/>
        </p:nvGrpSpPr>
        <p:grpSpPr>
          <a:xfrm>
            <a:off x="1645561" y="2783741"/>
            <a:ext cx="4450439" cy="2449928"/>
            <a:chOff x="1768552" y="2518755"/>
            <a:chExt cx="4984111" cy="2743710"/>
          </a:xfrm>
        </p:grpSpPr>
        <p:grpSp>
          <p:nvGrpSpPr>
            <p:cNvPr id="53" name="Nhóm 52">
              <a:extLst>
                <a:ext uri="{FF2B5EF4-FFF2-40B4-BE49-F238E27FC236}">
                  <a16:creationId xmlns:a16="http://schemas.microsoft.com/office/drawing/2014/main" id="{6A9961D2-BD1E-1FE8-3A4D-EDDE055E3208}"/>
                </a:ext>
              </a:extLst>
            </p:cNvPr>
            <p:cNvGrpSpPr/>
            <p:nvPr/>
          </p:nvGrpSpPr>
          <p:grpSpPr>
            <a:xfrm>
              <a:off x="2093715" y="2518755"/>
              <a:ext cx="4169665" cy="2743710"/>
              <a:chOff x="6976871" y="2518755"/>
              <a:chExt cx="4169665" cy="2743710"/>
            </a:xfrm>
          </p:grpSpPr>
          <p:pic>
            <p:nvPicPr>
              <p:cNvPr id="56" name="Hình ảnh 55" descr="Ảnh có chứa văn bản, ảnh chụp màn hình, Phông chữ, số&#10;&#10;Mô tả được tạo tự động">
                <a:extLst>
                  <a:ext uri="{FF2B5EF4-FFF2-40B4-BE49-F238E27FC236}">
                    <a16:creationId xmlns:a16="http://schemas.microsoft.com/office/drawing/2014/main" id="{57B9737D-F986-CD44-10EF-3B521B11D7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0" r="7826"/>
              <a:stretch/>
            </p:blipFill>
            <p:spPr>
              <a:xfrm>
                <a:off x="6976871" y="2518755"/>
                <a:ext cx="4169665" cy="2743709"/>
              </a:xfrm>
              <a:prstGeom prst="rect">
                <a:avLst/>
              </a:prstGeom>
            </p:spPr>
          </p:pic>
          <p:sp>
            <p:nvSpPr>
              <p:cNvPr id="57" name="Hình chữ nhật 56">
                <a:extLst>
                  <a:ext uri="{FF2B5EF4-FFF2-40B4-BE49-F238E27FC236}">
                    <a16:creationId xmlns:a16="http://schemas.microsoft.com/office/drawing/2014/main" id="{A8C60480-64C7-FF40-BA8F-205022E65461}"/>
                  </a:ext>
                </a:extLst>
              </p:cNvPr>
              <p:cNvSpPr/>
              <p:nvPr/>
            </p:nvSpPr>
            <p:spPr>
              <a:xfrm>
                <a:off x="6995160" y="2518756"/>
                <a:ext cx="4142232" cy="2743709"/>
              </a:xfrm>
              <a:prstGeom prst="rect">
                <a:avLst/>
              </a:prstGeom>
              <a:solidFill>
                <a:srgbClr val="DCE4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Hình chữ nhật: Góc Chéo Tròn 53">
              <a:extLst>
                <a:ext uri="{FF2B5EF4-FFF2-40B4-BE49-F238E27FC236}">
                  <a16:creationId xmlns:a16="http://schemas.microsoft.com/office/drawing/2014/main" id="{FD086824-7B2D-DCFD-5E1A-554F27AAF607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419100" dist="38100" dir="27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ình chữ nhật: Góc Chéo Tròn 54">
              <a:extLst>
                <a:ext uri="{FF2B5EF4-FFF2-40B4-BE49-F238E27FC236}">
                  <a16:creationId xmlns:a16="http://schemas.microsoft.com/office/drawing/2014/main" id="{CAE7CF1C-AC13-6075-3728-7C3436763C5B}"/>
                </a:ext>
              </a:extLst>
            </p:cNvPr>
            <p:cNvSpPr/>
            <p:nvPr/>
          </p:nvSpPr>
          <p:spPr>
            <a:xfrm>
              <a:off x="1768552" y="2518756"/>
              <a:ext cx="4984111" cy="2743709"/>
            </a:xfrm>
            <a:prstGeom prst="round2DiagRect">
              <a:avLst/>
            </a:prstGeom>
            <a:solidFill>
              <a:srgbClr val="DEE6F1"/>
            </a:solidFill>
            <a:ln>
              <a:noFill/>
            </a:ln>
            <a:effectLst>
              <a:outerShdw blurRad="152400" dist="50800" dir="13200000" sx="101000" sy="101000" algn="ct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356298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665270"/>
            <a:ext cx="14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1ABF3"/>
                </a:solidFill>
                <a:latin typeface="Amasis MT Pro Medium" panose="02040604050005020304" pitchFamily="18" charset="0"/>
              </a:rPr>
              <a:t>Limitations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278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C4682"/>
                </a:solidFill>
                <a:latin typeface="Amasis MT Pro Medium" panose="02040604050005020304" pitchFamily="18" charset="0"/>
              </a:rPr>
              <a:t>Limitations</a:t>
            </a: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20E5B6CD-0622-6324-458E-65781A5C9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3660" y="5823006"/>
            <a:ext cx="1158340" cy="1059272"/>
          </a:xfrm>
          <a:prstGeom prst="rect">
            <a:avLst/>
          </a:prstGeom>
        </p:spPr>
      </p:pic>
      <p:pic>
        <p:nvPicPr>
          <p:cNvPr id="18" name="Hình ảnh 17" descr="Ảnh có chứa minh họa, hình mẫu, bản phác thảo, Phim hoạt hình&#10;&#10;Mô tả được tạo tự động">
            <a:extLst>
              <a:ext uri="{FF2B5EF4-FFF2-40B4-BE49-F238E27FC236}">
                <a16:creationId xmlns:a16="http://schemas.microsoft.com/office/drawing/2014/main" id="{70B94204-E9AA-5F4C-275A-00A7AD4A7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8" y="3062694"/>
            <a:ext cx="1822327" cy="1867723"/>
          </a:xfrm>
          <a:prstGeom prst="rect">
            <a:avLst/>
          </a:prstGeom>
        </p:spPr>
      </p:pic>
      <p:pic>
        <p:nvPicPr>
          <p:cNvPr id="38" name="Hình ảnh 37">
            <a:extLst>
              <a:ext uri="{FF2B5EF4-FFF2-40B4-BE49-F238E27FC236}">
                <a16:creationId xmlns:a16="http://schemas.microsoft.com/office/drawing/2014/main" id="{47333653-BA29-827A-F9A3-F38FAA34D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6579" y="3186441"/>
            <a:ext cx="1135478" cy="1920406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DFA981C-B83E-1D0B-BF93-8C18CCC38051}"/>
              </a:ext>
            </a:extLst>
          </p:cNvPr>
          <p:cNvSpPr txBox="1"/>
          <p:nvPr/>
        </p:nvSpPr>
        <p:spPr>
          <a:xfrm>
            <a:off x="1920337" y="3319189"/>
            <a:ext cx="25914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D804E"/>
                </a:solidFill>
                <a:latin typeface="Sitka Heading" pitchFamily="2" charset="0"/>
              </a:rPr>
              <a:t>Empathy Deficit</a:t>
            </a:r>
            <a:endParaRPr lang="en-US" sz="1600" b="1" i="0" dirty="0">
              <a:solidFill>
                <a:srgbClr val="FD804E"/>
              </a:solidFill>
              <a:effectLst/>
              <a:latin typeface="Sitka Heading" pitchFamily="2" charset="0"/>
            </a:endParaRPr>
          </a:p>
          <a:p>
            <a:endParaRPr lang="en-US" sz="1100" b="0" i="0" dirty="0">
              <a:solidFill>
                <a:schemeClr val="bg2">
                  <a:lumMod val="50000"/>
                </a:schemeClr>
              </a:solidFill>
              <a:effectLst/>
              <a:latin typeface="Sitka Display Semibold" pitchFamily="2" charset="0"/>
            </a:endParaRP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Sitka Display Semibold" pitchFamily="2" charset="0"/>
            </a:endParaRP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Chatbots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 lack the human touch. They can't provide emotional support or deal with situations requiring empathy.</a:t>
            </a:r>
            <a:endParaRPr lang="en-US" dirty="0"/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0A33755-A488-B9FA-57C9-5D93FB8C2D4D}"/>
              </a:ext>
            </a:extLst>
          </p:cNvPr>
          <p:cNvSpPr txBox="1"/>
          <p:nvPr/>
        </p:nvSpPr>
        <p:spPr>
          <a:xfrm>
            <a:off x="6990945" y="3319189"/>
            <a:ext cx="2591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EE6F1"/>
                </a:solidFill>
                <a:latin typeface="Sitka Heading" pitchFamily="2" charset="0"/>
              </a:rPr>
              <a:t>Evolving Needs</a:t>
            </a:r>
            <a:endParaRPr lang="vi-VN" sz="1600" b="1" dirty="0">
              <a:solidFill>
                <a:srgbClr val="DEE6F1"/>
              </a:solidFill>
              <a:latin typeface="Sitka Heading" pitchFamily="2" charset="0"/>
            </a:endParaRPr>
          </a:p>
          <a:p>
            <a:endParaRPr lang="en-US" sz="1600" dirty="0">
              <a:solidFill>
                <a:srgbClr val="DEE6F1"/>
              </a:solidFill>
              <a:latin typeface="Sitka Heading" pitchFamily="2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Keeping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chatbots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 updated with the latest information and adapting them to evolving customer needs requires ongoing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3562988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665270"/>
            <a:ext cx="14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1ABF3"/>
                </a:solidFill>
                <a:latin typeface="Amasis MT Pro Medium" panose="02040604050005020304" pitchFamily="18" charset="0"/>
              </a:rPr>
              <a:t>Limitations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7"/>
            <a:ext cx="278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2C4682"/>
                </a:solidFill>
                <a:latin typeface="Amasis MT Pro Medium" panose="02040604050005020304" pitchFamily="18" charset="0"/>
              </a:rPr>
              <a:t>Conclusion</a:t>
            </a:r>
            <a:endParaRPr lang="en-US" sz="3200" b="1" dirty="0">
              <a:solidFill>
                <a:srgbClr val="2C468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20E5B6CD-0622-6324-458E-65781A5C9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3660" y="5823006"/>
            <a:ext cx="1158340" cy="105927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35561" y="1327880"/>
          <a:ext cx="81280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886739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1611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latin typeface="Sitka Heading" pitchFamily="2" charset="0"/>
                        </a:rPr>
                        <a:t>Advantages</a:t>
                      </a:r>
                      <a:endParaRPr lang="en-US" dirty="0">
                        <a:latin typeface="Sitka Heading" pitchFamily="2" charset="0"/>
                      </a:endParaRPr>
                    </a:p>
                  </a:txBody>
                  <a:tcPr>
                    <a:solidFill>
                      <a:srgbClr val="2C46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Sitka Heading" pitchFamily="2" charset="0"/>
                        </a:rPr>
                        <a:t>Disadvantages</a:t>
                      </a:r>
                      <a:endParaRPr lang="en-US" dirty="0">
                        <a:latin typeface="Sitka Heading" pitchFamily="2" charset="0"/>
                      </a:endParaRPr>
                    </a:p>
                  </a:txBody>
                  <a:tcPr>
                    <a:solidFill>
                      <a:srgbClr val="2C4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8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roviding</a:t>
                      </a:r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engineers with quick access to information, debugging and writing code, automating tasks.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Chatbots</a:t>
                      </a:r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 trained on biased data can perpetuate those biases in their responses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8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ncrease</a:t>
                      </a:r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engineering efficiency and productivity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rgbClr val="DFE7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 questions or unexpected requests might stump them.</a:t>
                      </a:r>
                      <a:r>
                        <a:rPr lang="vi-V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rgbClr val="DF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18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</a:t>
                      </a:r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costs, reduce human errors, and improve quality,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Concerns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4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Chatbots</a:t>
                      </a:r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 collect engineering data, analyze feedback, and provide insights for better design and development strategies.</a:t>
                      </a:r>
                      <a:endParaRPr lang="en-US" sz="1800" b="0" i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itka Display Semibold" pitchFamily="2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FE7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C</a:t>
                      </a:r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an't</a:t>
                      </a:r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 provide emotional support or deal with situations requiring empathy.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rgbClr val="DF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7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1800" b="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upport</a:t>
                      </a:r>
                      <a:r>
                        <a:rPr lang="en-US" sz="18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itka Display Semibold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engineering education and training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N</a:t>
                      </a:r>
                      <a:r>
                        <a:rPr lang="en-US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eeds</a:t>
                      </a:r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 requires ongoing development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00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latin typeface="Sitka Display Semibold" pitchFamily="2" charset="0"/>
                      </a:endParaRPr>
                    </a:p>
                  </a:txBody>
                  <a:tcPr>
                    <a:solidFill>
                      <a:srgbClr val="DFE7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itka Display Semibold" pitchFamily="2" charset="0"/>
                        </a:rPr>
                        <a:t>People tend to overuse it a lot</a:t>
                      </a:r>
                    </a:p>
                  </a:txBody>
                  <a:tcPr>
                    <a:solidFill>
                      <a:srgbClr val="DFE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93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79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1E9F3"/>
            </a:gs>
            <a:gs pos="50000">
              <a:srgbClr val="DAE2EF"/>
            </a:gs>
            <a:gs pos="100000">
              <a:srgbClr val="E4E3E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4154074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696047"/>
            <a:ext cx="144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81ABF3"/>
                </a:solidFill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Chatbot Market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7" y="557548"/>
            <a:ext cx="461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Chatbot Market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22B6E021-64DC-C017-8636-159CD1428DB4}"/>
              </a:ext>
            </a:extLst>
          </p:cNvPr>
          <p:cNvGrpSpPr/>
          <p:nvPr/>
        </p:nvGrpSpPr>
        <p:grpSpPr>
          <a:xfrm>
            <a:off x="1719678" y="2529184"/>
            <a:ext cx="4443557" cy="777820"/>
            <a:chOff x="1816608" y="3950206"/>
            <a:chExt cx="5132832" cy="1115570"/>
          </a:xfrm>
          <a:effectLst>
            <a:glow rad="127000">
              <a:srgbClr val="A2B9E9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4" name="Hình chữ nhật: Một Góc Tròn 3">
              <a:extLst>
                <a:ext uri="{FF2B5EF4-FFF2-40B4-BE49-F238E27FC236}">
                  <a16:creationId xmlns:a16="http://schemas.microsoft.com/office/drawing/2014/main" id="{9D22A4D5-D2D4-240E-E5E2-5B1379334F14}"/>
                </a:ext>
              </a:extLst>
            </p:cNvPr>
            <p:cNvSpPr/>
            <p:nvPr/>
          </p:nvSpPr>
          <p:spPr>
            <a:xfrm flipH="1">
              <a:off x="1816608" y="3950206"/>
              <a:ext cx="1155193" cy="1115568"/>
            </a:xfrm>
            <a:prstGeom prst="round1Rect">
              <a:avLst>
                <a:gd name="adj" fmla="val 46273"/>
              </a:avLst>
            </a:prstGeom>
            <a:gradFill flip="none" rotWithShape="1">
              <a:gsLst>
                <a:gs pos="0">
                  <a:srgbClr val="5892F6"/>
                </a:gs>
                <a:gs pos="50000">
                  <a:srgbClr val="548FF6"/>
                </a:gs>
                <a:gs pos="100000">
                  <a:srgbClr val="B3C2E7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ình chữ nhật: Một Góc Tròn 4">
              <a:extLst>
                <a:ext uri="{FF2B5EF4-FFF2-40B4-BE49-F238E27FC236}">
                  <a16:creationId xmlns:a16="http://schemas.microsoft.com/office/drawing/2014/main" id="{BD75EDD7-C109-1C0E-EE08-0A3930945ED2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>
                <a:gd name="adj" fmla="val 50000"/>
              </a:avLst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B4285A0F-7125-01C2-C50C-405FBAC827C4}"/>
              </a:ext>
            </a:extLst>
          </p:cNvPr>
          <p:cNvGrpSpPr/>
          <p:nvPr/>
        </p:nvGrpSpPr>
        <p:grpSpPr>
          <a:xfrm>
            <a:off x="1710283" y="3696734"/>
            <a:ext cx="4443560" cy="777819"/>
            <a:chOff x="1816608" y="3950208"/>
            <a:chExt cx="5132832" cy="1115568"/>
          </a:xfrm>
          <a:effectLst>
            <a:glow rad="127000">
              <a:srgbClr val="FEA17D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7" name="Hình chữ nhật: Một Góc Tròn 6">
              <a:extLst>
                <a:ext uri="{FF2B5EF4-FFF2-40B4-BE49-F238E27FC236}">
                  <a16:creationId xmlns:a16="http://schemas.microsoft.com/office/drawing/2014/main" id="{C301D586-DC98-31FB-6F23-F21D0E63389C}"/>
                </a:ext>
              </a:extLst>
            </p:cNvPr>
            <p:cNvSpPr/>
            <p:nvPr/>
          </p:nvSpPr>
          <p:spPr>
            <a:xfrm flipH="1">
              <a:off x="1816608" y="3950208"/>
              <a:ext cx="1155192" cy="1115568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rgbClr val="FD7F4C"/>
                </a:gs>
                <a:gs pos="50000">
                  <a:srgbClr val="FD8355"/>
                </a:gs>
                <a:gs pos="100000">
                  <a:srgbClr val="FEAB8A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ình chữ nhật: Một Góc Tròn 7">
              <a:extLst>
                <a:ext uri="{FF2B5EF4-FFF2-40B4-BE49-F238E27FC236}">
                  <a16:creationId xmlns:a16="http://schemas.microsoft.com/office/drawing/2014/main" id="{72498561-01A1-FBF8-9A68-1B16D7DE0D50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09744C53-B92A-7AE0-5E08-1ECEE7114559}"/>
              </a:ext>
            </a:extLst>
          </p:cNvPr>
          <p:cNvGrpSpPr/>
          <p:nvPr/>
        </p:nvGrpSpPr>
        <p:grpSpPr>
          <a:xfrm>
            <a:off x="1719678" y="4850254"/>
            <a:ext cx="4443558" cy="777820"/>
            <a:chOff x="1816608" y="3950206"/>
            <a:chExt cx="5132832" cy="1115570"/>
          </a:xfrm>
          <a:effectLst>
            <a:glow rad="127000">
              <a:srgbClr val="6F749C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12" name="Hình chữ nhật: Một Góc Tròn 11">
              <a:extLst>
                <a:ext uri="{FF2B5EF4-FFF2-40B4-BE49-F238E27FC236}">
                  <a16:creationId xmlns:a16="http://schemas.microsoft.com/office/drawing/2014/main" id="{6BAD6DBF-84B2-75CB-3B32-6218E1BD8100}"/>
                </a:ext>
              </a:extLst>
            </p:cNvPr>
            <p:cNvSpPr/>
            <p:nvPr/>
          </p:nvSpPr>
          <p:spPr>
            <a:xfrm flipH="1">
              <a:off x="1816608" y="3950206"/>
              <a:ext cx="1155193" cy="1115568"/>
            </a:xfrm>
            <a:prstGeom prst="round1Rect">
              <a:avLst>
                <a:gd name="adj" fmla="val 44514"/>
              </a:avLst>
            </a:prstGeom>
            <a:gradFill flip="none" rotWithShape="1">
              <a:gsLst>
                <a:gs pos="0">
                  <a:srgbClr val="304681"/>
                </a:gs>
                <a:gs pos="55000">
                  <a:srgbClr val="304584"/>
                </a:gs>
                <a:gs pos="100000">
                  <a:srgbClr val="8787A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ình chữ nhật: Một Góc Tròn 12">
              <a:extLst>
                <a:ext uri="{FF2B5EF4-FFF2-40B4-BE49-F238E27FC236}">
                  <a16:creationId xmlns:a16="http://schemas.microsoft.com/office/drawing/2014/main" id="{2EAF1665-DB0A-99E5-AC71-553B317C0966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E2FA7593-F0D4-1F8A-CEF1-737C1379A161}"/>
              </a:ext>
            </a:extLst>
          </p:cNvPr>
          <p:cNvGrpSpPr/>
          <p:nvPr/>
        </p:nvGrpSpPr>
        <p:grpSpPr>
          <a:xfrm>
            <a:off x="6917799" y="4845820"/>
            <a:ext cx="4443557" cy="777820"/>
            <a:chOff x="1816608" y="3950206"/>
            <a:chExt cx="5132832" cy="1115570"/>
          </a:xfrm>
          <a:effectLst>
            <a:glow rad="127000">
              <a:srgbClr val="A2B9E9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15" name="Hình chữ nhật: Một Góc Tròn 14">
              <a:extLst>
                <a:ext uri="{FF2B5EF4-FFF2-40B4-BE49-F238E27FC236}">
                  <a16:creationId xmlns:a16="http://schemas.microsoft.com/office/drawing/2014/main" id="{AE852566-0C0B-EDEB-CCA2-A7D4A16DD999}"/>
                </a:ext>
              </a:extLst>
            </p:cNvPr>
            <p:cNvSpPr/>
            <p:nvPr/>
          </p:nvSpPr>
          <p:spPr>
            <a:xfrm flipH="1">
              <a:off x="1816608" y="3950206"/>
              <a:ext cx="1155193" cy="1115568"/>
            </a:xfrm>
            <a:prstGeom prst="round1Rect">
              <a:avLst>
                <a:gd name="adj" fmla="val 46273"/>
              </a:avLst>
            </a:prstGeom>
            <a:gradFill flip="none" rotWithShape="1">
              <a:gsLst>
                <a:gs pos="0">
                  <a:srgbClr val="5892F6"/>
                </a:gs>
                <a:gs pos="50000">
                  <a:srgbClr val="548FF6"/>
                </a:gs>
                <a:gs pos="100000">
                  <a:srgbClr val="B3C2E7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ình chữ nhật: Một Góc Tròn 15">
              <a:extLst>
                <a:ext uri="{FF2B5EF4-FFF2-40B4-BE49-F238E27FC236}">
                  <a16:creationId xmlns:a16="http://schemas.microsoft.com/office/drawing/2014/main" id="{8B3AE8A2-5C69-F209-F55F-67AB3F1E0C13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>
                <a:gd name="adj" fmla="val 50000"/>
              </a:avLst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B21F9FD2-8EF1-79C9-0DE2-C5BB980D0EA6}"/>
              </a:ext>
            </a:extLst>
          </p:cNvPr>
          <p:cNvGrpSpPr/>
          <p:nvPr/>
        </p:nvGrpSpPr>
        <p:grpSpPr>
          <a:xfrm>
            <a:off x="6917798" y="3696734"/>
            <a:ext cx="4443560" cy="777819"/>
            <a:chOff x="1816608" y="3950208"/>
            <a:chExt cx="5132832" cy="1115568"/>
          </a:xfrm>
          <a:effectLst>
            <a:glow rad="127000">
              <a:srgbClr val="FEA17D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18" name="Hình chữ nhật: Một Góc Tròn 17">
              <a:extLst>
                <a:ext uri="{FF2B5EF4-FFF2-40B4-BE49-F238E27FC236}">
                  <a16:creationId xmlns:a16="http://schemas.microsoft.com/office/drawing/2014/main" id="{AEE4E4CA-1E0C-9BD9-2AB8-DE6925E78F5A}"/>
                </a:ext>
              </a:extLst>
            </p:cNvPr>
            <p:cNvSpPr/>
            <p:nvPr/>
          </p:nvSpPr>
          <p:spPr>
            <a:xfrm flipH="1">
              <a:off x="1816608" y="3950208"/>
              <a:ext cx="1155192" cy="1115568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rgbClr val="FD7F4C"/>
                </a:gs>
                <a:gs pos="50000">
                  <a:srgbClr val="FD8355"/>
                </a:gs>
                <a:gs pos="100000">
                  <a:srgbClr val="FEAB8A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ình chữ nhật: Một Góc Tròn 18">
              <a:extLst>
                <a:ext uri="{FF2B5EF4-FFF2-40B4-BE49-F238E27FC236}">
                  <a16:creationId xmlns:a16="http://schemas.microsoft.com/office/drawing/2014/main" id="{196C409E-2DEE-C4B5-3675-8E43593F92E2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21E59E89-24F1-1BCD-00F5-CBF8FD9CB548}"/>
              </a:ext>
            </a:extLst>
          </p:cNvPr>
          <p:cNvGrpSpPr/>
          <p:nvPr/>
        </p:nvGrpSpPr>
        <p:grpSpPr>
          <a:xfrm>
            <a:off x="6917798" y="2524750"/>
            <a:ext cx="4443558" cy="777820"/>
            <a:chOff x="1816608" y="3950206"/>
            <a:chExt cx="5132832" cy="1115570"/>
          </a:xfrm>
          <a:effectLst>
            <a:glow rad="127000">
              <a:srgbClr val="6F749C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28" name="Hình chữ nhật: Một Góc Tròn 27">
              <a:extLst>
                <a:ext uri="{FF2B5EF4-FFF2-40B4-BE49-F238E27FC236}">
                  <a16:creationId xmlns:a16="http://schemas.microsoft.com/office/drawing/2014/main" id="{AA1060A5-6DF5-A111-B055-5266E7605B63}"/>
                </a:ext>
              </a:extLst>
            </p:cNvPr>
            <p:cNvSpPr/>
            <p:nvPr/>
          </p:nvSpPr>
          <p:spPr>
            <a:xfrm flipH="1">
              <a:off x="1816608" y="3950206"/>
              <a:ext cx="1155193" cy="1115568"/>
            </a:xfrm>
            <a:prstGeom prst="round1Rect">
              <a:avLst>
                <a:gd name="adj" fmla="val 45885"/>
              </a:avLst>
            </a:prstGeom>
            <a:gradFill flip="none" rotWithShape="1">
              <a:gsLst>
                <a:gs pos="0">
                  <a:srgbClr val="304681"/>
                </a:gs>
                <a:gs pos="55000">
                  <a:srgbClr val="304584"/>
                </a:gs>
                <a:gs pos="100000">
                  <a:srgbClr val="8787A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ình chữ nhật: Một Góc Tròn 29">
              <a:extLst>
                <a:ext uri="{FF2B5EF4-FFF2-40B4-BE49-F238E27FC236}">
                  <a16:creationId xmlns:a16="http://schemas.microsoft.com/office/drawing/2014/main" id="{D363120F-832C-08B4-4DBF-B1F95378B5AA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Hình ảnh 33" descr="Ảnh có chứa thiết kế&#10;&#10;Mô tả được tạo tự động với mức tin cậy thấp">
            <a:extLst>
              <a:ext uri="{FF2B5EF4-FFF2-40B4-BE49-F238E27FC236}">
                <a16:creationId xmlns:a16="http://schemas.microsoft.com/office/drawing/2014/main" id="{86608104-EC18-C364-59A7-DFF5A57E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53" y="3737644"/>
            <a:ext cx="725182" cy="685337"/>
          </a:xfrm>
          <a:prstGeom prst="rect">
            <a:avLst/>
          </a:prstGeom>
        </p:spPr>
      </p:pic>
      <p:pic>
        <p:nvPicPr>
          <p:cNvPr id="35" name="Hình ảnh 34" descr="Ảnh có chứa vòng tròn, Nhiều màu sắc, ánh sáng&#10;&#10;Mô tả được tạo tự động">
            <a:extLst>
              <a:ext uri="{FF2B5EF4-FFF2-40B4-BE49-F238E27FC236}">
                <a16:creationId xmlns:a16="http://schemas.microsoft.com/office/drawing/2014/main" id="{B5230E67-6A4E-769E-1E67-A4C0EA6E7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26" y="2518756"/>
            <a:ext cx="787808" cy="728226"/>
          </a:xfrm>
          <a:prstGeom prst="rect">
            <a:avLst/>
          </a:prstGeom>
        </p:spPr>
      </p:pic>
      <p:pic>
        <p:nvPicPr>
          <p:cNvPr id="36" name="Hình ảnh 35">
            <a:extLst>
              <a:ext uri="{FF2B5EF4-FFF2-40B4-BE49-F238E27FC236}">
                <a16:creationId xmlns:a16="http://schemas.microsoft.com/office/drawing/2014/main" id="{91C9BF3A-E128-60A2-8F8D-1DA31725D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7830" y="4872776"/>
            <a:ext cx="743758" cy="725468"/>
          </a:xfrm>
          <a:prstGeom prst="rect">
            <a:avLst/>
          </a:prstGeom>
        </p:spPr>
      </p:pic>
      <p:pic>
        <p:nvPicPr>
          <p:cNvPr id="37" name="Hình ảnh 36">
            <a:extLst>
              <a:ext uri="{FF2B5EF4-FFF2-40B4-BE49-F238E27FC236}">
                <a16:creationId xmlns:a16="http://schemas.microsoft.com/office/drawing/2014/main" id="{4BFCBB79-152D-9D3A-6A30-E1BAE7D05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0" b="88288" l="10000" r="93571">
                        <a14:foregroundMark x1="92143" y1="38739" x2="92857" y2="48649"/>
                        <a14:foregroundMark x1="93571" y1="40541" x2="93571" y2="47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743" y="4922420"/>
            <a:ext cx="787808" cy="624619"/>
          </a:xfrm>
          <a:prstGeom prst="rect">
            <a:avLst/>
          </a:prstGeom>
        </p:spPr>
      </p:pic>
      <p:pic>
        <p:nvPicPr>
          <p:cNvPr id="38" name="Hình ảnh 37" descr="Ảnh có chứa văn bản, bức thư&#10;&#10;Mô tả được tạo tự động">
            <a:extLst>
              <a:ext uri="{FF2B5EF4-FFF2-40B4-BE49-F238E27FC236}">
                <a16:creationId xmlns:a16="http://schemas.microsoft.com/office/drawing/2014/main" id="{BF460060-C74D-4B04-731F-72277FEC99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9" y="3705864"/>
            <a:ext cx="754860" cy="717117"/>
          </a:xfrm>
          <a:prstGeom prst="rect">
            <a:avLst/>
          </a:prstGeom>
        </p:spPr>
      </p:pic>
      <p:pic>
        <p:nvPicPr>
          <p:cNvPr id="42" name="Hình ảnh 41" descr="Ảnh có chứa Xanh điện&#10;&#10;Mô tả được tạo tự động">
            <a:extLst>
              <a:ext uri="{FF2B5EF4-FFF2-40B4-BE49-F238E27FC236}">
                <a16:creationId xmlns:a16="http://schemas.microsoft.com/office/drawing/2014/main" id="{94ADEB4D-16D6-397D-A647-373759960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40" y="2587341"/>
            <a:ext cx="832137" cy="667443"/>
          </a:xfrm>
          <a:prstGeom prst="rect">
            <a:avLst/>
          </a:prstGeom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C28C482F-4B00-2620-F7FD-FFB56D108B08}"/>
              </a:ext>
            </a:extLst>
          </p:cNvPr>
          <p:cNvSpPr txBox="1"/>
          <p:nvPr/>
        </p:nvSpPr>
        <p:spPr>
          <a:xfrm>
            <a:off x="2671619" y="2529183"/>
            <a:ext cx="36072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Banking and Finance</a:t>
            </a:r>
            <a:r>
              <a:rPr lang="en-US" sz="1100" b="0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100" b="0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 are integrated in the banking and finance sector to assist customers with services such as account inquiries, fund transfers, and transaction-related queries.</a:t>
            </a:r>
          </a:p>
          <a:p>
            <a:endParaRPr lang="en-US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50713440-34ED-285A-882D-4D6E59397A98}"/>
              </a:ext>
            </a:extLst>
          </p:cNvPr>
          <p:cNvSpPr txBox="1"/>
          <p:nvPr/>
        </p:nvSpPr>
        <p:spPr>
          <a:xfrm>
            <a:off x="2671619" y="3705864"/>
            <a:ext cx="34916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Healthcare and Health Services</a:t>
            </a:r>
            <a:endParaRPr lang="en-US" sz="1100">
              <a:solidFill>
                <a:srgbClr val="FD804E"/>
              </a:solidFill>
              <a:latin typeface="Sitka Heading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100" b="0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Healthcare chatbots provide information on symptoms, offer advice on medical conditions, and assist with appointment scheduling.</a:t>
            </a:r>
          </a:p>
          <a:p>
            <a:endParaRPr lang="en-US"/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C2158BCF-1563-6F58-12CE-FBE4D3B23D68}"/>
              </a:ext>
            </a:extLst>
          </p:cNvPr>
          <p:cNvSpPr txBox="1"/>
          <p:nvPr/>
        </p:nvSpPr>
        <p:spPr>
          <a:xfrm>
            <a:off x="2695681" y="4843284"/>
            <a:ext cx="34916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Retail and E-Commerce</a:t>
            </a:r>
            <a:endParaRPr lang="en-US" sz="1100">
              <a:solidFill>
                <a:srgbClr val="FD804E"/>
              </a:solidFill>
              <a:latin typeface="Sitka Heading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100" b="0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Retail chatbots help customers search for products, place orders, and answer product-related questions.</a:t>
            </a:r>
          </a:p>
          <a:p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5AABD35-5957-B1BE-352C-88337B4068F1}"/>
              </a:ext>
            </a:extLst>
          </p:cNvPr>
          <p:cNvSpPr txBox="1"/>
          <p:nvPr/>
        </p:nvSpPr>
        <p:spPr>
          <a:xfrm>
            <a:off x="7869741" y="2537099"/>
            <a:ext cx="34916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Customer Service</a:t>
            </a:r>
            <a:r>
              <a:rPr lang="en-US" sz="1100" b="0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1100" b="0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 reduce operational costs for businesses by handling customer inquiries and resolving service-related issues through messaging and text.</a:t>
            </a:r>
          </a:p>
          <a:p>
            <a:endParaRPr lang="en-US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CC3E0834-7712-01AB-7B0C-876ED6156851}"/>
              </a:ext>
            </a:extLst>
          </p:cNvPr>
          <p:cNvSpPr txBox="1"/>
          <p:nvPr/>
        </p:nvSpPr>
        <p:spPr>
          <a:xfrm>
            <a:off x="7869741" y="3719398"/>
            <a:ext cx="34916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Payments and Transactions</a:t>
            </a:r>
            <a:r>
              <a:rPr lang="en-US" sz="1100" b="0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1100" b="0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Chatbots are integrated into payment processing and assist with payment-related queries.</a:t>
            </a:r>
          </a:p>
          <a:p>
            <a:endParaRPr lang="en-US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F2632DB9-07C5-DFF8-01AC-F0C13A285241}"/>
              </a:ext>
            </a:extLst>
          </p:cNvPr>
          <p:cNvSpPr txBox="1"/>
          <p:nvPr/>
        </p:nvSpPr>
        <p:spPr>
          <a:xfrm>
            <a:off x="7869740" y="4850254"/>
            <a:ext cx="34916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>
                <a:solidFill>
                  <a:srgbClr val="FD804E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100" b="1" i="0">
                <a:solidFill>
                  <a:srgbClr val="FD804E"/>
                </a:solidFill>
                <a:effectLst/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ducation</a:t>
            </a:r>
          </a:p>
          <a:p>
            <a:pPr algn="l"/>
            <a:r>
              <a:rPr lang="en-US" sz="1100" b="1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Chatbot helps students answer questions and find information</a:t>
            </a:r>
            <a:endParaRPr lang="en-US">
              <a:solidFill>
                <a:schemeClr val="bg2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pic>
        <p:nvPicPr>
          <p:cNvPr id="52" name="Hình ảnh 51">
            <a:extLst>
              <a:ext uri="{FF2B5EF4-FFF2-40B4-BE49-F238E27FC236}">
                <a16:creationId xmlns:a16="http://schemas.microsoft.com/office/drawing/2014/main" id="{82880441-0442-5292-7C2B-FA073EBEF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3617" y="70837"/>
            <a:ext cx="1135478" cy="1920406"/>
          </a:xfrm>
          <a:prstGeom prst="rect">
            <a:avLst/>
          </a:prstGeom>
        </p:spPr>
      </p:pic>
      <p:pic>
        <p:nvPicPr>
          <p:cNvPr id="53" name="Hình ảnh 52">
            <a:extLst>
              <a:ext uri="{FF2B5EF4-FFF2-40B4-BE49-F238E27FC236}">
                <a16:creationId xmlns:a16="http://schemas.microsoft.com/office/drawing/2014/main" id="{CCA76ABE-A0A2-87B3-5C25-300168AF93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3326" y="5889724"/>
            <a:ext cx="509219" cy="562509"/>
          </a:xfrm>
          <a:prstGeom prst="rect">
            <a:avLst/>
          </a:prstGeom>
        </p:spPr>
      </p:pic>
      <p:pic>
        <p:nvPicPr>
          <p:cNvPr id="54" name="Hình ảnh 53">
            <a:extLst>
              <a:ext uri="{FF2B5EF4-FFF2-40B4-BE49-F238E27FC236}">
                <a16:creationId xmlns:a16="http://schemas.microsoft.com/office/drawing/2014/main" id="{45E02506-65CB-47B8-1ED6-BC1935034B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61356" y="6219160"/>
            <a:ext cx="495343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8" grpId="0"/>
      <p:bldP spid="49" grpId="0"/>
      <p:bldP spid="50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4745160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665270"/>
            <a:ext cx="14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Statistics</a:t>
            </a:r>
          </a:p>
        </p:txBody>
      </p:sp>
      <p:sp>
        <p:nvSpPr>
          <p:cNvPr id="57" name="Hình chữ nhật: Một Góc Tròn 56">
            <a:extLst>
              <a:ext uri="{FF2B5EF4-FFF2-40B4-BE49-F238E27FC236}">
                <a16:creationId xmlns:a16="http://schemas.microsoft.com/office/drawing/2014/main" id="{E8BD08F8-2B04-44A7-CF59-3201501DD282}"/>
              </a:ext>
            </a:extLst>
          </p:cNvPr>
          <p:cNvSpPr/>
          <p:nvPr/>
        </p:nvSpPr>
        <p:spPr>
          <a:xfrm flipH="1">
            <a:off x="3890058" y="3346270"/>
            <a:ext cx="379609" cy="295247"/>
          </a:xfrm>
          <a:prstGeom prst="round1Rect">
            <a:avLst>
              <a:gd name="adj" fmla="val 46273"/>
            </a:avLst>
          </a:prstGeom>
          <a:gradFill flip="none" rotWithShape="1">
            <a:gsLst>
              <a:gs pos="0">
                <a:srgbClr val="5892F6"/>
              </a:gs>
              <a:gs pos="50000">
                <a:srgbClr val="548FF6"/>
              </a:gs>
              <a:gs pos="100000">
                <a:srgbClr val="B3C2E7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ình chữ nhật: Một Góc Tròn 57">
            <a:extLst>
              <a:ext uri="{FF2B5EF4-FFF2-40B4-BE49-F238E27FC236}">
                <a16:creationId xmlns:a16="http://schemas.microsoft.com/office/drawing/2014/main" id="{5F1E797D-5D5B-A77E-A305-9B4A1CC0D53A}"/>
              </a:ext>
            </a:extLst>
          </p:cNvPr>
          <p:cNvSpPr/>
          <p:nvPr/>
        </p:nvSpPr>
        <p:spPr>
          <a:xfrm flipV="1">
            <a:off x="4269667" y="3346271"/>
            <a:ext cx="1307096" cy="295247"/>
          </a:xfrm>
          <a:prstGeom prst="round1Rect">
            <a:avLst>
              <a:gd name="adj" fmla="val 50000"/>
            </a:avLst>
          </a:prstGeom>
          <a:solidFill>
            <a:srgbClr val="DBE3F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Hình ảnh 58">
            <a:extLst>
              <a:ext uri="{FF2B5EF4-FFF2-40B4-BE49-F238E27FC236}">
                <a16:creationId xmlns:a16="http://schemas.microsoft.com/office/drawing/2014/main" id="{4E32F738-DF96-FF2E-A5A7-6B75FF65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0" b="88288" l="10000" r="93571">
                        <a14:foregroundMark x1="92143" y1="38739" x2="92857" y2="48649"/>
                        <a14:foregroundMark x1="93571" y1="40541" x2="93571" y2="47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3002" y="3422871"/>
            <a:ext cx="299040" cy="237096"/>
          </a:xfrm>
          <a:prstGeom prst="rect">
            <a:avLst/>
          </a:prstGeom>
        </p:spPr>
      </p:pic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2321A494-A95B-656D-37F1-5D10C625FA05}"/>
              </a:ext>
            </a:extLst>
          </p:cNvPr>
          <p:cNvSpPr txBox="1"/>
          <p:nvPr/>
        </p:nvSpPr>
        <p:spPr>
          <a:xfrm>
            <a:off x="4841999" y="3350704"/>
            <a:ext cx="1325363" cy="14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Hình chữ nhật: Một Góc Tròn 51">
            <a:extLst>
              <a:ext uri="{FF2B5EF4-FFF2-40B4-BE49-F238E27FC236}">
                <a16:creationId xmlns:a16="http://schemas.microsoft.com/office/drawing/2014/main" id="{CF2457D2-97E1-E0B2-4076-5D5D0A36CD16}"/>
              </a:ext>
            </a:extLst>
          </p:cNvPr>
          <p:cNvSpPr/>
          <p:nvPr/>
        </p:nvSpPr>
        <p:spPr>
          <a:xfrm flipH="1">
            <a:off x="3626526" y="3332451"/>
            <a:ext cx="446045" cy="34692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rgbClr val="FD7F4C"/>
              </a:gs>
              <a:gs pos="50000">
                <a:srgbClr val="FD8355"/>
              </a:gs>
              <a:gs pos="100000">
                <a:srgbClr val="FEAB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ình chữ nhật: Một Góc Tròn 52">
            <a:extLst>
              <a:ext uri="{FF2B5EF4-FFF2-40B4-BE49-F238E27FC236}">
                <a16:creationId xmlns:a16="http://schemas.microsoft.com/office/drawing/2014/main" id="{0C7067C4-7CC0-0D4D-53F3-C6359005096C}"/>
              </a:ext>
            </a:extLst>
          </p:cNvPr>
          <p:cNvSpPr/>
          <p:nvPr/>
        </p:nvSpPr>
        <p:spPr>
          <a:xfrm flipV="1">
            <a:off x="4072571" y="3332451"/>
            <a:ext cx="1535853" cy="346920"/>
          </a:xfrm>
          <a:prstGeom prst="round1Rect">
            <a:avLst/>
          </a:prstGeom>
          <a:solidFill>
            <a:srgbClr val="DBE3F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Hình ảnh 53" descr="Ảnh có chứa thiết kế&#10;&#10;Mô tả được tạo tự động với mức tin cậy thấp">
            <a:extLst>
              <a:ext uri="{FF2B5EF4-FFF2-40B4-BE49-F238E27FC236}">
                <a16:creationId xmlns:a16="http://schemas.microsoft.com/office/drawing/2014/main" id="{6C984CFB-B983-B37E-73CE-EA95BBDC0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80" y="3373361"/>
            <a:ext cx="323443" cy="305671"/>
          </a:xfrm>
          <a:prstGeom prst="rect">
            <a:avLst/>
          </a:prstGeom>
        </p:spPr>
      </p:pic>
      <p:sp>
        <p:nvSpPr>
          <p:cNvPr id="48" name="Hình chữ nhật: Một Góc Tròn 47">
            <a:extLst>
              <a:ext uri="{FF2B5EF4-FFF2-40B4-BE49-F238E27FC236}">
                <a16:creationId xmlns:a16="http://schemas.microsoft.com/office/drawing/2014/main" id="{CAA23EE8-693F-BB02-B27E-E6BB041D3FA4}"/>
              </a:ext>
            </a:extLst>
          </p:cNvPr>
          <p:cNvSpPr/>
          <p:nvPr/>
        </p:nvSpPr>
        <p:spPr>
          <a:xfrm flipH="1">
            <a:off x="3520397" y="3321784"/>
            <a:ext cx="388011" cy="301782"/>
          </a:xfrm>
          <a:prstGeom prst="round1Rect">
            <a:avLst>
              <a:gd name="adj" fmla="val 45885"/>
            </a:avLst>
          </a:prstGeom>
          <a:gradFill flip="none" rotWithShape="1">
            <a:gsLst>
              <a:gs pos="0">
                <a:srgbClr val="304681"/>
              </a:gs>
              <a:gs pos="55000">
                <a:srgbClr val="304584"/>
              </a:gs>
              <a:gs pos="100000">
                <a:srgbClr val="8787A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ình chữ nhật: Một Góc Tròn 48">
            <a:extLst>
              <a:ext uri="{FF2B5EF4-FFF2-40B4-BE49-F238E27FC236}">
                <a16:creationId xmlns:a16="http://schemas.microsoft.com/office/drawing/2014/main" id="{C45D4709-B033-90EA-F456-C85EDEB5D1C3}"/>
              </a:ext>
            </a:extLst>
          </p:cNvPr>
          <p:cNvSpPr/>
          <p:nvPr/>
        </p:nvSpPr>
        <p:spPr>
          <a:xfrm flipV="1">
            <a:off x="3908408" y="3321785"/>
            <a:ext cx="1336026" cy="301782"/>
          </a:xfrm>
          <a:prstGeom prst="round1Rect">
            <a:avLst/>
          </a:prstGeom>
          <a:solidFill>
            <a:srgbClr val="DBE3F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Hình ảnh 49" descr="Ảnh có chứa vòng tròn, Nhiều màu sắc, ánh sáng&#10;&#10;Mô tả được tạo tự động">
            <a:extLst>
              <a:ext uri="{FF2B5EF4-FFF2-40B4-BE49-F238E27FC236}">
                <a16:creationId xmlns:a16="http://schemas.microsoft.com/office/drawing/2014/main" id="{AAECFF52-41E4-992C-761D-A85838D0A1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25" y="3315790"/>
            <a:ext cx="305658" cy="282541"/>
          </a:xfrm>
          <a:prstGeom prst="rect">
            <a:avLst/>
          </a:prstGeom>
        </p:spPr>
      </p:pic>
      <p:grpSp>
        <p:nvGrpSpPr>
          <p:cNvPr id="41" name="Nhóm 40">
            <a:extLst>
              <a:ext uri="{FF2B5EF4-FFF2-40B4-BE49-F238E27FC236}">
                <a16:creationId xmlns:a16="http://schemas.microsoft.com/office/drawing/2014/main" id="{8F6338C4-AF06-035B-6BE2-5B99CD72F56D}"/>
              </a:ext>
            </a:extLst>
          </p:cNvPr>
          <p:cNvGrpSpPr/>
          <p:nvPr/>
        </p:nvGrpSpPr>
        <p:grpSpPr>
          <a:xfrm>
            <a:off x="3457037" y="3335717"/>
            <a:ext cx="2082096" cy="364459"/>
            <a:chOff x="1816607" y="3950206"/>
            <a:chExt cx="5132833" cy="1115570"/>
          </a:xfrm>
          <a:effectLst>
            <a:glow rad="127000">
              <a:srgbClr val="6F749C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42" name="Hình chữ nhật: Một Góc Tròn 41">
              <a:extLst>
                <a:ext uri="{FF2B5EF4-FFF2-40B4-BE49-F238E27FC236}">
                  <a16:creationId xmlns:a16="http://schemas.microsoft.com/office/drawing/2014/main" id="{3455E471-882A-D73C-A8D2-52DA401198CC}"/>
                </a:ext>
              </a:extLst>
            </p:cNvPr>
            <p:cNvSpPr/>
            <p:nvPr/>
          </p:nvSpPr>
          <p:spPr>
            <a:xfrm flipH="1">
              <a:off x="1816607" y="3950206"/>
              <a:ext cx="1155194" cy="1115567"/>
            </a:xfrm>
            <a:prstGeom prst="round1Rect">
              <a:avLst>
                <a:gd name="adj" fmla="val 44514"/>
              </a:avLst>
            </a:prstGeom>
            <a:gradFill flip="none" rotWithShape="1">
              <a:gsLst>
                <a:gs pos="0">
                  <a:srgbClr val="304681"/>
                </a:gs>
                <a:gs pos="55000">
                  <a:srgbClr val="304584"/>
                </a:gs>
                <a:gs pos="100000">
                  <a:srgbClr val="8787A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ình chữ nhật: Một Góc Tròn 42">
              <a:extLst>
                <a:ext uri="{FF2B5EF4-FFF2-40B4-BE49-F238E27FC236}">
                  <a16:creationId xmlns:a16="http://schemas.microsoft.com/office/drawing/2014/main" id="{3728CCE2-3EA5-A6E6-CFC2-0E1360C16298}"/>
                </a:ext>
              </a:extLst>
            </p:cNvPr>
            <p:cNvSpPr/>
            <p:nvPr/>
          </p:nvSpPr>
          <p:spPr>
            <a:xfrm flipV="1">
              <a:off x="2971799" y="3950209"/>
              <a:ext cx="3977641" cy="1115567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Hình ảnh 43">
            <a:extLst>
              <a:ext uri="{FF2B5EF4-FFF2-40B4-BE49-F238E27FC236}">
                <a16:creationId xmlns:a16="http://schemas.microsoft.com/office/drawing/2014/main" id="{A26FE8A7-493E-2538-1664-D5CE5B9AE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085" y="3346270"/>
            <a:ext cx="348499" cy="339929"/>
          </a:xfrm>
          <a:prstGeom prst="rect">
            <a:avLst/>
          </a:prstGeom>
        </p:spPr>
      </p:pic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D256F080-913B-F344-9370-64E980B9D4DB}"/>
              </a:ext>
            </a:extLst>
          </p:cNvPr>
          <p:cNvSpPr txBox="1"/>
          <p:nvPr/>
        </p:nvSpPr>
        <p:spPr>
          <a:xfrm>
            <a:off x="3914358" y="3332451"/>
            <a:ext cx="1636049" cy="1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Hình chữ nhật: Một Góc Tròn 29">
            <a:extLst>
              <a:ext uri="{FF2B5EF4-FFF2-40B4-BE49-F238E27FC236}">
                <a16:creationId xmlns:a16="http://schemas.microsoft.com/office/drawing/2014/main" id="{BA78512E-C366-96CF-D15B-F98B4A4D29B4}"/>
              </a:ext>
            </a:extLst>
          </p:cNvPr>
          <p:cNvSpPr/>
          <p:nvPr/>
        </p:nvSpPr>
        <p:spPr>
          <a:xfrm flipH="1">
            <a:off x="3422597" y="3247306"/>
            <a:ext cx="456783" cy="311971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rgbClr val="FD7F4C"/>
              </a:gs>
              <a:gs pos="50000">
                <a:srgbClr val="FD8355"/>
              </a:gs>
              <a:gs pos="100000">
                <a:srgbClr val="FEAB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: Một Góc Tròn 33">
            <a:extLst>
              <a:ext uri="{FF2B5EF4-FFF2-40B4-BE49-F238E27FC236}">
                <a16:creationId xmlns:a16="http://schemas.microsoft.com/office/drawing/2014/main" id="{72860C10-95B7-36B6-3E00-909166911273}"/>
              </a:ext>
            </a:extLst>
          </p:cNvPr>
          <p:cNvSpPr/>
          <p:nvPr/>
        </p:nvSpPr>
        <p:spPr>
          <a:xfrm flipV="1">
            <a:off x="3879380" y="3247306"/>
            <a:ext cx="1572830" cy="311971"/>
          </a:xfrm>
          <a:prstGeom prst="round1Rect">
            <a:avLst/>
          </a:prstGeom>
          <a:solidFill>
            <a:srgbClr val="DBE3F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Hình ảnh 34" descr="Ảnh có chứa văn bản, bức thư&#10;&#10;Mô tả được tạo tự động">
            <a:extLst>
              <a:ext uri="{FF2B5EF4-FFF2-40B4-BE49-F238E27FC236}">
                <a16:creationId xmlns:a16="http://schemas.microsoft.com/office/drawing/2014/main" id="{2FC11880-C550-0B90-8E63-1F4EB7123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73" y="3256437"/>
            <a:ext cx="344785" cy="327546"/>
          </a:xfrm>
          <a:prstGeom prst="rect">
            <a:avLst/>
          </a:prstGeom>
        </p:spPr>
      </p:pic>
      <p:sp>
        <p:nvSpPr>
          <p:cNvPr id="19" name="Hình chữ nhật: Một Góc Tròn 18">
            <a:extLst>
              <a:ext uri="{FF2B5EF4-FFF2-40B4-BE49-F238E27FC236}">
                <a16:creationId xmlns:a16="http://schemas.microsoft.com/office/drawing/2014/main" id="{2A4246E1-E143-CCEA-D28A-A8F98F424F88}"/>
              </a:ext>
            </a:extLst>
          </p:cNvPr>
          <p:cNvSpPr/>
          <p:nvPr/>
        </p:nvSpPr>
        <p:spPr>
          <a:xfrm flipH="1">
            <a:off x="3506407" y="3247307"/>
            <a:ext cx="410631" cy="340622"/>
          </a:xfrm>
          <a:prstGeom prst="round1Rect">
            <a:avLst>
              <a:gd name="adj" fmla="val 46273"/>
            </a:avLst>
          </a:prstGeom>
          <a:gradFill flip="none" rotWithShape="1">
            <a:gsLst>
              <a:gs pos="0">
                <a:srgbClr val="5892F6"/>
              </a:gs>
              <a:gs pos="50000">
                <a:srgbClr val="548FF6"/>
              </a:gs>
              <a:gs pos="100000">
                <a:srgbClr val="B3C2E7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: Một Góc Tròn 26">
            <a:extLst>
              <a:ext uri="{FF2B5EF4-FFF2-40B4-BE49-F238E27FC236}">
                <a16:creationId xmlns:a16="http://schemas.microsoft.com/office/drawing/2014/main" id="{1ECBE2E7-AA60-0E2B-F3F4-B8E5FD923DAA}"/>
              </a:ext>
            </a:extLst>
          </p:cNvPr>
          <p:cNvSpPr/>
          <p:nvPr/>
        </p:nvSpPr>
        <p:spPr>
          <a:xfrm flipV="1">
            <a:off x="3917038" y="3247308"/>
            <a:ext cx="1413914" cy="340622"/>
          </a:xfrm>
          <a:prstGeom prst="round1Rect">
            <a:avLst>
              <a:gd name="adj" fmla="val 50000"/>
            </a:avLst>
          </a:prstGeom>
          <a:solidFill>
            <a:srgbClr val="DBE3F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6" y="557547"/>
            <a:ext cx="406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Market Statistics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53164F2-6DF3-C007-C122-CEF207EE5759}"/>
              </a:ext>
            </a:extLst>
          </p:cNvPr>
          <p:cNvSpPr txBox="1"/>
          <p:nvPr/>
        </p:nvSpPr>
        <p:spPr>
          <a:xfrm>
            <a:off x="6703686" y="5277418"/>
            <a:ext cx="379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The global market size in 2022 is </a:t>
            </a:r>
            <a:r>
              <a:rPr lang="en-US" sz="1200" b="1" dirty="0">
                <a:solidFill>
                  <a:srgbClr val="FD804E"/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$5.1B</a:t>
            </a:r>
          </a:p>
          <a:p>
            <a:r>
              <a:rPr lang="en-US" sz="1200" dirty="0"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of which retail and e-commerce account for </a:t>
            </a:r>
            <a:r>
              <a:rPr lang="en-US" sz="1200" b="1" dirty="0">
                <a:solidFill>
                  <a:srgbClr val="FD804E"/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30.34%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363E30D2-D6B7-73AF-AD0A-5EB6DA734B5D}"/>
              </a:ext>
            </a:extLst>
          </p:cNvPr>
          <p:cNvCxnSpPr/>
          <p:nvPr/>
        </p:nvCxnSpPr>
        <p:spPr>
          <a:xfrm>
            <a:off x="4743587" y="4781961"/>
            <a:ext cx="708623" cy="70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F46594B3-3088-B603-5EA2-739AD2D5CDC2}"/>
              </a:ext>
            </a:extLst>
          </p:cNvPr>
          <p:cNvCxnSpPr/>
          <p:nvPr/>
        </p:nvCxnSpPr>
        <p:spPr>
          <a:xfrm>
            <a:off x="5452210" y="5490584"/>
            <a:ext cx="112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75CCEB72-48D1-3113-F516-3556E6E56418}"/>
              </a:ext>
            </a:extLst>
          </p:cNvPr>
          <p:cNvSpPr/>
          <p:nvPr/>
        </p:nvSpPr>
        <p:spPr>
          <a:xfrm>
            <a:off x="3333751" y="3109842"/>
            <a:ext cx="2352674" cy="708623"/>
          </a:xfrm>
          <a:prstGeom prst="rect">
            <a:avLst/>
          </a:prstGeom>
          <a:solidFill>
            <a:srgbClr val="DC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Biểu đồ 3">
            <a:extLst>
              <a:ext uri="{FF2B5EF4-FFF2-40B4-BE49-F238E27FC236}">
                <a16:creationId xmlns:a16="http://schemas.microsoft.com/office/drawing/2014/main" id="{34897859-1693-893A-5D72-68E30E59E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894190"/>
              </p:ext>
            </p:extLst>
          </p:nvPr>
        </p:nvGraphicFramePr>
        <p:xfrm>
          <a:off x="1693553" y="1726183"/>
          <a:ext cx="7517313" cy="3196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63" name="Hình ảnh 62" descr="Ảnh có chứa ảnh chụp màn hình, thiết kế&#10;&#10;Mô tả được tạo tự động">
            <a:extLst>
              <a:ext uri="{FF2B5EF4-FFF2-40B4-BE49-F238E27FC236}">
                <a16:creationId xmlns:a16="http://schemas.microsoft.com/office/drawing/2014/main" id="{A42EEF61-B74A-A8CC-9CA8-B938E6CE0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66" y="0"/>
            <a:ext cx="2650275" cy="2021396"/>
          </a:xfrm>
          <a:prstGeom prst="rect">
            <a:avLst/>
          </a:prstGeom>
        </p:spPr>
      </p:pic>
      <p:pic>
        <p:nvPicPr>
          <p:cNvPr id="64" name="Hình ảnh 63">
            <a:extLst>
              <a:ext uri="{FF2B5EF4-FFF2-40B4-BE49-F238E27FC236}">
                <a16:creationId xmlns:a16="http://schemas.microsoft.com/office/drawing/2014/main" id="{7832D061-2A8F-5655-839D-3DEE194E06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346" b="90654" l="9524" r="89286">
                        <a14:foregroundMark x1="40476" y1="81308" x2="40476" y2="81308"/>
                        <a14:foregroundMark x1="48810" y1="81308" x2="47619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09787" y="5628074"/>
            <a:ext cx="64013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4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7" descr="Ảnh có chứa Đồ họa, Phông chữ, thiết kế&#10;&#10;Mô tả được tạo tự động">
            <a:extLst>
              <a:ext uri="{FF2B5EF4-FFF2-40B4-BE49-F238E27FC236}">
                <a16:creationId xmlns:a16="http://schemas.microsoft.com/office/drawing/2014/main" id="{67774E2A-3B0F-3615-F8D4-D103273D06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86" y="2072953"/>
            <a:ext cx="414536" cy="414536"/>
          </a:xfrm>
          <a:prstGeom prst="rect">
            <a:avLst/>
          </a:prstGeom>
        </p:spPr>
      </p:pic>
      <p:pic>
        <p:nvPicPr>
          <p:cNvPr id="26" name="Hình ảnh 25" descr="Ảnh có chứa Nhiều màu sắc, sáng tạo&#10;&#10;Mô tả được tạo tự động">
            <a:extLst>
              <a:ext uri="{FF2B5EF4-FFF2-40B4-BE49-F238E27FC236}">
                <a16:creationId xmlns:a16="http://schemas.microsoft.com/office/drawing/2014/main" id="{08A9CF37-9370-9565-407E-2D0B8A4695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46" y="1944258"/>
            <a:ext cx="985016" cy="613027"/>
          </a:xfrm>
          <a:prstGeom prst="rect">
            <a:avLst/>
          </a:prstGeom>
        </p:spPr>
      </p:pic>
      <p:pic>
        <p:nvPicPr>
          <p:cNvPr id="22" name="Hình ảnh 21" descr="Ảnh có chứa Đồ họa, ảnh chụp màn hình, biểu tượng, thiết kế&#10;&#10;Mô tả được tạo tự động">
            <a:extLst>
              <a:ext uri="{FF2B5EF4-FFF2-40B4-BE49-F238E27FC236}">
                <a16:creationId xmlns:a16="http://schemas.microsoft.com/office/drawing/2014/main" id="{B8490D23-B651-451D-7D49-9449C3DF547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86" y="1975635"/>
            <a:ext cx="978266" cy="550274"/>
          </a:xfrm>
          <a:prstGeom prst="rect">
            <a:avLst/>
          </a:prstGeom>
        </p:spPr>
      </p:pic>
      <p:pic>
        <p:nvPicPr>
          <p:cNvPr id="10" name="Hình ảnh 9" descr="Ảnh có chứa Đồ họa, vòng tròn, biểu tượng, Phông chữ&#10;&#10;Mô tả được tạo tự động">
            <a:extLst>
              <a:ext uri="{FF2B5EF4-FFF2-40B4-BE49-F238E27FC236}">
                <a16:creationId xmlns:a16="http://schemas.microsoft.com/office/drawing/2014/main" id="{4C648A0A-2486-E3E2-D91F-F411697903A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75" y="1852611"/>
            <a:ext cx="796528" cy="796322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9C7A65-504E-A2FB-ADA2-342152D44912}"/>
              </a:ext>
            </a:extLst>
          </p:cNvPr>
          <p:cNvSpPr/>
          <p:nvPr/>
        </p:nvSpPr>
        <p:spPr>
          <a:xfrm>
            <a:off x="1791093" y="1706252"/>
            <a:ext cx="2055043" cy="1018094"/>
          </a:xfrm>
          <a:prstGeom prst="rect">
            <a:avLst/>
          </a:prstGeom>
          <a:solidFill>
            <a:srgbClr val="DAE2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Hình ảnh 19" descr="Ảnh có chứa Phông chữ, Đồ họa, biểu tượng, thiết kế đồ họa&#10;&#10;Mô tả được tạo tự động">
            <a:extLst>
              <a:ext uri="{FF2B5EF4-FFF2-40B4-BE49-F238E27FC236}">
                <a16:creationId xmlns:a16="http://schemas.microsoft.com/office/drawing/2014/main" id="{423C3710-630B-22DE-D410-D97842DA0C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94" y="1294649"/>
            <a:ext cx="2357280" cy="1769321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CA92BF5-8FD7-8298-0135-EBC255C8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46" b="90654" l="9524" r="89286">
                        <a14:foregroundMark x1="40476" y1="81308" x2="40476" y2="81308"/>
                        <a14:foregroundMark x1="48810" y1="81308" x2="47619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91904" y="6101949"/>
            <a:ext cx="509219" cy="64864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4CF5D69-DE2C-B784-DEE7-A0E46BAF65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561" y="107402"/>
            <a:ext cx="509219" cy="56250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EB52067-5430-FC02-25A0-DD9A75C1CD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5780" y="381726"/>
            <a:ext cx="495343" cy="556308"/>
          </a:xfrm>
          <a:prstGeom prst="rect">
            <a:avLst/>
          </a:prstGeom>
        </p:spPr>
      </p:pic>
      <p:pic>
        <p:nvPicPr>
          <p:cNvPr id="17" name="Hình ảnh 16" descr="Ảnh có chứa Đồ họa, ảnh chụp màn hình, biểu đồ, thiết kế&#10;&#10;Mô tả được tạo tự động">
            <a:extLst>
              <a:ext uri="{FF2B5EF4-FFF2-40B4-BE49-F238E27FC236}">
                <a16:creationId xmlns:a16="http://schemas.microsoft.com/office/drawing/2014/main" id="{837D3724-5BF5-1C1A-5704-E2057A3C080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" y="128756"/>
            <a:ext cx="1120423" cy="106224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3222361-EC5E-BCF2-4944-146CF70C8C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438" y="5765577"/>
            <a:ext cx="781299" cy="13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4745160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665270"/>
            <a:ext cx="14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1ABF3"/>
                </a:solidFill>
              </a:rPr>
              <a:t>Statistics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6" y="557547"/>
            <a:ext cx="406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User Statistics</a:t>
            </a: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453A64D8-B244-2C6C-B3E2-13E9BC6DDF47}"/>
              </a:ext>
            </a:extLst>
          </p:cNvPr>
          <p:cNvGrpSpPr/>
          <p:nvPr/>
        </p:nvGrpSpPr>
        <p:grpSpPr>
          <a:xfrm>
            <a:off x="4757565" y="2156107"/>
            <a:ext cx="3089641" cy="3089641"/>
            <a:chOff x="4654296" y="2157984"/>
            <a:chExt cx="2962656" cy="2962656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AA96BC93-18C7-1B3F-9DB7-2711BE19EE88}"/>
                </a:ext>
              </a:extLst>
            </p:cNvPr>
            <p:cNvSpPr/>
            <p:nvPr/>
          </p:nvSpPr>
          <p:spPr>
            <a:xfrm>
              <a:off x="4654296" y="2157984"/>
              <a:ext cx="2962656" cy="2962656"/>
            </a:xfrm>
            <a:prstGeom prst="ellipse">
              <a:avLst/>
            </a:prstGeom>
            <a:gradFill flip="none" rotWithShape="1">
              <a:gsLst>
                <a:gs pos="0">
                  <a:srgbClr val="FD804D"/>
                </a:gs>
                <a:gs pos="100000">
                  <a:srgbClr val="5791F6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FB71E463-D1BB-3162-3270-B402DC2253CA}"/>
                </a:ext>
              </a:extLst>
            </p:cNvPr>
            <p:cNvSpPr/>
            <p:nvPr/>
          </p:nvSpPr>
          <p:spPr>
            <a:xfrm>
              <a:off x="4677497" y="2181185"/>
              <a:ext cx="2916254" cy="2916254"/>
            </a:xfrm>
            <a:prstGeom prst="ellipse">
              <a:avLst/>
            </a:prstGeom>
            <a:solidFill>
              <a:srgbClr val="DBE3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rgbClr val="FD804D"/>
                  </a:solidFill>
                  <a:latin typeface="Sitka Heading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Chatbot</a:t>
              </a:r>
            </a:p>
          </p:txBody>
        </p:sp>
      </p:grp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8B2E13CC-FB9D-BF4B-6645-D86ACD17DB12}"/>
              </a:ext>
            </a:extLst>
          </p:cNvPr>
          <p:cNvSpPr/>
          <p:nvPr/>
        </p:nvSpPr>
        <p:spPr>
          <a:xfrm>
            <a:off x="7379198" y="2624517"/>
            <a:ext cx="166795" cy="166795"/>
          </a:xfrm>
          <a:prstGeom prst="ellipse">
            <a:avLst/>
          </a:prstGeom>
          <a:solidFill>
            <a:srgbClr val="FD8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C1F2BF23-8014-FE32-DCE5-B34FFC1DAE1F}"/>
              </a:ext>
            </a:extLst>
          </p:cNvPr>
          <p:cNvSpPr/>
          <p:nvPr/>
        </p:nvSpPr>
        <p:spPr>
          <a:xfrm>
            <a:off x="5058779" y="2624517"/>
            <a:ext cx="166795" cy="166795"/>
          </a:xfrm>
          <a:prstGeom prst="ellipse">
            <a:avLst/>
          </a:prstGeom>
          <a:solidFill>
            <a:srgbClr val="FD8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7183FA6-E8B0-23FD-1CCC-4C248FB21C5C}"/>
              </a:ext>
            </a:extLst>
          </p:cNvPr>
          <p:cNvSpPr/>
          <p:nvPr/>
        </p:nvSpPr>
        <p:spPr>
          <a:xfrm>
            <a:off x="7379198" y="4625943"/>
            <a:ext cx="166795" cy="166795"/>
          </a:xfrm>
          <a:prstGeom prst="ellipse">
            <a:avLst/>
          </a:prstGeom>
          <a:solidFill>
            <a:srgbClr val="579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94097628-940D-EB69-2046-133641AAFB28}"/>
              </a:ext>
            </a:extLst>
          </p:cNvPr>
          <p:cNvSpPr/>
          <p:nvPr/>
        </p:nvSpPr>
        <p:spPr>
          <a:xfrm>
            <a:off x="5058779" y="4625943"/>
            <a:ext cx="166795" cy="166795"/>
          </a:xfrm>
          <a:prstGeom prst="ellipse">
            <a:avLst/>
          </a:prstGeom>
          <a:solidFill>
            <a:srgbClr val="579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10BE88E-5545-5521-0A16-0E1625E5DB42}"/>
              </a:ext>
            </a:extLst>
          </p:cNvPr>
          <p:cNvSpPr txBox="1"/>
          <p:nvPr/>
        </p:nvSpPr>
        <p:spPr>
          <a:xfrm>
            <a:off x="1480696" y="2415526"/>
            <a:ext cx="29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D804D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134,565,694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DC173A2-5F8E-BE4C-E531-E15A0CF9B047}"/>
              </a:ext>
            </a:extLst>
          </p:cNvPr>
          <p:cNvSpPr txBox="1"/>
          <p:nvPr/>
        </p:nvSpPr>
        <p:spPr>
          <a:xfrm>
            <a:off x="1480696" y="3131251"/>
            <a:ext cx="27274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100" b="0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hats were held by ChatBot in 2023</a:t>
            </a:r>
            <a:endParaRPr lang="en-US" sz="1100">
              <a:solidFill>
                <a:schemeClr val="bg2">
                  <a:lumMod val="50000"/>
                </a:schemeClr>
              </a:solidFill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E0C37B80-3433-A6A9-6F3F-22A37F68FAC6}"/>
              </a:ext>
            </a:extLst>
          </p:cNvPr>
          <p:cNvCxnSpPr>
            <a:cxnSpLocks/>
          </p:cNvCxnSpPr>
          <p:nvPr/>
        </p:nvCxnSpPr>
        <p:spPr>
          <a:xfrm flipH="1">
            <a:off x="3779779" y="2707913"/>
            <a:ext cx="1354763" cy="0"/>
          </a:xfrm>
          <a:prstGeom prst="line">
            <a:avLst/>
          </a:prstGeom>
          <a:ln>
            <a:solidFill>
              <a:srgbClr val="FD8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BBB4AD2-ABDD-8C8E-F1CC-5769FE121FD3}"/>
              </a:ext>
            </a:extLst>
          </p:cNvPr>
          <p:cNvSpPr txBox="1"/>
          <p:nvPr/>
        </p:nvSpPr>
        <p:spPr>
          <a:xfrm>
            <a:off x="8883541" y="2415525"/>
            <a:ext cx="1827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D804D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300,000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18D2B1BA-561A-1E71-768F-17827C2C2572}"/>
              </a:ext>
            </a:extLst>
          </p:cNvPr>
          <p:cNvSpPr txBox="1"/>
          <p:nvPr/>
        </p:nvSpPr>
        <p:spPr>
          <a:xfrm>
            <a:off x="8883541" y="3131251"/>
            <a:ext cx="276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>
                <a:solidFill>
                  <a:schemeClr val="bg2">
                    <a:lumMod val="50000"/>
                  </a:schemeClr>
                </a:solidFill>
                <a:effectLst/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The number of chatbots currently active is on Facebook Messenger alone</a:t>
            </a:r>
            <a:endParaRPr lang="en-US">
              <a:solidFill>
                <a:schemeClr val="bg2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3168D59B-F95E-EE87-3CDA-AECA478926C3}"/>
              </a:ext>
            </a:extLst>
          </p:cNvPr>
          <p:cNvCxnSpPr>
            <a:cxnSpLocks/>
          </p:cNvCxnSpPr>
          <p:nvPr/>
        </p:nvCxnSpPr>
        <p:spPr>
          <a:xfrm flipH="1">
            <a:off x="7545993" y="2707913"/>
            <a:ext cx="1354763" cy="0"/>
          </a:xfrm>
          <a:prstGeom prst="line">
            <a:avLst/>
          </a:prstGeom>
          <a:ln>
            <a:solidFill>
              <a:srgbClr val="FD8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C4D41C86-E494-4578-A18A-56A3F9E277CA}"/>
              </a:ext>
            </a:extLst>
          </p:cNvPr>
          <p:cNvSpPr txBox="1"/>
          <p:nvPr/>
        </p:nvSpPr>
        <p:spPr>
          <a:xfrm>
            <a:off x="1480695" y="4416952"/>
            <a:ext cx="29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5791F6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88%</a:t>
            </a: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B23084AD-3572-3820-802A-109BE0AE7AB5}"/>
              </a:ext>
            </a:extLst>
          </p:cNvPr>
          <p:cNvSpPr txBox="1"/>
          <p:nvPr/>
        </p:nvSpPr>
        <p:spPr>
          <a:xfrm>
            <a:off x="1480696" y="5061505"/>
            <a:ext cx="272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Of customers had a first_hand experience and chatted with a bot </a:t>
            </a:r>
          </a:p>
          <a:p>
            <a:endParaRPr lang="en-US"/>
          </a:p>
        </p:txBody>
      </p: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EBC9286E-C035-60B5-CA75-547570F6131A}"/>
              </a:ext>
            </a:extLst>
          </p:cNvPr>
          <p:cNvCxnSpPr>
            <a:cxnSpLocks/>
          </p:cNvCxnSpPr>
          <p:nvPr/>
        </p:nvCxnSpPr>
        <p:spPr>
          <a:xfrm flipH="1">
            <a:off x="2423160" y="4709873"/>
            <a:ext cx="2635619" cy="0"/>
          </a:xfrm>
          <a:prstGeom prst="line">
            <a:avLst/>
          </a:prstGeom>
          <a:ln>
            <a:solidFill>
              <a:srgbClr val="5791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46B7F189-0C2B-7BDE-2B47-C6D5FDE1EB69}"/>
              </a:ext>
            </a:extLst>
          </p:cNvPr>
          <p:cNvSpPr txBox="1"/>
          <p:nvPr/>
        </p:nvSpPr>
        <p:spPr>
          <a:xfrm>
            <a:off x="8883541" y="4416951"/>
            <a:ext cx="29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5791F6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62%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AF8E2D5-DA2F-D41F-0330-CCA8239262B3}"/>
              </a:ext>
            </a:extLst>
          </p:cNvPr>
          <p:cNvSpPr txBox="1"/>
          <p:nvPr/>
        </p:nvSpPr>
        <p:spPr>
          <a:xfrm>
            <a:off x="8883541" y="5061505"/>
            <a:ext cx="272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Of customers ready to use chatbot</a:t>
            </a:r>
            <a:endParaRPr lang="en-US">
              <a:solidFill>
                <a:schemeClr val="bg2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C02DD51D-FC81-DE20-A874-BCDF5BF3D6D2}"/>
              </a:ext>
            </a:extLst>
          </p:cNvPr>
          <p:cNvCxnSpPr>
            <a:cxnSpLocks/>
          </p:cNvCxnSpPr>
          <p:nvPr/>
        </p:nvCxnSpPr>
        <p:spPr>
          <a:xfrm flipH="1">
            <a:off x="7528778" y="4709338"/>
            <a:ext cx="1354763" cy="0"/>
          </a:xfrm>
          <a:prstGeom prst="line">
            <a:avLst/>
          </a:prstGeom>
          <a:ln>
            <a:solidFill>
              <a:srgbClr val="5791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4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0" grpId="0"/>
      <p:bldP spid="42" grpId="0"/>
      <p:bldP spid="44" grpId="0"/>
      <p:bldP spid="45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4745160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665270"/>
            <a:ext cx="14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Statistics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6" y="557547"/>
            <a:ext cx="406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User Statistics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C4D41C86-E494-4578-A18A-56A3F9E277CA}"/>
              </a:ext>
            </a:extLst>
          </p:cNvPr>
          <p:cNvSpPr txBox="1"/>
          <p:nvPr/>
        </p:nvSpPr>
        <p:spPr>
          <a:xfrm>
            <a:off x="3890455" y="3429000"/>
            <a:ext cx="29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5791F6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88%</a:t>
            </a:r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A9BA6FE9-AF6D-DCBB-7DD9-D050B3054451}"/>
              </a:ext>
            </a:extLst>
          </p:cNvPr>
          <p:cNvSpPr/>
          <p:nvPr/>
        </p:nvSpPr>
        <p:spPr>
          <a:xfrm>
            <a:off x="4910328" y="3540483"/>
            <a:ext cx="3310128" cy="361808"/>
          </a:xfrm>
          <a:prstGeom prst="roundRect">
            <a:avLst>
              <a:gd name="adj" fmla="val 50000"/>
            </a:avLst>
          </a:prstGeom>
          <a:solidFill>
            <a:srgbClr val="579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CFB19F2F-6879-E00F-60A9-D01DB8350866}"/>
              </a:ext>
            </a:extLst>
          </p:cNvPr>
          <p:cNvSpPr/>
          <p:nvPr/>
        </p:nvSpPr>
        <p:spPr>
          <a:xfrm>
            <a:off x="4901184" y="3540483"/>
            <a:ext cx="2368296" cy="361808"/>
          </a:xfrm>
          <a:prstGeom prst="roundRect">
            <a:avLst>
              <a:gd name="adj" fmla="val 50000"/>
            </a:avLst>
          </a:prstGeom>
          <a:solidFill>
            <a:srgbClr val="8FAF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: Góc Tròn 33">
            <a:extLst>
              <a:ext uri="{FF2B5EF4-FFF2-40B4-BE49-F238E27FC236}">
                <a16:creationId xmlns:a16="http://schemas.microsoft.com/office/drawing/2014/main" id="{841AEF41-D4CD-1B79-2CB5-6402D41C85F4}"/>
              </a:ext>
            </a:extLst>
          </p:cNvPr>
          <p:cNvSpPr/>
          <p:nvPr/>
        </p:nvSpPr>
        <p:spPr>
          <a:xfrm>
            <a:off x="4896611" y="3540483"/>
            <a:ext cx="1307592" cy="36180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: Góc Tròn 34">
            <a:extLst>
              <a:ext uri="{FF2B5EF4-FFF2-40B4-BE49-F238E27FC236}">
                <a16:creationId xmlns:a16="http://schemas.microsoft.com/office/drawing/2014/main" id="{541694B9-760C-4CBE-22B3-DC6CFBB1FCC3}"/>
              </a:ext>
            </a:extLst>
          </p:cNvPr>
          <p:cNvSpPr/>
          <p:nvPr/>
        </p:nvSpPr>
        <p:spPr>
          <a:xfrm>
            <a:off x="4896611" y="3540483"/>
            <a:ext cx="715630" cy="361808"/>
          </a:xfrm>
          <a:prstGeom prst="roundRect">
            <a:avLst>
              <a:gd name="adj" fmla="val 50000"/>
            </a:avLst>
          </a:prstGeom>
          <a:solidFill>
            <a:srgbClr val="FD804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0437A087-6766-00E6-52AA-FF06D439A8F9}"/>
              </a:ext>
            </a:extLst>
          </p:cNvPr>
          <p:cNvCxnSpPr/>
          <p:nvPr/>
        </p:nvCxnSpPr>
        <p:spPr>
          <a:xfrm>
            <a:off x="7099756" y="3854816"/>
            <a:ext cx="484856" cy="1044232"/>
          </a:xfrm>
          <a:prstGeom prst="line">
            <a:avLst/>
          </a:prstGeom>
          <a:ln>
            <a:solidFill>
              <a:srgbClr val="8FAF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BE471FC9-77B8-ADB0-762E-61EADAA802B7}"/>
              </a:ext>
            </a:extLst>
          </p:cNvPr>
          <p:cNvCxnSpPr/>
          <p:nvPr/>
        </p:nvCxnSpPr>
        <p:spPr>
          <a:xfrm flipV="1">
            <a:off x="5879592" y="2761488"/>
            <a:ext cx="0" cy="778995"/>
          </a:xfrm>
          <a:prstGeom prst="line">
            <a:avLst/>
          </a:prstGeom>
          <a:ln>
            <a:solidFill>
              <a:srgbClr val="F6C6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A1896F8D-AEE4-6B77-DB75-C3E17DEE3F32}"/>
              </a:ext>
            </a:extLst>
          </p:cNvPr>
          <p:cNvCxnSpPr/>
          <p:nvPr/>
        </p:nvCxnSpPr>
        <p:spPr>
          <a:xfrm flipH="1">
            <a:off x="4288536" y="3854816"/>
            <a:ext cx="704088" cy="1044232"/>
          </a:xfrm>
          <a:prstGeom prst="line">
            <a:avLst/>
          </a:prstGeom>
          <a:ln>
            <a:solidFill>
              <a:srgbClr val="FD8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FE817E51-78C3-2741-BB54-C9793FC293F6}"/>
              </a:ext>
            </a:extLst>
          </p:cNvPr>
          <p:cNvSpPr txBox="1"/>
          <p:nvPr/>
        </p:nvSpPr>
        <p:spPr>
          <a:xfrm>
            <a:off x="6656496" y="4867711"/>
            <a:ext cx="185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FAFED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69% satisfied </a:t>
            </a:r>
          </a:p>
          <a:p>
            <a:endParaRPr lang="en-US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BF4CEFEA-3282-97CF-7572-8E1865C8C1B6}"/>
              </a:ext>
            </a:extLst>
          </p:cNvPr>
          <p:cNvSpPr txBox="1"/>
          <p:nvPr/>
        </p:nvSpPr>
        <p:spPr>
          <a:xfrm>
            <a:off x="4943856" y="2372411"/>
            <a:ext cx="185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6C6AD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21% neutral </a:t>
            </a:r>
          </a:p>
          <a:p>
            <a:endParaRPr lang="en-US"/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D0008A1A-E77E-B663-27ED-923C76FDB483}"/>
              </a:ext>
            </a:extLst>
          </p:cNvPr>
          <p:cNvSpPr txBox="1"/>
          <p:nvPr/>
        </p:nvSpPr>
        <p:spPr>
          <a:xfrm>
            <a:off x="3321278" y="4863199"/>
            <a:ext cx="1856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D804D"/>
                </a:solidFill>
                <a:latin typeface="Sitka Heading" pitchFamily="2" charset="0"/>
                <a:ea typeface="Calibri" panose="020F0502020204030204" pitchFamily="34" charset="0"/>
                <a:cs typeface="Calibri" panose="020F0502020204030204" pitchFamily="34" charset="0"/>
              </a:rPr>
              <a:t>10% not satisfied </a:t>
            </a:r>
          </a:p>
          <a:p>
            <a:pPr algn="ctr"/>
            <a:r>
              <a:rPr lang="en-US">
                <a:solidFill>
                  <a:srgbClr val="8FAF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4" grpId="0" animBg="1"/>
      <p:bldP spid="35" grpId="0" animBg="1"/>
      <p:bldP spid="53" grpId="0"/>
      <p:bldP spid="54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5336246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526771"/>
            <a:ext cx="144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Future chatbot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4666956" y="3270041"/>
            <a:ext cx="478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Future Chatbot?</a:t>
            </a:r>
          </a:p>
        </p:txBody>
      </p:sp>
    </p:spTree>
    <p:extLst>
      <p:ext uri="{BB962C8B-B14F-4D97-AF65-F5344CB8AC3E}">
        <p14:creationId xmlns:p14="http://schemas.microsoft.com/office/powerpoint/2010/main" val="213718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5336246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33727" y="526771"/>
            <a:ext cx="144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Future chatbot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1480696" y="557547"/>
            <a:ext cx="478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Future Chatbot</a:t>
            </a:r>
          </a:p>
        </p:txBody>
      </p:sp>
      <p:graphicFrame>
        <p:nvGraphicFramePr>
          <p:cNvPr id="5" name="Biểu đồ 4">
            <a:extLst>
              <a:ext uri="{FF2B5EF4-FFF2-40B4-BE49-F238E27FC236}">
                <a16:creationId xmlns:a16="http://schemas.microsoft.com/office/drawing/2014/main" id="{797EC2C4-6B40-401D-60D6-558E21E02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369907"/>
              </p:ext>
            </p:extLst>
          </p:nvPr>
        </p:nvGraphicFramePr>
        <p:xfrm>
          <a:off x="1480696" y="2274936"/>
          <a:ext cx="6218431" cy="346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D366F23-27EF-BA72-04DC-C51098C05287}"/>
              </a:ext>
            </a:extLst>
          </p:cNvPr>
          <p:cNvSpPr txBox="1"/>
          <p:nvPr/>
        </p:nvSpPr>
        <p:spPr>
          <a:xfrm>
            <a:off x="8125995" y="3700928"/>
            <a:ext cx="373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Market size value in 2023 is </a:t>
            </a:r>
            <a:r>
              <a:rPr lang="en-US" b="1">
                <a:solidFill>
                  <a:srgbClr val="FD804E"/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$6.3B</a:t>
            </a:r>
          </a:p>
          <a:p>
            <a:r>
              <a:rPr lang="en-US">
                <a:solidFill>
                  <a:srgbClr val="333333"/>
                </a:solidFill>
                <a:latin typeface="Sitka Display Semibold" pitchFamily="2" charset="0"/>
              </a:rPr>
              <a:t>Growth rate </a:t>
            </a:r>
            <a:r>
              <a:rPr lang="en-US" b="1">
                <a:solidFill>
                  <a:srgbClr val="FD804E"/>
                </a:solidFill>
                <a:latin typeface="Sitka Display Semibold" pitchFamily="2" charset="0"/>
              </a:rPr>
              <a:t>23.3%</a:t>
            </a:r>
            <a:endParaRPr lang="en-US" b="1">
              <a:solidFill>
                <a:srgbClr val="FD804E"/>
              </a:solidFill>
              <a:latin typeface="Sitka Display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Revenue forecast for 2030 is </a:t>
            </a:r>
            <a:r>
              <a:rPr lang="en-US" b="1">
                <a:solidFill>
                  <a:srgbClr val="FD804E"/>
                </a:solidFill>
                <a:latin typeface="Sitka Display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$27.2B</a:t>
            </a:r>
          </a:p>
        </p:txBody>
      </p:sp>
    </p:spTree>
    <p:extLst>
      <p:ext uri="{BB962C8B-B14F-4D97-AF65-F5344CB8AC3E}">
        <p14:creationId xmlns:p14="http://schemas.microsoft.com/office/powerpoint/2010/main" val="168006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8092" y="5927332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406400" y="192767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 rot="16200000">
            <a:off x="-179923" y="711466"/>
            <a:ext cx="154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1ABF3"/>
                </a:solidFill>
                <a:latin typeface="Amasis MT Pro Medium" panose="02040604050005020304" pitchFamily="18" charset="0"/>
              </a:rPr>
              <a:t>Conclusion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7020812-9ADD-8DA8-004F-E295776AB6F2}"/>
              </a:ext>
            </a:extLst>
          </p:cNvPr>
          <p:cNvSpPr txBox="1"/>
          <p:nvPr/>
        </p:nvSpPr>
        <p:spPr>
          <a:xfrm>
            <a:off x="1480696" y="557547"/>
            <a:ext cx="478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Conclusion</a:t>
            </a:r>
          </a:p>
        </p:txBody>
      </p: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44063850-81F5-C8AC-6F8D-70643EE6EFBB}"/>
              </a:ext>
            </a:extLst>
          </p:cNvPr>
          <p:cNvGrpSpPr/>
          <p:nvPr/>
        </p:nvGrpSpPr>
        <p:grpSpPr>
          <a:xfrm>
            <a:off x="3712713" y="5051884"/>
            <a:ext cx="5101851" cy="893051"/>
            <a:chOff x="1816608" y="3950206"/>
            <a:chExt cx="5132832" cy="1115570"/>
          </a:xfrm>
          <a:effectLst>
            <a:glow rad="127000">
              <a:srgbClr val="A2B9E9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34" name="Hình chữ nhật: Một Góc Tròn 33">
              <a:extLst>
                <a:ext uri="{FF2B5EF4-FFF2-40B4-BE49-F238E27FC236}">
                  <a16:creationId xmlns:a16="http://schemas.microsoft.com/office/drawing/2014/main" id="{8D0460D1-1595-C1EF-384D-0850A8BFE7FA}"/>
                </a:ext>
              </a:extLst>
            </p:cNvPr>
            <p:cNvSpPr/>
            <p:nvPr/>
          </p:nvSpPr>
          <p:spPr>
            <a:xfrm flipH="1">
              <a:off x="1816608" y="3950206"/>
              <a:ext cx="1155193" cy="1115568"/>
            </a:xfrm>
            <a:prstGeom prst="round1Rect">
              <a:avLst>
                <a:gd name="adj" fmla="val 46273"/>
              </a:avLst>
            </a:prstGeom>
            <a:gradFill flip="none" rotWithShape="1">
              <a:gsLst>
                <a:gs pos="0">
                  <a:srgbClr val="5892F6"/>
                </a:gs>
                <a:gs pos="50000">
                  <a:srgbClr val="548FF6"/>
                </a:gs>
                <a:gs pos="100000">
                  <a:srgbClr val="B3C2E7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ình chữ nhật: Một Góc Tròn 34">
              <a:extLst>
                <a:ext uri="{FF2B5EF4-FFF2-40B4-BE49-F238E27FC236}">
                  <a16:creationId xmlns:a16="http://schemas.microsoft.com/office/drawing/2014/main" id="{95A062CE-EFEA-B9FB-5AB5-9881786A2106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>
                <a:gd name="adj" fmla="val 50000"/>
              </a:avLst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B4AD3F89-2894-A9B9-6FED-29AAFC897241}"/>
              </a:ext>
            </a:extLst>
          </p:cNvPr>
          <p:cNvGrpSpPr/>
          <p:nvPr/>
        </p:nvGrpSpPr>
        <p:grpSpPr>
          <a:xfrm>
            <a:off x="3712712" y="3732566"/>
            <a:ext cx="5101854" cy="893049"/>
            <a:chOff x="1816608" y="3950208"/>
            <a:chExt cx="5132832" cy="1115568"/>
          </a:xfrm>
          <a:effectLst>
            <a:glow rad="127000">
              <a:srgbClr val="FEA17D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37" name="Hình chữ nhật: Một Góc Tròn 36">
              <a:extLst>
                <a:ext uri="{FF2B5EF4-FFF2-40B4-BE49-F238E27FC236}">
                  <a16:creationId xmlns:a16="http://schemas.microsoft.com/office/drawing/2014/main" id="{133E3D9D-9892-CB2C-060F-0476A2765CE4}"/>
                </a:ext>
              </a:extLst>
            </p:cNvPr>
            <p:cNvSpPr/>
            <p:nvPr/>
          </p:nvSpPr>
          <p:spPr>
            <a:xfrm flipH="1">
              <a:off x="1816608" y="3950208"/>
              <a:ext cx="1155192" cy="1115568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rgbClr val="FD7F4C"/>
                </a:gs>
                <a:gs pos="50000">
                  <a:srgbClr val="FD8355"/>
                </a:gs>
                <a:gs pos="100000">
                  <a:srgbClr val="FEAB8A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ình chữ nhật: Một Góc Tròn 37">
              <a:extLst>
                <a:ext uri="{FF2B5EF4-FFF2-40B4-BE49-F238E27FC236}">
                  <a16:creationId xmlns:a16="http://schemas.microsoft.com/office/drawing/2014/main" id="{B59DBCB8-6B5D-626A-FE0A-D1C5A1BF7232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12295C65-52D2-7943-7EAD-27448FE007BC}"/>
              </a:ext>
            </a:extLst>
          </p:cNvPr>
          <p:cNvGrpSpPr/>
          <p:nvPr/>
        </p:nvGrpSpPr>
        <p:grpSpPr>
          <a:xfrm>
            <a:off x="3712712" y="2386958"/>
            <a:ext cx="5101852" cy="893051"/>
            <a:chOff x="1816608" y="3950206"/>
            <a:chExt cx="5132832" cy="1115570"/>
          </a:xfrm>
          <a:effectLst>
            <a:glow rad="127000">
              <a:srgbClr val="6F749C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40" name="Hình chữ nhật: Một Góc Tròn 39">
              <a:extLst>
                <a:ext uri="{FF2B5EF4-FFF2-40B4-BE49-F238E27FC236}">
                  <a16:creationId xmlns:a16="http://schemas.microsoft.com/office/drawing/2014/main" id="{855052B0-C4FA-746B-AB8B-DCD812CC51EE}"/>
                </a:ext>
              </a:extLst>
            </p:cNvPr>
            <p:cNvSpPr/>
            <p:nvPr/>
          </p:nvSpPr>
          <p:spPr>
            <a:xfrm flipH="1">
              <a:off x="1816608" y="3950206"/>
              <a:ext cx="1155193" cy="1115568"/>
            </a:xfrm>
            <a:prstGeom prst="round1Rect">
              <a:avLst>
                <a:gd name="adj" fmla="val 45885"/>
              </a:avLst>
            </a:prstGeom>
            <a:gradFill flip="none" rotWithShape="1">
              <a:gsLst>
                <a:gs pos="0">
                  <a:srgbClr val="304681"/>
                </a:gs>
                <a:gs pos="55000">
                  <a:srgbClr val="304584"/>
                </a:gs>
                <a:gs pos="100000">
                  <a:srgbClr val="8787A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ình chữ nhật: Một Góc Tròn 40">
              <a:extLst>
                <a:ext uri="{FF2B5EF4-FFF2-40B4-BE49-F238E27FC236}">
                  <a16:creationId xmlns:a16="http://schemas.microsoft.com/office/drawing/2014/main" id="{127F101A-BCB9-4EF6-21DE-73695FAD9264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Hình ảnh 41" descr="Ảnh có chứa thiết kế&#10;&#10;Mô tả được tạo tự động với mức tin cậy thấp">
            <a:extLst>
              <a:ext uri="{FF2B5EF4-FFF2-40B4-BE49-F238E27FC236}">
                <a16:creationId xmlns:a16="http://schemas.microsoft.com/office/drawing/2014/main" id="{94C6A5FE-A73A-7B61-68EC-C4F98F676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82" y="3779537"/>
            <a:ext cx="832615" cy="786867"/>
          </a:xfrm>
          <a:prstGeom prst="rect">
            <a:avLst/>
          </a:prstGeom>
        </p:spPr>
      </p:pic>
      <p:pic>
        <p:nvPicPr>
          <p:cNvPr id="43" name="Hình ảnh 42" descr="Ảnh có chứa vòng tròn, Nhiều màu sắc, ánh sáng&#10;&#10;Mô tả được tạo tự động">
            <a:extLst>
              <a:ext uri="{FF2B5EF4-FFF2-40B4-BE49-F238E27FC236}">
                <a16:creationId xmlns:a16="http://schemas.microsoft.com/office/drawing/2014/main" id="{A4299886-02BA-9C96-82D8-0F669B902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62" y="2380076"/>
            <a:ext cx="904518" cy="836110"/>
          </a:xfrm>
          <a:prstGeom prst="rect">
            <a:avLst/>
          </a:prstGeom>
        </p:spPr>
      </p:pic>
      <p:pic>
        <p:nvPicPr>
          <p:cNvPr id="44" name="Hình ảnh 43">
            <a:extLst>
              <a:ext uri="{FF2B5EF4-FFF2-40B4-BE49-F238E27FC236}">
                <a16:creationId xmlns:a16="http://schemas.microsoft.com/office/drawing/2014/main" id="{2BDE7851-528C-42EE-1B51-6368E937E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10" b="88288" l="10000" r="93571">
                        <a14:foregroundMark x1="92143" y1="38739" x2="92857" y2="48649"/>
                        <a14:foregroundMark x1="93571" y1="40541" x2="93571" y2="47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019" y="5139832"/>
            <a:ext cx="904518" cy="717154"/>
          </a:xfrm>
          <a:prstGeom prst="rect">
            <a:avLst/>
          </a:prstGeom>
        </p:spPr>
      </p:pic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76FD4AEF-2798-0735-825A-B390ED187905}"/>
              </a:ext>
            </a:extLst>
          </p:cNvPr>
          <p:cNvSpPr txBox="1"/>
          <p:nvPr/>
        </p:nvSpPr>
        <p:spPr>
          <a:xfrm>
            <a:off x="4805681" y="2401136"/>
            <a:ext cx="400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Chatbots are a powerful tool, but they should complement, not replace, human interaction. </a:t>
            </a:r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F0BD7E7F-FF56-9635-8B1D-B3D4E37FC1F7}"/>
              </a:ext>
            </a:extLst>
          </p:cNvPr>
          <p:cNvSpPr txBox="1"/>
          <p:nvPr/>
        </p:nvSpPr>
        <p:spPr>
          <a:xfrm>
            <a:off x="4805681" y="3758588"/>
            <a:ext cx="4008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By understanding the limitations and addressing potential downsides, chatbots can significantly enhance customer service experiences.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A1905A51-8E9C-603C-AEF8-B912AB3D8A33}"/>
              </a:ext>
            </a:extLst>
          </p:cNvPr>
          <p:cNvSpPr txBox="1"/>
          <p:nvPr/>
        </p:nvSpPr>
        <p:spPr>
          <a:xfrm>
            <a:off x="4805680" y="5056975"/>
            <a:ext cx="4008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Sitka Display Semibold" pitchFamily="2" charset="0"/>
              </a:rPr>
              <a:t>The chatbot market is rapidly growing and has a promising future. However, there are still some limitations that need to be addressed before chatbots can reach their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87455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1F4242-C2AA-3A3B-2023-4C3D3549A8A7}"/>
              </a:ext>
            </a:extLst>
          </p:cNvPr>
          <p:cNvSpPr txBox="1"/>
          <p:nvPr/>
        </p:nvSpPr>
        <p:spPr>
          <a:xfrm>
            <a:off x="2776412" y="433318"/>
            <a:ext cx="663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2C4682"/>
                </a:solidFill>
                <a:latin typeface="Amasis MT Pro Medium" panose="02040604050005020304" pitchFamily="18" charset="0"/>
              </a:rPr>
              <a:t>R</a:t>
            </a:r>
            <a:r>
              <a:rPr lang="en-US" sz="3200" b="1" i="0">
                <a:solidFill>
                  <a:srgbClr val="2C4682"/>
                </a:solidFill>
                <a:effectLst/>
                <a:latin typeface="Amasis MT Pro Medium" panose="02040604050005020304" pitchFamily="18" charset="0"/>
              </a:rPr>
              <a:t>eferences</a:t>
            </a:r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CDDCA7CC-078F-9A9A-65EE-4EDD287D6E59}"/>
              </a:ext>
            </a:extLst>
          </p:cNvPr>
          <p:cNvCxnSpPr/>
          <p:nvPr/>
        </p:nvCxnSpPr>
        <p:spPr>
          <a:xfrm>
            <a:off x="1457960" y="1188720"/>
            <a:ext cx="9276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3EC8AE7-AE5D-9FF5-7BB6-167AF8718CAB}"/>
              </a:ext>
            </a:extLst>
          </p:cNvPr>
          <p:cNvSpPr txBox="1"/>
          <p:nvPr/>
        </p:nvSpPr>
        <p:spPr>
          <a:xfrm>
            <a:off x="1334608" y="182704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facebook.com/tahaitung?locale=vi_VN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hlinkClick r:id="rId3"/>
              </a:rPr>
              <a:t>landbot.io/blog/future-of-chatbots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hlinkClick r:id="rId4"/>
              </a:rPr>
              <a:t>grandviewresearch.com/industry-analysis/chatbot-market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tidio.com/blog/chatbot-statistics/</a:t>
            </a:r>
          </a:p>
        </p:txBody>
      </p:sp>
    </p:spTree>
    <p:extLst>
      <p:ext uri="{BB962C8B-B14F-4D97-AF65-F5344CB8AC3E}">
        <p14:creationId xmlns:p14="http://schemas.microsoft.com/office/powerpoint/2010/main" val="365163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>
            <a:extLst>
              <a:ext uri="{FF2B5EF4-FFF2-40B4-BE49-F238E27FC236}">
                <a16:creationId xmlns:a16="http://schemas.microsoft.com/office/drawing/2014/main" id="{DF441A26-5CA9-9572-ED07-08CA7C0C5BFF}"/>
              </a:ext>
            </a:extLst>
          </p:cNvPr>
          <p:cNvGrpSpPr/>
          <p:nvPr/>
        </p:nvGrpSpPr>
        <p:grpSpPr>
          <a:xfrm>
            <a:off x="6805730" y="1933778"/>
            <a:ext cx="3920805" cy="2990444"/>
            <a:chOff x="7080050" y="2302916"/>
            <a:chExt cx="3374647" cy="2573883"/>
          </a:xfrm>
        </p:grpSpPr>
        <p:pic>
          <p:nvPicPr>
            <p:cNvPr id="11" name="Hình ảnh 10" descr="Ảnh có chứa ảnh chụp màn hình, thiết kế&#10;&#10;Mô tả được tạo tự động">
              <a:extLst>
                <a:ext uri="{FF2B5EF4-FFF2-40B4-BE49-F238E27FC236}">
                  <a16:creationId xmlns:a16="http://schemas.microsoft.com/office/drawing/2014/main" id="{5F668584-857D-3457-7628-B2459BA99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50" y="2302916"/>
              <a:ext cx="3374647" cy="2573883"/>
            </a:xfrm>
            <a:prstGeom prst="rect">
              <a:avLst/>
            </a:prstGeom>
          </p:spPr>
        </p:pic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8FA97808-AAC6-6508-DCFE-6BAFB9AE1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24976" y="3969940"/>
              <a:ext cx="929721" cy="906859"/>
            </a:xfrm>
            <a:prstGeom prst="rect">
              <a:avLst/>
            </a:prstGeom>
          </p:spPr>
        </p:pic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B8B5FEB0-1461-6C49-AF3D-11DBBE2E6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46" b="90654" l="9524" r="89286">
                          <a14:foregroundMark x1="40476" y1="81308" x2="40476" y2="81308"/>
                          <a14:foregroundMark x1="48810" y1="81308" x2="47619" y2="906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08963" y="2613589"/>
              <a:ext cx="640135" cy="815411"/>
            </a:xfrm>
            <a:prstGeom prst="rect">
              <a:avLst/>
            </a:prstGeom>
          </p:spPr>
        </p:pic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456C6AB-4DE1-7A63-313E-22C4F692D5CA}"/>
              </a:ext>
            </a:extLst>
          </p:cNvPr>
          <p:cNvSpPr txBox="1"/>
          <p:nvPr/>
        </p:nvSpPr>
        <p:spPr>
          <a:xfrm>
            <a:off x="1465465" y="3105834"/>
            <a:ext cx="49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2C4682"/>
                </a:solidFill>
                <a:latin typeface="Amasis MT Pro Medium" panose="02040604050005020304" pitchFamily="18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84718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Hình ảnh 25" descr="Ảnh có chứa Nhiều màu sắc, sáng tạo&#10;&#10;Mô tả được tạo tự động">
            <a:extLst>
              <a:ext uri="{FF2B5EF4-FFF2-40B4-BE49-F238E27FC236}">
                <a16:creationId xmlns:a16="http://schemas.microsoft.com/office/drawing/2014/main" id="{08A9CF37-9370-9565-407E-2D0B8A4695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22" y="1634912"/>
            <a:ext cx="1672377" cy="1040809"/>
          </a:xfrm>
          <a:prstGeom prst="rect">
            <a:avLst/>
          </a:prstGeom>
        </p:spPr>
      </p:pic>
      <p:pic>
        <p:nvPicPr>
          <p:cNvPr id="28" name="Hình ảnh 27" descr="Ảnh có chứa Đồ họa, Phông chữ, thiết kế&#10;&#10;Mô tả được tạo tự động">
            <a:extLst>
              <a:ext uri="{FF2B5EF4-FFF2-40B4-BE49-F238E27FC236}">
                <a16:creationId xmlns:a16="http://schemas.microsoft.com/office/drawing/2014/main" id="{67774E2A-3B0F-3615-F8D4-D103273D06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47" y="1981997"/>
            <a:ext cx="693724" cy="693724"/>
          </a:xfrm>
          <a:prstGeom prst="rect">
            <a:avLst/>
          </a:prstGeom>
        </p:spPr>
      </p:pic>
      <p:pic>
        <p:nvPicPr>
          <p:cNvPr id="22" name="Hình ảnh 21" descr="Ảnh có chứa Đồ họa, ảnh chụp màn hình, biểu tượng, thiết kế&#10;&#10;Mô tả được tạo tự động">
            <a:extLst>
              <a:ext uri="{FF2B5EF4-FFF2-40B4-BE49-F238E27FC236}">
                <a16:creationId xmlns:a16="http://schemas.microsoft.com/office/drawing/2014/main" id="{B8490D23-B651-451D-7D49-9449C3DF547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99" y="1682897"/>
            <a:ext cx="1765020" cy="992824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9C7A65-504E-A2FB-ADA2-342152D44912}"/>
              </a:ext>
            </a:extLst>
          </p:cNvPr>
          <p:cNvSpPr/>
          <p:nvPr/>
        </p:nvSpPr>
        <p:spPr>
          <a:xfrm>
            <a:off x="1791093" y="1706252"/>
            <a:ext cx="2055043" cy="1018094"/>
          </a:xfrm>
          <a:prstGeom prst="rect">
            <a:avLst/>
          </a:prstGeom>
          <a:solidFill>
            <a:srgbClr val="DAE2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Hình ảnh 19" descr="Ảnh có chứa Phông chữ, Đồ họa, biểu tượng, thiết kế đồ họa&#10;&#10;Mô tả được tạo tự động">
            <a:extLst>
              <a:ext uri="{FF2B5EF4-FFF2-40B4-BE49-F238E27FC236}">
                <a16:creationId xmlns:a16="http://schemas.microsoft.com/office/drawing/2014/main" id="{423C3710-630B-22DE-D410-D97842DA0C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94" y="1294649"/>
            <a:ext cx="2357280" cy="1769321"/>
          </a:xfrm>
          <a:prstGeom prst="rect">
            <a:avLst/>
          </a:prstGeom>
        </p:spPr>
      </p:pic>
      <p:pic>
        <p:nvPicPr>
          <p:cNvPr id="10" name="Hình ảnh 9" descr="Ảnh có chứa Đồ họa, vòng tròn, biểu tượng, Phông chữ&#10;&#10;Mô tả được tạo tự động">
            <a:extLst>
              <a:ext uri="{FF2B5EF4-FFF2-40B4-BE49-F238E27FC236}">
                <a16:creationId xmlns:a16="http://schemas.microsoft.com/office/drawing/2014/main" id="{4C648A0A-2486-E3E2-D91F-F411697903A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99" y="1354450"/>
            <a:ext cx="1650143" cy="164971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CA92BF5-8FD7-8298-0135-EBC255C8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46" b="90654" l="9524" r="89286">
                        <a14:foregroundMark x1="40476" y1="81308" x2="40476" y2="81308"/>
                        <a14:foregroundMark x1="48810" y1="81308" x2="47619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91904" y="6101949"/>
            <a:ext cx="509219" cy="64864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4CF5D69-DE2C-B784-DEE7-A0E46BAF65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561" y="107402"/>
            <a:ext cx="509219" cy="56250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EB52067-5430-FC02-25A0-DD9A75C1CD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5780" y="381726"/>
            <a:ext cx="495343" cy="556308"/>
          </a:xfrm>
          <a:prstGeom prst="rect">
            <a:avLst/>
          </a:prstGeom>
        </p:spPr>
      </p:pic>
      <p:pic>
        <p:nvPicPr>
          <p:cNvPr id="17" name="Hình ảnh 16" descr="Ảnh có chứa Đồ họa, ảnh chụp màn hình, biểu đồ, thiết kế&#10;&#10;Mô tả được tạo tự động">
            <a:extLst>
              <a:ext uri="{FF2B5EF4-FFF2-40B4-BE49-F238E27FC236}">
                <a16:creationId xmlns:a16="http://schemas.microsoft.com/office/drawing/2014/main" id="{837D3724-5BF5-1C1A-5704-E2057A3C080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" y="128756"/>
            <a:ext cx="1120423" cy="106224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3222361-EC5E-BCF2-4944-146CF70C8C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438" y="5765577"/>
            <a:ext cx="781299" cy="13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5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7" descr="Ảnh có chứa Đồ họa, Phông chữ, thiết kế&#10;&#10;Mô tả được tạo tự động">
            <a:extLst>
              <a:ext uri="{FF2B5EF4-FFF2-40B4-BE49-F238E27FC236}">
                <a16:creationId xmlns:a16="http://schemas.microsoft.com/office/drawing/2014/main" id="{67774E2A-3B0F-3615-F8D4-D103273D06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85" y="2079787"/>
            <a:ext cx="271020" cy="271020"/>
          </a:xfrm>
          <a:prstGeom prst="rect">
            <a:avLst/>
          </a:prstGeom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6E53CD99-DC15-E136-E0A9-E077A2BE4E00}"/>
              </a:ext>
            </a:extLst>
          </p:cNvPr>
          <p:cNvSpPr/>
          <p:nvPr/>
        </p:nvSpPr>
        <p:spPr>
          <a:xfrm>
            <a:off x="9165448" y="1960774"/>
            <a:ext cx="509047" cy="509047"/>
          </a:xfrm>
          <a:prstGeom prst="rect">
            <a:avLst/>
          </a:prstGeom>
          <a:solidFill>
            <a:srgbClr val="DEE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Hình ảnh 25" descr="Ảnh có chứa Nhiều màu sắc, sáng tạo&#10;&#10;Mô tả được tạo tự động">
            <a:extLst>
              <a:ext uri="{FF2B5EF4-FFF2-40B4-BE49-F238E27FC236}">
                <a16:creationId xmlns:a16="http://schemas.microsoft.com/office/drawing/2014/main" id="{08A9CF37-9370-9565-407E-2D0B8A4695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49" y="1755706"/>
            <a:ext cx="1361293" cy="847205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9C7A65-504E-A2FB-ADA2-342152D44912}"/>
              </a:ext>
            </a:extLst>
          </p:cNvPr>
          <p:cNvSpPr/>
          <p:nvPr/>
        </p:nvSpPr>
        <p:spPr>
          <a:xfrm>
            <a:off x="1791093" y="1706252"/>
            <a:ext cx="2055043" cy="1018094"/>
          </a:xfrm>
          <a:prstGeom prst="rect">
            <a:avLst/>
          </a:prstGeom>
          <a:solidFill>
            <a:srgbClr val="DAE2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Hình ảnh 19" descr="Ảnh có chứa Phông chữ, Đồ họa, biểu tượng, thiết kế đồ họa&#10;&#10;Mô tả được tạo tự động">
            <a:extLst>
              <a:ext uri="{FF2B5EF4-FFF2-40B4-BE49-F238E27FC236}">
                <a16:creationId xmlns:a16="http://schemas.microsoft.com/office/drawing/2014/main" id="{423C3710-630B-22DE-D410-D97842DA0CE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94" y="1294649"/>
            <a:ext cx="2357280" cy="1769321"/>
          </a:xfrm>
          <a:prstGeom prst="rect">
            <a:avLst/>
          </a:prstGeom>
        </p:spPr>
      </p:pic>
      <p:pic>
        <p:nvPicPr>
          <p:cNvPr id="10" name="Hình ảnh 9" descr="Ảnh có chứa Đồ họa, vòng tròn, biểu tượng, Phông chữ&#10;&#10;Mô tả được tạo tự động">
            <a:extLst>
              <a:ext uri="{FF2B5EF4-FFF2-40B4-BE49-F238E27FC236}">
                <a16:creationId xmlns:a16="http://schemas.microsoft.com/office/drawing/2014/main" id="{4C648A0A-2486-E3E2-D91F-F411697903A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99" y="1354450"/>
            <a:ext cx="1650143" cy="164971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CA92BF5-8FD7-8298-0135-EBC255C8D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46" b="90654" l="9524" r="89286">
                        <a14:foregroundMark x1="40476" y1="81308" x2="40476" y2="81308"/>
                        <a14:foregroundMark x1="48810" y1="81308" x2="47619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91904" y="6101949"/>
            <a:ext cx="509219" cy="64864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4CF5D69-DE2C-B784-DEE7-A0E46BAF6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561" y="107402"/>
            <a:ext cx="509219" cy="56250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EB52067-5430-FC02-25A0-DD9A75C1CD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5780" y="381726"/>
            <a:ext cx="495343" cy="556308"/>
          </a:xfrm>
          <a:prstGeom prst="rect">
            <a:avLst/>
          </a:prstGeom>
        </p:spPr>
      </p:pic>
      <p:pic>
        <p:nvPicPr>
          <p:cNvPr id="17" name="Hình ảnh 16" descr="Ảnh có chứa Đồ họa, ảnh chụp màn hình, biểu đồ, thiết kế&#10;&#10;Mô tả được tạo tự động">
            <a:extLst>
              <a:ext uri="{FF2B5EF4-FFF2-40B4-BE49-F238E27FC236}">
                <a16:creationId xmlns:a16="http://schemas.microsoft.com/office/drawing/2014/main" id="{837D3724-5BF5-1C1A-5704-E2057A3C080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" y="128756"/>
            <a:ext cx="1120423" cy="106224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3222361-EC5E-BCF2-4944-146CF70C8C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438" y="5765577"/>
            <a:ext cx="781299" cy="1321391"/>
          </a:xfrm>
          <a:prstGeom prst="rect">
            <a:avLst/>
          </a:prstGeom>
        </p:spPr>
      </p:pic>
      <p:pic>
        <p:nvPicPr>
          <p:cNvPr id="22" name="Hình ảnh 21" descr="Ảnh có chứa Đồ họa, ảnh chụp màn hình, biểu tượng, thiết kế&#10;&#10;Mô tả được tạo tự động">
            <a:extLst>
              <a:ext uri="{FF2B5EF4-FFF2-40B4-BE49-F238E27FC236}">
                <a16:creationId xmlns:a16="http://schemas.microsoft.com/office/drawing/2014/main" id="{B8490D23-B651-451D-7D49-9449C3DF5475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29" y="1354449"/>
            <a:ext cx="2932832" cy="16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7" descr="Ảnh có chứa Đồ họa, Phông chữ, thiết kế&#10;&#10;Mô tả được tạo tự động">
            <a:extLst>
              <a:ext uri="{FF2B5EF4-FFF2-40B4-BE49-F238E27FC236}">
                <a16:creationId xmlns:a16="http://schemas.microsoft.com/office/drawing/2014/main" id="{67774E2A-3B0F-3615-F8D4-D103273D06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82" y="4605064"/>
            <a:ext cx="551706" cy="551706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9C7A65-504E-A2FB-ADA2-342152D44912}"/>
              </a:ext>
            </a:extLst>
          </p:cNvPr>
          <p:cNvSpPr/>
          <p:nvPr/>
        </p:nvSpPr>
        <p:spPr>
          <a:xfrm>
            <a:off x="1791093" y="1706252"/>
            <a:ext cx="2055043" cy="1018094"/>
          </a:xfrm>
          <a:prstGeom prst="rect">
            <a:avLst/>
          </a:prstGeom>
          <a:solidFill>
            <a:srgbClr val="DAE2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Hình ảnh 19" descr="Ảnh có chứa Phông chữ, Đồ họa, biểu tượng, thiết kế đồ họa&#10;&#10;Mô tả được tạo tự động">
            <a:extLst>
              <a:ext uri="{FF2B5EF4-FFF2-40B4-BE49-F238E27FC236}">
                <a16:creationId xmlns:a16="http://schemas.microsoft.com/office/drawing/2014/main" id="{423C3710-630B-22DE-D410-D97842DA0C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94" y="1294649"/>
            <a:ext cx="2357280" cy="1769321"/>
          </a:xfrm>
          <a:prstGeom prst="rect">
            <a:avLst/>
          </a:prstGeom>
        </p:spPr>
      </p:pic>
      <p:pic>
        <p:nvPicPr>
          <p:cNvPr id="10" name="Hình ảnh 9" descr="Ảnh có chứa Đồ họa, vòng tròn, biểu tượng, Phông chữ&#10;&#10;Mô tả được tạo tự động">
            <a:extLst>
              <a:ext uri="{FF2B5EF4-FFF2-40B4-BE49-F238E27FC236}">
                <a16:creationId xmlns:a16="http://schemas.microsoft.com/office/drawing/2014/main" id="{4C648A0A-2486-E3E2-D91F-F411697903A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99" y="1354450"/>
            <a:ext cx="1650143" cy="164971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CA92BF5-8FD7-8298-0135-EBC255C8D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46" b="90654" l="9524" r="89286">
                        <a14:foregroundMark x1="40476" y1="81308" x2="40476" y2="81308"/>
                        <a14:foregroundMark x1="48810" y1="81308" x2="47619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91904" y="6101949"/>
            <a:ext cx="509219" cy="64864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4CF5D69-DE2C-B784-DEE7-A0E46BAF65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561" y="107402"/>
            <a:ext cx="509219" cy="56250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EB52067-5430-FC02-25A0-DD9A75C1CD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5780" y="381726"/>
            <a:ext cx="495343" cy="556308"/>
          </a:xfrm>
          <a:prstGeom prst="rect">
            <a:avLst/>
          </a:prstGeom>
        </p:spPr>
      </p:pic>
      <p:pic>
        <p:nvPicPr>
          <p:cNvPr id="17" name="Hình ảnh 16" descr="Ảnh có chứa Đồ họa, ảnh chụp màn hình, biểu đồ, thiết kế&#10;&#10;Mô tả được tạo tự động">
            <a:extLst>
              <a:ext uri="{FF2B5EF4-FFF2-40B4-BE49-F238E27FC236}">
                <a16:creationId xmlns:a16="http://schemas.microsoft.com/office/drawing/2014/main" id="{837D3724-5BF5-1C1A-5704-E2057A3C080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" y="128756"/>
            <a:ext cx="1120423" cy="106224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3222361-EC5E-BCF2-4944-146CF70C8C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438" y="5765577"/>
            <a:ext cx="781299" cy="1321391"/>
          </a:xfrm>
          <a:prstGeom prst="rect">
            <a:avLst/>
          </a:prstGeom>
        </p:spPr>
      </p:pic>
      <p:pic>
        <p:nvPicPr>
          <p:cNvPr id="22" name="Hình ảnh 21" descr="Ảnh có chứa Đồ họa, ảnh chụp màn hình, biểu tượng, thiết kế&#10;&#10;Mô tả được tạo tự động">
            <a:extLst>
              <a:ext uri="{FF2B5EF4-FFF2-40B4-BE49-F238E27FC236}">
                <a16:creationId xmlns:a16="http://schemas.microsoft.com/office/drawing/2014/main" id="{B8490D23-B651-451D-7D49-9449C3DF5475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29" y="1354450"/>
            <a:ext cx="2932832" cy="1649718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FDC273E-3FCC-9387-0821-2E369D78BA5B}"/>
              </a:ext>
            </a:extLst>
          </p:cNvPr>
          <p:cNvSpPr/>
          <p:nvPr/>
        </p:nvSpPr>
        <p:spPr>
          <a:xfrm>
            <a:off x="4153179" y="4524461"/>
            <a:ext cx="712912" cy="712912"/>
          </a:xfrm>
          <a:prstGeom prst="rect">
            <a:avLst/>
          </a:prstGeom>
          <a:solidFill>
            <a:srgbClr val="DEE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Hình ảnh 25" descr="Ảnh có chứa Nhiều màu sắc, sáng tạo&#10;&#10;Mô tả được tạo tự động">
            <a:extLst>
              <a:ext uri="{FF2B5EF4-FFF2-40B4-BE49-F238E27FC236}">
                <a16:creationId xmlns:a16="http://schemas.microsoft.com/office/drawing/2014/main" id="{08A9CF37-9370-9565-407E-2D0B8A4695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9" y="3853833"/>
            <a:ext cx="2842953" cy="17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9C7A65-504E-A2FB-ADA2-342152D44912}"/>
              </a:ext>
            </a:extLst>
          </p:cNvPr>
          <p:cNvSpPr/>
          <p:nvPr/>
        </p:nvSpPr>
        <p:spPr>
          <a:xfrm>
            <a:off x="1791093" y="1706252"/>
            <a:ext cx="2055043" cy="1018094"/>
          </a:xfrm>
          <a:prstGeom prst="rect">
            <a:avLst/>
          </a:prstGeom>
          <a:solidFill>
            <a:srgbClr val="DAE2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Hình ảnh 19" descr="Ảnh có chứa Phông chữ, Đồ họa, biểu tượng, thiết kế đồ họa&#10;&#10;Mô tả được tạo tự động">
            <a:extLst>
              <a:ext uri="{FF2B5EF4-FFF2-40B4-BE49-F238E27FC236}">
                <a16:creationId xmlns:a16="http://schemas.microsoft.com/office/drawing/2014/main" id="{423C3710-630B-22DE-D410-D97842DA0C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94" y="1294649"/>
            <a:ext cx="2357280" cy="1769321"/>
          </a:xfrm>
          <a:prstGeom prst="rect">
            <a:avLst/>
          </a:prstGeom>
        </p:spPr>
      </p:pic>
      <p:pic>
        <p:nvPicPr>
          <p:cNvPr id="10" name="Hình ảnh 9" descr="Ảnh có chứa Đồ họa, vòng tròn, biểu tượng, Phông chữ&#10;&#10;Mô tả được tạo tự động">
            <a:extLst>
              <a:ext uri="{FF2B5EF4-FFF2-40B4-BE49-F238E27FC236}">
                <a16:creationId xmlns:a16="http://schemas.microsoft.com/office/drawing/2014/main" id="{4C648A0A-2486-E3E2-D91F-F411697903A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99" y="1354450"/>
            <a:ext cx="1650143" cy="164971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CA92BF5-8FD7-8298-0135-EBC255C8D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46" b="90654" l="9524" r="89286">
                        <a14:foregroundMark x1="40476" y1="81308" x2="40476" y2="81308"/>
                        <a14:foregroundMark x1="48810" y1="81308" x2="47619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91904" y="6101949"/>
            <a:ext cx="509219" cy="64864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4CF5D69-DE2C-B784-DEE7-A0E46BAF6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561" y="107402"/>
            <a:ext cx="509219" cy="56250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EB52067-5430-FC02-25A0-DD9A75C1C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5780" y="381726"/>
            <a:ext cx="495343" cy="556308"/>
          </a:xfrm>
          <a:prstGeom prst="rect">
            <a:avLst/>
          </a:prstGeom>
        </p:spPr>
      </p:pic>
      <p:pic>
        <p:nvPicPr>
          <p:cNvPr id="17" name="Hình ảnh 16" descr="Ảnh có chứa Đồ họa, ảnh chụp màn hình, biểu đồ, thiết kế&#10;&#10;Mô tả được tạo tự động">
            <a:extLst>
              <a:ext uri="{FF2B5EF4-FFF2-40B4-BE49-F238E27FC236}">
                <a16:creationId xmlns:a16="http://schemas.microsoft.com/office/drawing/2014/main" id="{837D3724-5BF5-1C1A-5704-E2057A3C080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" y="128756"/>
            <a:ext cx="1120423" cy="106224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3222361-EC5E-BCF2-4944-146CF70C8C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21" b="95238" l="9396" r="89933">
                        <a14:foregroundMark x1="33557" y1="18254" x2="53691" y2="20635"/>
                        <a14:foregroundMark x1="88591" y1="53571" x2="91275" y2="57540"/>
                        <a14:foregroundMark x1="43624" y1="28968" x2="55034" y2="30159"/>
                        <a14:backgroundMark x1="56102" y1="92586" x2="91946" y2="94048"/>
                        <a14:backgroundMark x1="33557" y1="91667" x2="56010" y2="92583"/>
                        <a14:backgroundMark x1="36095" y1="86005" x2="24161" y2="93651"/>
                        <a14:backgroundMark x1="20134" y1="93651" x2="36242" y2="98016"/>
                        <a14:backgroundMark x1="45921" y1="80685" x2="78523" y2="81349"/>
                        <a14:backgroundMark x1="36913" y1="82143" x2="59732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438" y="5765577"/>
            <a:ext cx="781299" cy="1321391"/>
          </a:xfrm>
          <a:prstGeom prst="rect">
            <a:avLst/>
          </a:prstGeom>
        </p:spPr>
      </p:pic>
      <p:pic>
        <p:nvPicPr>
          <p:cNvPr id="22" name="Hình ảnh 21" descr="Ảnh có chứa Đồ họa, ảnh chụp màn hình, biểu tượng, thiết kế&#10;&#10;Mô tả được tạo tự động">
            <a:extLst>
              <a:ext uri="{FF2B5EF4-FFF2-40B4-BE49-F238E27FC236}">
                <a16:creationId xmlns:a16="http://schemas.microsoft.com/office/drawing/2014/main" id="{B8490D23-B651-451D-7D49-9449C3DF547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29" y="1354450"/>
            <a:ext cx="2932832" cy="1649718"/>
          </a:xfrm>
          <a:prstGeom prst="rect">
            <a:avLst/>
          </a:prstGeom>
        </p:spPr>
      </p:pic>
      <p:pic>
        <p:nvPicPr>
          <p:cNvPr id="26" name="Hình ảnh 25" descr="Ảnh có chứa Nhiều màu sắc, sáng tạo&#10;&#10;Mô tả được tạo tự động">
            <a:extLst>
              <a:ext uri="{FF2B5EF4-FFF2-40B4-BE49-F238E27FC236}">
                <a16:creationId xmlns:a16="http://schemas.microsoft.com/office/drawing/2014/main" id="{08A9CF37-9370-9565-407E-2D0B8A4695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9" y="3956381"/>
            <a:ext cx="2842953" cy="1769320"/>
          </a:xfrm>
          <a:prstGeom prst="rect">
            <a:avLst/>
          </a:prstGeom>
        </p:spPr>
      </p:pic>
      <p:pic>
        <p:nvPicPr>
          <p:cNvPr id="28" name="Hình ảnh 27" descr="Ảnh có chứa Đồ họa, Phông chữ, thiết kế&#10;&#10;Mô tả được tạo tự động">
            <a:extLst>
              <a:ext uri="{FF2B5EF4-FFF2-40B4-BE49-F238E27FC236}">
                <a16:creationId xmlns:a16="http://schemas.microsoft.com/office/drawing/2014/main" id="{67774E2A-3B0F-3615-F8D4-D103273D0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38" y="4245921"/>
            <a:ext cx="1269991" cy="12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>
            <a:extLst>
              <a:ext uri="{FF2B5EF4-FFF2-40B4-BE49-F238E27FC236}">
                <a16:creationId xmlns:a16="http://schemas.microsoft.com/office/drawing/2014/main" id="{DF441A26-5CA9-9572-ED07-08CA7C0C5BFF}"/>
              </a:ext>
            </a:extLst>
          </p:cNvPr>
          <p:cNvGrpSpPr/>
          <p:nvPr/>
        </p:nvGrpSpPr>
        <p:grpSpPr>
          <a:xfrm>
            <a:off x="6805730" y="1933778"/>
            <a:ext cx="3920805" cy="2990444"/>
            <a:chOff x="7080050" y="2302916"/>
            <a:chExt cx="3374647" cy="2573883"/>
          </a:xfrm>
        </p:grpSpPr>
        <p:pic>
          <p:nvPicPr>
            <p:cNvPr id="11" name="Hình ảnh 10" descr="Ảnh có chứa ảnh chụp màn hình, thiết kế&#10;&#10;Mô tả được tạo tự động">
              <a:extLst>
                <a:ext uri="{FF2B5EF4-FFF2-40B4-BE49-F238E27FC236}">
                  <a16:creationId xmlns:a16="http://schemas.microsoft.com/office/drawing/2014/main" id="{5F668584-857D-3457-7628-B2459BA99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50" y="2302916"/>
              <a:ext cx="3374647" cy="2573883"/>
            </a:xfrm>
            <a:prstGeom prst="rect">
              <a:avLst/>
            </a:prstGeom>
          </p:spPr>
        </p:pic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8FA97808-AAC6-6508-DCFE-6BAFB9AE1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24976" y="3969940"/>
              <a:ext cx="929721" cy="906859"/>
            </a:xfrm>
            <a:prstGeom prst="rect">
              <a:avLst/>
            </a:prstGeom>
          </p:spPr>
        </p:pic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B8B5FEB0-1461-6C49-AF3D-11DBBE2E6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46" b="90654" l="9524" r="89286">
                          <a14:foregroundMark x1="40476" y1="81308" x2="40476" y2="81308"/>
                          <a14:foregroundMark x1="48810" y1="81308" x2="47619" y2="906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08963" y="2613589"/>
              <a:ext cx="640135" cy="815411"/>
            </a:xfrm>
            <a:prstGeom prst="rect">
              <a:avLst/>
            </a:prstGeom>
          </p:spPr>
        </p:pic>
      </p:grp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ECDAC89-144F-1C00-05E3-6E9E1118DAF5}"/>
              </a:ext>
            </a:extLst>
          </p:cNvPr>
          <p:cNvSpPr txBox="1"/>
          <p:nvPr/>
        </p:nvSpPr>
        <p:spPr>
          <a:xfrm>
            <a:off x="1520318" y="2508285"/>
            <a:ext cx="390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5791F6"/>
                </a:solidFill>
                <a:latin typeface="Amasis MT Pro Medium" panose="02040604050005020304" pitchFamily="18" charset="0"/>
              </a:rPr>
              <a:t>Chatbot</a:t>
            </a:r>
            <a:r>
              <a:rPr lang="en-US"/>
              <a:t> </a:t>
            </a: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329E27F6-8E25-2CBA-DE29-F91FD887C07C}"/>
              </a:ext>
            </a:extLst>
          </p:cNvPr>
          <p:cNvGrpSpPr/>
          <p:nvPr/>
        </p:nvGrpSpPr>
        <p:grpSpPr>
          <a:xfrm>
            <a:off x="1676550" y="3455097"/>
            <a:ext cx="4747344" cy="830997"/>
            <a:chOff x="1816608" y="3950206"/>
            <a:chExt cx="5132832" cy="1115570"/>
          </a:xfrm>
          <a:effectLst>
            <a:glow rad="127000">
              <a:srgbClr val="A2B9E9">
                <a:alpha val="50000"/>
              </a:srgbClr>
            </a:glow>
            <a:outerShdw blurRad="50800" dist="38100" dir="2700000" sx="101000" sy="101000" algn="tl" rotWithShape="0">
              <a:prstClr val="black">
                <a:alpha val="13000"/>
              </a:prstClr>
            </a:outerShdw>
          </a:effectLst>
        </p:grpSpPr>
        <p:sp>
          <p:nvSpPr>
            <p:cNvPr id="17" name="Hình chữ nhật: Một Góc Tròn 16">
              <a:extLst>
                <a:ext uri="{FF2B5EF4-FFF2-40B4-BE49-F238E27FC236}">
                  <a16:creationId xmlns:a16="http://schemas.microsoft.com/office/drawing/2014/main" id="{4D5D99F5-9BB8-3A09-EF86-CBF786C2E0A5}"/>
                </a:ext>
              </a:extLst>
            </p:cNvPr>
            <p:cNvSpPr/>
            <p:nvPr/>
          </p:nvSpPr>
          <p:spPr>
            <a:xfrm flipH="1">
              <a:off x="1816608" y="3950206"/>
              <a:ext cx="1155193" cy="1115568"/>
            </a:xfrm>
            <a:prstGeom prst="round1Rect">
              <a:avLst>
                <a:gd name="adj" fmla="val 21585"/>
              </a:avLst>
            </a:prstGeom>
            <a:gradFill flip="none" rotWithShape="1">
              <a:gsLst>
                <a:gs pos="0">
                  <a:srgbClr val="5892F6"/>
                </a:gs>
                <a:gs pos="50000">
                  <a:srgbClr val="548FF6"/>
                </a:gs>
                <a:gs pos="100000">
                  <a:srgbClr val="B3C2E7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ình chữ nhật: Một Góc Tròn 17">
              <a:extLst>
                <a:ext uri="{FF2B5EF4-FFF2-40B4-BE49-F238E27FC236}">
                  <a16:creationId xmlns:a16="http://schemas.microsoft.com/office/drawing/2014/main" id="{8222F59E-59A1-0CCD-F86F-870230B5EDC8}"/>
                </a:ext>
              </a:extLst>
            </p:cNvPr>
            <p:cNvSpPr/>
            <p:nvPr/>
          </p:nvSpPr>
          <p:spPr>
            <a:xfrm flipV="1">
              <a:off x="2971800" y="3950208"/>
              <a:ext cx="3977640" cy="1115568"/>
            </a:xfrm>
            <a:prstGeom prst="round1Rect">
              <a:avLst/>
            </a:prstGeom>
            <a:solidFill>
              <a:srgbClr val="DBE3F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am giác Cân 18">
            <a:extLst>
              <a:ext uri="{FF2B5EF4-FFF2-40B4-BE49-F238E27FC236}">
                <a16:creationId xmlns:a16="http://schemas.microsoft.com/office/drawing/2014/main" id="{2C771C17-470F-239D-475D-7A28F3E570C5}"/>
              </a:ext>
            </a:extLst>
          </p:cNvPr>
          <p:cNvSpPr/>
          <p:nvPr/>
        </p:nvSpPr>
        <p:spPr>
          <a:xfrm rot="5400000">
            <a:off x="2082180" y="3712087"/>
            <a:ext cx="367737" cy="317015"/>
          </a:xfrm>
          <a:prstGeom prst="triangle">
            <a:avLst/>
          </a:prstGeom>
          <a:solidFill>
            <a:srgbClr val="DEE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F6DDFFB1-6806-0F44-44C4-91D74453CB8D}"/>
              </a:ext>
            </a:extLst>
          </p:cNvPr>
          <p:cNvSpPr txBox="1"/>
          <p:nvPr/>
        </p:nvSpPr>
        <p:spPr>
          <a:xfrm>
            <a:off x="2809143" y="3455097"/>
            <a:ext cx="296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791F6"/>
                </a:solidFill>
                <a:latin typeface="Georgia Pro Cond Semibold" panose="02040706050405020303" pitchFamily="18" charset="0"/>
              </a:rPr>
              <a:t>Group 12</a:t>
            </a:r>
            <a:endParaRPr lang="en-US" sz="1600" dirty="0">
              <a:solidFill>
                <a:srgbClr val="5791F6"/>
              </a:solidFill>
              <a:latin typeface="Georgia Pro Cond Semibold" panose="02040706050405020303" pitchFamily="18" charset="0"/>
            </a:endParaRPr>
          </a:p>
          <a:p>
            <a:r>
              <a:rPr lang="en-US" sz="1600" dirty="0">
                <a:solidFill>
                  <a:srgbClr val="5791F6"/>
                </a:solidFill>
                <a:latin typeface="Georgia Pro Cond Semibold" panose="020F0502020204030204" pitchFamily="18" charset="0"/>
              </a:rPr>
              <a:t>Phan Duc Duy 20225831</a:t>
            </a:r>
          </a:p>
          <a:p>
            <a:r>
              <a:rPr lang="en-US" sz="1600" dirty="0">
                <a:solidFill>
                  <a:srgbClr val="5791F6"/>
                </a:solidFill>
                <a:latin typeface="Georgia Pro Cond Semibold" panose="02040706050405020303" pitchFamily="18" charset="0"/>
              </a:rPr>
              <a:t>Pham Duc Long 20225737</a:t>
            </a:r>
          </a:p>
        </p:txBody>
      </p:sp>
    </p:spTree>
    <p:extLst>
      <p:ext uri="{BB962C8B-B14F-4D97-AF65-F5344CB8AC3E}">
        <p14:creationId xmlns:p14="http://schemas.microsoft.com/office/powerpoint/2010/main" val="249575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Chéo Tròn 30">
            <a:extLst>
              <a:ext uri="{FF2B5EF4-FFF2-40B4-BE49-F238E27FC236}">
                <a16:creationId xmlns:a16="http://schemas.microsoft.com/office/drawing/2014/main" id="{7DE89BC8-2342-3FC4-6CAA-57AFA36632DB}"/>
              </a:ext>
            </a:extLst>
          </p:cNvPr>
          <p:cNvSpPr/>
          <p:nvPr/>
        </p:nvSpPr>
        <p:spPr>
          <a:xfrm>
            <a:off x="3355612" y="1137340"/>
            <a:ext cx="583656" cy="583656"/>
          </a:xfrm>
          <a:prstGeom prst="round2DiagRect">
            <a:avLst/>
          </a:prstGeom>
          <a:gradFill>
            <a:gsLst>
              <a:gs pos="0">
                <a:srgbClr val="E1E9F3"/>
              </a:gs>
              <a:gs pos="50000">
                <a:srgbClr val="DAE2EF">
                  <a:alpha val="90000"/>
                </a:srgbClr>
              </a:gs>
              <a:gs pos="100000">
                <a:srgbClr val="E4E3E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FBF9CA54-3B2E-6668-3BB9-5548E659FC3B}"/>
              </a:ext>
            </a:extLst>
          </p:cNvPr>
          <p:cNvGrpSpPr/>
          <p:nvPr/>
        </p:nvGrpSpPr>
        <p:grpSpPr>
          <a:xfrm>
            <a:off x="3423920" y="1275280"/>
            <a:ext cx="447040" cy="4445379"/>
            <a:chOff x="568960" y="729734"/>
            <a:chExt cx="447040" cy="4445379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6DFADE98-9039-9EA0-114D-D9293C4C10F9}"/>
                </a:ext>
              </a:extLst>
            </p:cNvPr>
            <p:cNvSpPr txBox="1"/>
            <p:nvPr/>
          </p:nvSpPr>
          <p:spPr>
            <a:xfrm>
              <a:off x="568960" y="72973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AA6FA"/>
                  </a:solidFill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5DAF99D-013F-DE01-09D6-ED5DB5FEEBAB}"/>
                </a:ext>
              </a:extLst>
            </p:cNvPr>
            <p:cNvSpPr txBox="1"/>
            <p:nvPr/>
          </p:nvSpPr>
          <p:spPr>
            <a:xfrm>
              <a:off x="568960" y="132082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4E45CE9-E3C1-535D-2569-92469F2ED88B}"/>
                </a:ext>
              </a:extLst>
            </p:cNvPr>
            <p:cNvSpPr txBox="1"/>
            <p:nvPr/>
          </p:nvSpPr>
          <p:spPr>
            <a:xfrm>
              <a:off x="568960" y="191190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6109CE46-98CC-37B0-4E40-DCC6B8730A44}"/>
                </a:ext>
              </a:extLst>
            </p:cNvPr>
            <p:cNvSpPr txBox="1"/>
            <p:nvPr/>
          </p:nvSpPr>
          <p:spPr>
            <a:xfrm>
              <a:off x="568960" y="2502992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8D50BC22-4292-F682-2F4D-E2CBEA964E73}"/>
                </a:ext>
              </a:extLst>
            </p:cNvPr>
            <p:cNvSpPr txBox="1"/>
            <p:nvPr/>
          </p:nvSpPr>
          <p:spPr>
            <a:xfrm>
              <a:off x="568960" y="3094078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05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3ACE6539-CE4A-39C6-8E6B-8CE7E73A0308}"/>
                </a:ext>
              </a:extLst>
            </p:cNvPr>
            <p:cNvSpPr txBox="1"/>
            <p:nvPr/>
          </p:nvSpPr>
          <p:spPr>
            <a:xfrm>
              <a:off x="568960" y="3685164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06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7710A760-3F8C-C83F-2ABB-A8C149E67709}"/>
                </a:ext>
              </a:extLst>
            </p:cNvPr>
            <p:cNvSpPr txBox="1"/>
            <p:nvPr/>
          </p:nvSpPr>
          <p:spPr>
            <a:xfrm>
              <a:off x="568960" y="4276250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07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A45B196-9837-6CD8-1938-6C1027141B16}"/>
                </a:ext>
              </a:extLst>
            </p:cNvPr>
            <p:cNvSpPr txBox="1"/>
            <p:nvPr/>
          </p:nvSpPr>
          <p:spPr>
            <a:xfrm>
              <a:off x="568960" y="4867336"/>
              <a:ext cx="447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masis MT Pro Medium" panose="02040604050005020304" pitchFamily="18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08</a:t>
              </a:r>
            </a:p>
          </p:txBody>
        </p: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01B851-25BD-3CD2-88C0-F139D17563AA}"/>
              </a:ext>
            </a:extLst>
          </p:cNvPr>
          <p:cNvSpPr txBox="1"/>
          <p:nvPr/>
        </p:nvSpPr>
        <p:spPr>
          <a:xfrm>
            <a:off x="4876256" y="1287128"/>
            <a:ext cx="42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1ABF3"/>
                </a:solidFill>
                <a:latin typeface="Amasis MT Pro Medium" panose="02040604050005020304" pitchFamily="18" charset="0"/>
              </a:rPr>
              <a:t>Concept Of Chatbot</a:t>
            </a:r>
          </a:p>
        </p:txBody>
      </p:sp>
    </p:spTree>
    <p:extLst>
      <p:ext uri="{BB962C8B-B14F-4D97-AF65-F5344CB8AC3E}">
        <p14:creationId xmlns:p14="http://schemas.microsoft.com/office/powerpoint/2010/main" val="11447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3" ma:contentTypeDescription="Create a new document." ma:contentTypeScope="" ma:versionID="636b5413a942b37eb13295eeb2069623">
  <xsd:schema xmlns:xsd="http://www.w3.org/2001/XMLSchema" xmlns:xs="http://www.w3.org/2001/XMLSchema" xmlns:p="http://schemas.microsoft.com/office/2006/metadata/properties" xmlns:ns3="c80d803b-ee30-4cf1-8997-d5dbef288d47" targetNamespace="http://schemas.microsoft.com/office/2006/metadata/properties" ma:root="true" ma:fieldsID="16871acff15922a2b4df18d8919b6a0a" ns3:_="">
    <xsd:import namespace="c80d803b-ee30-4cf1-8997-d5dbef288d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FFB39D-5417-4D5B-8F0D-8320CE2109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AC6F8E-6F56-4290-8AFE-61693374E1A6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c80d803b-ee30-4cf1-8997-d5dbef288d4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7C03FE-2668-48D0-BA0D-91282415C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1377</Words>
  <Application>Microsoft Office PowerPoint</Application>
  <PresentationFormat>Màn hình rộng</PresentationFormat>
  <Paragraphs>378</Paragraphs>
  <Slides>36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36</vt:i4>
      </vt:variant>
    </vt:vector>
  </HeadingPairs>
  <TitlesOfParts>
    <vt:vector size="48" baseType="lpstr">
      <vt:lpstr>YACgEQNAr7w 0</vt:lpstr>
      <vt:lpstr>Amasis MT Pro Medium</vt:lpstr>
      <vt:lpstr>Aptos</vt:lpstr>
      <vt:lpstr>Aptos Display</vt:lpstr>
      <vt:lpstr>Arial</vt:lpstr>
      <vt:lpstr>Calibri</vt:lpstr>
      <vt:lpstr>Georgia Pro Cond Semibold</vt:lpstr>
      <vt:lpstr>Poppins Light</vt:lpstr>
      <vt:lpstr>Sitka Display Semibold</vt:lpstr>
      <vt:lpstr>Sitka Heading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Duc Duy 20225831</dc:creator>
  <cp:lastModifiedBy>Phan Duc Duy 20225831</cp:lastModifiedBy>
  <cp:revision>21</cp:revision>
  <dcterms:created xsi:type="dcterms:W3CDTF">2024-04-01T07:40:22Z</dcterms:created>
  <dcterms:modified xsi:type="dcterms:W3CDTF">2024-04-15T10:14:18Z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