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B120-B456-119E-7CC7-F60000B43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98CB1-B03D-2239-37A3-AA1E8E5B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FF7A-F05C-27F5-BE67-BBEA5970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6482-6EF4-4E26-A971-7CCF4D5C643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2489-7B32-5DC2-78EF-BA2B8AD2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39AB9-915C-3F0E-5D38-D7E20A98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B7E-6636-4566-A8E3-265189F7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0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DAB3-93E3-1FDD-2DBF-EABC56FF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9ED92-3D68-A63B-BD8C-19FFDCE29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8925-2A7D-CB1D-9D14-9BA2AA66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6482-6EF4-4E26-A971-7CCF4D5C643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D2219-A1B4-C0CE-61CF-2D6C14A2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DE56-DFEA-3EEB-F4F0-A25DA084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B7E-6636-4566-A8E3-265189F7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5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2592B-4A4C-2E00-098E-C240B4720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80631-2361-9FBC-564E-BDBBAB906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DF790-7597-6BB4-E7F6-F445E4D6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6482-6EF4-4E26-A971-7CCF4D5C643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FAD2-A361-1403-B5CE-2FEB747F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EAB3-25C0-CC09-339A-B465E6CD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B7E-6636-4566-A8E3-265189F7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2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C25F-7F4C-E821-A124-AB69E78E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584B-8353-4D61-0CBA-A6851D79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00475-26D6-65D9-E02C-2E64CD4F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6482-6EF4-4E26-A971-7CCF4D5C643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3DB84-4FCC-CF5C-BD47-CC6D4C80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6690-6D36-D5E6-B5E8-D086D4D3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B7E-6636-4566-A8E3-265189F7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6A89-5121-0C43-D506-653F7A59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7078D-2534-6C24-CD25-4ABB0BCA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502B9-6781-6A83-A48E-3B823776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6482-6EF4-4E26-A971-7CCF4D5C643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EF12-6A13-A2BF-3C4C-D34818E8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325D-795C-9317-53AC-8B2DD5CD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B7E-6636-4566-A8E3-265189F7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5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A782-0CC9-99C1-BCD7-C7081DD9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D4B7-197D-3AE5-88F4-3DC9A1917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0BED1-0E6B-5A3A-9F60-926638DEF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50612-4193-4145-BD9A-61D7C53F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6482-6EF4-4E26-A971-7CCF4D5C643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23A2B-D354-33E2-D39A-185175A0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FB7C7-67B3-B09A-935B-652FE294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B7E-6636-4566-A8E3-265189F7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8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328-D239-70F6-1A37-A8625B15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0B00E-C342-300C-59F2-DFF638DF2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A17C6-64F4-2E0E-B9C7-F32F16B2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59F27-6C3D-9711-8377-804F93DF1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B8C6C-6F80-0749-31EE-071A6EFCC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AC3DE-0C29-0216-EEEF-384321C6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6482-6EF4-4E26-A971-7CCF4D5C643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66F2D-0E02-02C2-BAB7-5A114F32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4226-FA73-40D1-64EE-E89B164D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B7E-6636-4566-A8E3-265189F7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2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512C-9DEF-AC83-04D1-5BC8A2A8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1BDAB-5B22-19AD-2635-BD38A41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6482-6EF4-4E26-A971-7CCF4D5C643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F3EEB-2869-D0C6-9D32-1508F7EA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6517B-0D79-82AC-A2B1-89C458C3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B7E-6636-4566-A8E3-265189F7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4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CCE15-A11A-AA23-F412-F529F97B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6482-6EF4-4E26-A971-7CCF4D5C643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2B0BD-5E5E-0611-FDD9-FF332594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B29F4-1C3E-83E3-F918-58D771A6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B7E-6636-4566-A8E3-265189F7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2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3F61-1FD7-926D-3023-EC58204D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60C9-6885-CB1E-7C57-A1C8740C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3A4F4-1162-9A53-9ED8-292A7EF1F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3907B-2696-C139-2BD8-4CA3DF54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6482-6EF4-4E26-A971-7CCF4D5C643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415D5-58CF-AA95-F1DD-01F8037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9DBA8-E0A7-B11E-9F03-E2BC383A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B7E-6636-4566-A8E3-265189F7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2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33C0-0161-6DBA-B33D-AAB9651D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79615-9E55-B97C-D21E-BE89A8948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55595-FA9A-42DC-D369-3755F22B9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7508F-21C5-2229-1546-71F157A8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6482-6EF4-4E26-A971-7CCF4D5C643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63FF2-2437-D106-6A60-91667EB7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D90A9-B7FD-BEB4-6E01-BAB3414E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7B7E-6636-4566-A8E3-265189F7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3A151-11BF-9FCD-2EF1-8AEA16AA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A5CEC-1340-D933-2BE4-4224FFE1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C71C0-234D-E205-9FF5-ED6479E11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96482-6EF4-4E26-A971-7CCF4D5C643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544CE-434C-B7AB-FE08-59172511B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302C-8079-9A01-38F2-E22A27DA6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7B7E-6636-4566-A8E3-265189F7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31D9-FA8B-6757-C088-D27F47A17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ED333-6574-E04F-CBF6-2C076F58A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Dobbs</a:t>
            </a:r>
          </a:p>
        </p:txBody>
      </p:sp>
    </p:spTree>
    <p:extLst>
      <p:ext uri="{BB962C8B-B14F-4D97-AF65-F5344CB8AC3E}">
        <p14:creationId xmlns:p14="http://schemas.microsoft.com/office/powerpoint/2010/main" val="343947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3FFD-3442-6387-F58C-D9A2F19C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Roles in Scrum-agile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1AF3-D633-2B9A-D0DC-FE69AB36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Master: facilitate daily scrum meetings, lead sprint planning meetings, conduct retrospective reviews, and manage obstacles that rise for the team.</a:t>
            </a:r>
          </a:p>
          <a:p>
            <a:r>
              <a:rPr lang="en-US" dirty="0"/>
              <a:t>Product Owner: manages the product backlog, sets the product vision, communicates with end-users, and makes sure the team is focus on hitting product needs.</a:t>
            </a:r>
          </a:p>
          <a:p>
            <a:r>
              <a:rPr lang="en-US" dirty="0"/>
              <a:t>Developer: helps in sprint planning and goal setting, programs or designs the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7D67-D263-781F-DAEC-2D15C640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phases of the SDLC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6BCB-C5AA-4FB5-88C4-29C3BD42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Phase 1 Planning: this phase includes resource allocation, project scheduling, cost estimation and getting information from the end-users.</a:t>
            </a:r>
          </a:p>
          <a:p>
            <a:r>
              <a:rPr lang="en-US" dirty="0"/>
              <a:t>Phase 2 Defining: this phase is to define and document the product requirements by mainly talking to end-users and refining it.</a:t>
            </a:r>
          </a:p>
          <a:p>
            <a:r>
              <a:rPr lang="en-US" dirty="0"/>
              <a:t>Phase 3 Designing: this phase is to design the product usually using Design document and that is then reviewed by important stakeholders.</a:t>
            </a:r>
          </a:p>
          <a:p>
            <a:r>
              <a:rPr lang="en-US" dirty="0"/>
              <a:t>Phase 4 Building: this phase is when the product is built as according to the designs in the previous phase.</a:t>
            </a:r>
          </a:p>
          <a:p>
            <a:r>
              <a:rPr lang="en-US" dirty="0"/>
              <a:t>Phase 5 Testing: this phase is when the product is tested to make sure it meets the end-users' requests and is constant fixing and retested until the product has reach quality standards.</a:t>
            </a:r>
          </a:p>
          <a:p>
            <a:r>
              <a:rPr lang="en-US" dirty="0"/>
              <a:t>Phase 6 Deployment: this phase deploys the product to the end-users when all the testing has been done.</a:t>
            </a:r>
          </a:p>
        </p:txBody>
      </p:sp>
    </p:spTree>
    <p:extLst>
      <p:ext uri="{BB962C8B-B14F-4D97-AF65-F5344CB8AC3E}">
        <p14:creationId xmlns:p14="http://schemas.microsoft.com/office/powerpoint/2010/main" val="40845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977A-BEB7-6046-9EBF-D78F9ABC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Development vs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4AE5-FE6B-5EF4-A12C-2E6D1446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waterfall was used, then when the product requirements changed like going from top 5 regular vacations to detox vacation.</a:t>
            </a:r>
          </a:p>
          <a:p>
            <a:r>
              <a:rPr lang="en-US" dirty="0"/>
              <a:t>In waterfall the product would have had to restart all over with a new design.</a:t>
            </a:r>
          </a:p>
          <a:p>
            <a:r>
              <a:rPr lang="en-US" dirty="0"/>
              <a:t>In agile the product can continue with almost no interruptions by updating the design with the new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77301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42D0-6139-8AA1-A6FE-4ADA6225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approach or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04D2-7B9A-34B1-F051-96CDC452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waterfall approach is good when you have a concrete deadline and everything you need is well documented so you will not have to go back and change anything.</a:t>
            </a:r>
          </a:p>
          <a:p>
            <a:r>
              <a:rPr lang="en-US" dirty="0"/>
              <a:t>The agile approach is good for when you don’t have any concrete deadline and the product requirements may change during the development.</a:t>
            </a:r>
          </a:p>
          <a:p>
            <a:r>
              <a:rPr lang="en-US" dirty="0"/>
              <a:t>The agile approach is also good when learning how to do something cause it easier to create a prototype with agile and then continue to make irritative improvements from there.</a:t>
            </a:r>
          </a:p>
        </p:txBody>
      </p:sp>
    </p:spTree>
    <p:extLst>
      <p:ext uri="{BB962C8B-B14F-4D97-AF65-F5344CB8AC3E}">
        <p14:creationId xmlns:p14="http://schemas.microsoft.com/office/powerpoint/2010/main" val="261910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CC21-9884-F673-DE41-F3783FA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AC7A-BEC4-9494-5577-5E954976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SDLC - Overview</a:t>
            </a:r>
            <a:r>
              <a:rPr lang="en-US" dirty="0">
                <a:effectLst/>
              </a:rPr>
              <a:t>. Tutorials Point. (n.d.). Retrieved February 19, 2023, from https://www.tutorialspoint.com/sdlc/sdlc_overview.htm </a:t>
            </a:r>
          </a:p>
          <a:p>
            <a:r>
              <a:rPr lang="en-US" dirty="0">
                <a:effectLst/>
              </a:rPr>
              <a:t>Cobb, C. G. (2023). </a:t>
            </a:r>
            <a:r>
              <a:rPr lang="en-US" i="1" dirty="0">
                <a:effectLst/>
              </a:rPr>
              <a:t>The Project Manager's Guide to Mastering Agile: Principles and practices for an adaptive approach</a:t>
            </a:r>
            <a:r>
              <a:rPr lang="en-US" dirty="0">
                <a:effectLst/>
              </a:rPr>
              <a:t>. Wiley.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4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446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Agile Presentation</vt:lpstr>
      <vt:lpstr>Various Roles in Scrum-agile Team</vt:lpstr>
      <vt:lpstr>Various phases of the SDLC in agile</vt:lpstr>
      <vt:lpstr>Waterfall Development vs Agile</vt:lpstr>
      <vt:lpstr>Waterfall approach or Agile Approach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</dc:title>
  <dc:creator>Daniel Dobbs</dc:creator>
  <cp:lastModifiedBy>Daniel Dobbs</cp:lastModifiedBy>
  <cp:revision>1</cp:revision>
  <dcterms:created xsi:type="dcterms:W3CDTF">2023-02-18T20:35:22Z</dcterms:created>
  <dcterms:modified xsi:type="dcterms:W3CDTF">2023-02-20T03:24:23Z</dcterms:modified>
</cp:coreProperties>
</file>