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282" r:id="rId5"/>
    <p:sldId id="283" r:id="rId6"/>
    <p:sldId id="284" r:id="rId7"/>
    <p:sldId id="285" r:id="rId8"/>
    <p:sldId id="286" r:id="rId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7" autoAdjust="0"/>
    <p:restoredTop sz="94619" autoAdjust="0"/>
  </p:normalViewPr>
  <p:slideViewPr>
    <p:cSldViewPr snapToGrid="0">
      <p:cViewPr varScale="1">
        <p:scale>
          <a:sx n="64" d="100"/>
          <a:sy n="64" d="100"/>
        </p:scale>
        <p:origin x="172" y="4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ABE337-016A-46FB-B20E-CC552A0C5248}" type="datetime1">
              <a:rPr lang="es-ES" smtClean="0"/>
              <a:t>17/04/2022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1511B9-D9AD-4125-A672-ABE0DC0B4F5B}" type="slidenum">
              <a:rPr lang="es-ES" smtClean="0"/>
              <a:t>‹Nº›</a:t>
            </a:fld>
            <a:endParaRPr lang="es-ES" dirty="0"/>
          </a:p>
        </p:txBody>
      </p:sp>
    </p:spTree>
    <p:extLst>
      <p:ext uri="{BB962C8B-B14F-4D97-AF65-F5344CB8AC3E}">
        <p14:creationId xmlns:p14="http://schemas.microsoft.com/office/powerpoint/2010/main" val="28011788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0ECFE-2973-451F-A9FA-DF71316204A6}" type="datetime1">
              <a:rPr lang="es-ES" noProof="0" smtClean="0"/>
              <a:t>17/04/2022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41CBC-9D55-4BC5-88DC-FC29493B9BFC}" type="slidenum">
              <a:rPr lang="es-ES" noProof="0" smtClean="0"/>
              <a:t>‹Nº›</a:t>
            </a:fld>
            <a:endParaRPr lang="es-ES" noProof="0" dirty="0"/>
          </a:p>
        </p:txBody>
      </p:sp>
    </p:spTree>
    <p:extLst>
      <p:ext uri="{BB962C8B-B14F-4D97-AF65-F5344CB8AC3E}">
        <p14:creationId xmlns:p14="http://schemas.microsoft.com/office/powerpoint/2010/main" val="40891223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D041CBC-9D55-4BC5-88DC-FC29493B9BFC}" type="slidenum">
              <a:rPr lang="es-ES" smtClean="0"/>
              <a:t>1</a:t>
            </a:fld>
            <a:endParaRPr lang="es-ES" dirty="0"/>
          </a:p>
        </p:txBody>
      </p:sp>
    </p:spTree>
    <p:extLst>
      <p:ext uri="{BB962C8B-B14F-4D97-AF65-F5344CB8AC3E}">
        <p14:creationId xmlns:p14="http://schemas.microsoft.com/office/powerpoint/2010/main" val="320064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D041CBC-9D55-4BC5-88DC-FC29493B9BFC}" type="slidenum">
              <a:rPr lang="es-ES" smtClean="0"/>
              <a:t>2</a:t>
            </a:fld>
            <a:endParaRPr lang="es-ES" dirty="0"/>
          </a:p>
        </p:txBody>
      </p:sp>
    </p:spTree>
    <p:extLst>
      <p:ext uri="{BB962C8B-B14F-4D97-AF65-F5344CB8AC3E}">
        <p14:creationId xmlns:p14="http://schemas.microsoft.com/office/powerpoint/2010/main" val="3222818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8" name="Marcador de fech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7E69990-C7B7-4D18-8DD1-213A6BACBBC4}" type="datetime1">
              <a:rPr lang="es-ES" noProof="0" smtClean="0"/>
              <a:t>17/04/2022</a:t>
            </a:fld>
            <a:endParaRPr lang="es-ES" noProof="0" dirty="0"/>
          </a:p>
        </p:txBody>
      </p:sp>
      <p:sp>
        <p:nvSpPr>
          <p:cNvPr id="9" name="Marcador de pie de página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197BFB3F-75A2-4070-A40D-CA95B2FD0673}" type="datetime1">
              <a:rPr lang="es-ES" noProof="0" smtClean="0"/>
              <a:t>17/04/2022</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774923" y="863600"/>
            <a:ext cx="7161625" cy="4807326"/>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Rectá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á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Marcador de fech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273D90B7-A0BC-4723-9A1F-BA260A6160C5}" type="datetime1">
              <a:rPr lang="es-ES" noProof="0" smtClean="0"/>
              <a:t>17/04/2022</a:t>
            </a:fld>
            <a:endParaRPr lang="es-ES" noProof="0" dirty="0"/>
          </a:p>
        </p:txBody>
      </p:sp>
      <p:sp>
        <p:nvSpPr>
          <p:cNvPr id="12" name="Marcador de pie de página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s-ES" noProof="0" dirty="0"/>
          </a:p>
        </p:txBody>
      </p:sp>
      <p:sp>
        <p:nvSpPr>
          <p:cNvPr id="13" name="Marcador de número de diapositiva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81192" y="2340864"/>
            <a:ext cx="11029615" cy="3634486"/>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fech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7E8D4051-4C27-470D-B88D-F32BFF833A3C}" type="datetime1">
              <a:rPr lang="es-ES" noProof="0" smtClean="0"/>
              <a:t>17/04/2022</a:t>
            </a:fld>
            <a:endParaRPr lang="es-ES" noProof="0" dirty="0"/>
          </a:p>
        </p:txBody>
      </p:sp>
      <p:sp>
        <p:nvSpPr>
          <p:cNvPr id="9" name="Marcador de pie de página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AFDAD1A7-1225-4DA4-AC24-87EEE7ABED74}" type="datetime1">
              <a:rPr lang="es-ES" noProof="0" smtClean="0"/>
              <a:t>17/04/2022</a:t>
            </a:fld>
            <a:endParaRPr lang="es-ES" noProof="0" dirty="0"/>
          </a:p>
        </p:txBody>
      </p:sp>
      <p:sp>
        <p:nvSpPr>
          <p:cNvPr id="9" name="Marcador de pie de página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581193" y="2228003"/>
            <a:ext cx="5194767" cy="3633047"/>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6039" y="2228003"/>
            <a:ext cx="5194769" cy="3633047"/>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95FD2FBA-5722-4056-9391-A8D8C0FF08B6}" type="datetime1">
              <a:rPr lang="es-ES" noProof="0" smtClean="0"/>
              <a:t>17/04/2022</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581194" y="2926052"/>
            <a:ext cx="5194766" cy="2934999"/>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s-ES" noProof="0"/>
              <a:t>Haga clic para modificar los estilos de texto del patrón</a:t>
            </a:r>
          </a:p>
        </p:txBody>
      </p:sp>
      <p:sp>
        <p:nvSpPr>
          <p:cNvPr id="6" name="Marcador de posición de contenido 5"/>
          <p:cNvSpPr>
            <a:spLocks noGrp="1"/>
          </p:cNvSpPr>
          <p:nvPr>
            <p:ph sz="quarter" idx="4"/>
          </p:nvPr>
        </p:nvSpPr>
        <p:spPr>
          <a:xfrm>
            <a:off x="6416037" y="2926052"/>
            <a:ext cx="5194771" cy="2934999"/>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0525BAB3-4265-4F8D-8E2F-B370B6BD1128}" type="datetime1">
              <a:rPr lang="es-ES" noProof="0" smtClean="0"/>
              <a:t>17/04/2022</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8D9A18A6-495E-4D5E-B273-5EEC5136D42F}" type="datetime1">
              <a:rPr lang="es-ES" noProof="0" smtClean="0"/>
              <a:t>17/04/2022</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615CE73B-556D-40D1-946F-2726C881D57F}" type="datetime1">
              <a:rPr lang="es-ES" noProof="0" smtClean="0"/>
              <a:t>17/04/2022</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8" name="Marcador de fech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43DAE6C8-BF5D-4A48-B8E6-327A376767C2}" type="datetime1">
              <a:rPr lang="es-ES" noProof="0" smtClean="0"/>
              <a:t>17/04/2022</a:t>
            </a:fld>
            <a:endParaRPr lang="es-ES" noProof="0" dirty="0"/>
          </a:p>
        </p:txBody>
      </p:sp>
      <p:sp>
        <p:nvSpPr>
          <p:cNvPr id="10" name="Marcador de pie de página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E70FF18-3B2E-4C01-8CB3-2C640D3B8E83}" type="datetime1">
              <a:rPr lang="es-ES" noProof="0" smtClean="0"/>
              <a:t>17/04/2022</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232E8C9-E4A5-436E-A181-EAC9808B41DA}" type="datetime1">
              <a:rPr lang="es-ES" noProof="0" smtClean="0"/>
              <a:t>17/04/2022</a:t>
            </a:fld>
            <a:endParaRPr lang="es-ES" noProof="0" dirty="0"/>
          </a:p>
        </p:txBody>
      </p:sp>
      <p:sp>
        <p:nvSpPr>
          <p:cNvPr id="5" name="Marcador de posición de pie de página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s-ES" noProof="0" dirty="0"/>
          </a:p>
        </p:txBody>
      </p:sp>
      <p:sp>
        <p:nvSpPr>
          <p:cNvPr id="6" name="Marcador de número de diapositiva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s-ES" noProof="0" smtClean="0"/>
              <a:t>‹Nº›</a:t>
            </a:fld>
            <a:endParaRPr lang="es-ES" noProof="0" dirty="0"/>
          </a:p>
        </p:txBody>
      </p:sp>
      <p:sp>
        <p:nvSpPr>
          <p:cNvPr id="9" name="Rectá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ángulo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ill Sans MT" panose="020B0502020104020203"/>
              <a:ea typeface="+mn-ea"/>
              <a:cs typeface="+mn-cs"/>
            </a:endParaRPr>
          </a:p>
        </p:txBody>
      </p:sp>
      <p:sp>
        <p:nvSpPr>
          <p:cNvPr id="30" name="Rectángulo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E1FC5398-C628-478A-822A-BE6CBC51559B}"/>
              </a:ext>
            </a:extLst>
          </p:cNvPr>
          <p:cNvSpPr>
            <a:spLocks noGrp="1"/>
          </p:cNvSpPr>
          <p:nvPr>
            <p:ph type="ctrTitle"/>
          </p:nvPr>
        </p:nvSpPr>
        <p:spPr>
          <a:xfrm>
            <a:off x="7793665" y="863695"/>
            <a:ext cx="3826803" cy="3779995"/>
          </a:xfrm>
        </p:spPr>
        <p:txBody>
          <a:bodyPr rtlCol="0" anchor="ctr">
            <a:normAutofit/>
          </a:bodyPr>
          <a:lstStyle/>
          <a:p>
            <a:pPr rtl="0"/>
            <a:r>
              <a:rPr lang="es-ES" dirty="0">
                <a:solidFill>
                  <a:schemeClr val="tx1"/>
                </a:solidFill>
              </a:rPr>
              <a:t>Sistema ventas</a:t>
            </a:r>
            <a:br>
              <a:rPr lang="es-ES" dirty="0">
                <a:solidFill>
                  <a:schemeClr val="tx1"/>
                </a:solidFill>
              </a:rPr>
            </a:br>
            <a:r>
              <a:rPr lang="es-ES" dirty="0">
                <a:solidFill>
                  <a:schemeClr val="tx1"/>
                </a:solidFill>
              </a:rPr>
              <a:t>Supermercado</a:t>
            </a:r>
          </a:p>
        </p:txBody>
      </p:sp>
      <p:sp>
        <p:nvSpPr>
          <p:cNvPr id="3" name="Subtítulo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511233" cy="1147054"/>
          </a:xfrm>
        </p:spPr>
        <p:txBody>
          <a:bodyPr rtlCol="0" anchor="t">
            <a:normAutofit/>
          </a:bodyPr>
          <a:lstStyle/>
          <a:p>
            <a:pPr rtl="0"/>
            <a:r>
              <a:rPr lang="es-ES" sz="2000" dirty="0" err="1"/>
              <a:t>By</a:t>
            </a:r>
            <a:r>
              <a:rPr lang="es-ES" sz="2000" dirty="0"/>
              <a:t> Danny soto j.</a:t>
            </a:r>
          </a:p>
        </p:txBody>
      </p:sp>
      <p:pic>
        <p:nvPicPr>
          <p:cNvPr id="5" name="Imagen 4">
            <a:extLst>
              <a:ext uri="{FF2B5EF4-FFF2-40B4-BE49-F238E27FC236}">
                <a16:creationId xmlns:a16="http://schemas.microsoft.com/office/drawing/2014/main" id="{46FD3043-02B3-4F91-A2CB-FF01D76F3FD5}"/>
              </a:ext>
            </a:extLst>
          </p:cNvPr>
          <p:cNvPicPr>
            <a:picLocks noChangeAspect="1"/>
          </p:cNvPicPr>
          <p:nvPr/>
        </p:nvPicPr>
        <p:blipFill>
          <a:blip r:embed="rId4"/>
          <a:srcRect l="19088" r="19088"/>
          <a:stretch/>
        </p:blipFill>
        <p:spPr>
          <a:xfrm>
            <a:off x="517450" y="863695"/>
            <a:ext cx="6039293" cy="5182415"/>
          </a:xfrm>
          <a:prstGeom prst="rect">
            <a:avLst/>
          </a:prstGeom>
        </p:spPr>
      </p:pic>
      <p:sp>
        <p:nvSpPr>
          <p:cNvPr id="32" name="Rectángulo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rtlCol="0">
            <a:normAutofit/>
          </a:bodyPr>
          <a:lstStyle/>
          <a:p>
            <a:r>
              <a:rPr lang="es-ES" dirty="0">
                <a:solidFill>
                  <a:schemeClr val="tx1"/>
                </a:solidFill>
              </a:rPr>
              <a:t>Problema empresarial</a:t>
            </a:r>
            <a:endParaRPr lang="es-ES" dirty="0">
              <a:solidFill>
                <a:schemeClr val="tx1">
                  <a:lumMod val="85000"/>
                  <a:lumOff val="15000"/>
                </a:schemeClr>
              </a:solidFill>
            </a:endParaRPr>
          </a:p>
        </p:txBody>
      </p:sp>
      <p:sp>
        <p:nvSpPr>
          <p:cNvPr id="4" name="CuadroTexto 3">
            <a:extLst>
              <a:ext uri="{FF2B5EF4-FFF2-40B4-BE49-F238E27FC236}">
                <a16:creationId xmlns:a16="http://schemas.microsoft.com/office/drawing/2014/main" id="{6B526878-F10B-4DCE-87DA-D3654A51ED48}"/>
              </a:ext>
            </a:extLst>
          </p:cNvPr>
          <p:cNvSpPr txBox="1"/>
          <p:nvPr/>
        </p:nvSpPr>
        <p:spPr>
          <a:xfrm>
            <a:off x="1003852" y="2951922"/>
            <a:ext cx="9452113" cy="2585323"/>
          </a:xfrm>
          <a:prstGeom prst="rect">
            <a:avLst/>
          </a:prstGeom>
          <a:noFill/>
        </p:spPr>
        <p:txBody>
          <a:bodyPr wrap="square" rtlCol="0">
            <a:spAutoFit/>
          </a:bodyPr>
          <a:lstStyle/>
          <a:p>
            <a:pPr marL="285750" indent="-285750">
              <a:buFont typeface="Wingdings" panose="05000000000000000000" pitchFamily="2" charset="2"/>
              <a:buChar char="Ø"/>
            </a:pPr>
            <a:r>
              <a:rPr lang="es-ES" dirty="0"/>
              <a:t>Crear un sistema de ventas para un supermercado </a:t>
            </a:r>
          </a:p>
          <a:p>
            <a:pPr marL="742950" lvl="1" indent="-285750">
              <a:buFont typeface="Wingdings" panose="05000000000000000000" pitchFamily="2" charset="2"/>
              <a:buChar char="§"/>
            </a:pPr>
            <a:r>
              <a:rPr lang="es-ES" dirty="0"/>
              <a:t>Administrar las ventas</a:t>
            </a:r>
          </a:p>
          <a:p>
            <a:pPr marL="742950" lvl="1" indent="-285750">
              <a:buFont typeface="Wingdings" panose="05000000000000000000" pitchFamily="2" charset="2"/>
              <a:buChar char="§"/>
            </a:pPr>
            <a:r>
              <a:rPr lang="es-ES" dirty="0"/>
              <a:t>Administrar las compras</a:t>
            </a:r>
          </a:p>
          <a:p>
            <a:pPr marL="742950" lvl="1" indent="-285750">
              <a:buFont typeface="Wingdings" panose="05000000000000000000" pitchFamily="2" charset="2"/>
              <a:buChar char="§"/>
            </a:pPr>
            <a:r>
              <a:rPr lang="es-ES" dirty="0"/>
              <a:t>Administrar el inventario</a:t>
            </a:r>
          </a:p>
          <a:p>
            <a:pPr marL="742950" lvl="1" indent="-285750">
              <a:buFont typeface="Wingdings" panose="05000000000000000000" pitchFamily="2" charset="2"/>
              <a:buChar char="§"/>
            </a:pPr>
            <a:r>
              <a:rPr lang="es-CR" dirty="0"/>
              <a:t>Administrar la información de los vendedores</a:t>
            </a:r>
          </a:p>
          <a:p>
            <a:pPr marL="742950" lvl="1" indent="-285750">
              <a:buFont typeface="Wingdings" panose="05000000000000000000" pitchFamily="2" charset="2"/>
              <a:buChar char="§"/>
            </a:pPr>
            <a:r>
              <a:rPr lang="es-CR" dirty="0"/>
              <a:t>Administrar la información de los clientes</a:t>
            </a:r>
          </a:p>
          <a:p>
            <a:pPr marL="742950" lvl="1" indent="-285750">
              <a:buFont typeface="Wingdings" panose="05000000000000000000" pitchFamily="2" charset="2"/>
              <a:buChar char="§"/>
            </a:pPr>
            <a:r>
              <a:rPr lang="es-CR" dirty="0"/>
              <a:t>Administrar los productos</a:t>
            </a:r>
          </a:p>
          <a:p>
            <a:pPr marL="742950" lvl="1" indent="-285750">
              <a:buFont typeface="Wingdings" panose="05000000000000000000" pitchFamily="2" charset="2"/>
              <a:buChar char="§"/>
            </a:pPr>
            <a:r>
              <a:rPr lang="es-CR" dirty="0"/>
              <a:t>Resumir las ventas por mes</a:t>
            </a:r>
          </a:p>
          <a:p>
            <a:pPr marL="742950" lvl="1" indent="-285750">
              <a:buFont typeface="Wingdings" panose="05000000000000000000" pitchFamily="2" charset="2"/>
              <a:buChar char="§"/>
            </a:pPr>
            <a:r>
              <a:rPr lang="es-CR" dirty="0"/>
              <a:t>Resumir las ventas por vendedor</a:t>
            </a:r>
          </a:p>
        </p:txBody>
      </p:sp>
    </p:spTree>
    <p:extLst>
      <p:ext uri="{BB962C8B-B14F-4D97-AF65-F5344CB8AC3E}">
        <p14:creationId xmlns:p14="http://schemas.microsoft.com/office/powerpoint/2010/main" val="389794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13702-83CB-44E7-BB8A-09F67F3FCFE1}"/>
              </a:ext>
            </a:extLst>
          </p:cNvPr>
          <p:cNvSpPr>
            <a:spLocks noGrp="1"/>
          </p:cNvSpPr>
          <p:nvPr>
            <p:ph type="title"/>
          </p:nvPr>
        </p:nvSpPr>
        <p:spPr/>
        <p:txBody>
          <a:bodyPr/>
          <a:lstStyle/>
          <a:p>
            <a:r>
              <a:rPr lang="es-ES" dirty="0"/>
              <a:t>Que debe realizar mi sistema?</a:t>
            </a:r>
            <a:endParaRPr lang="es-CR" dirty="0"/>
          </a:p>
        </p:txBody>
      </p:sp>
      <p:sp>
        <p:nvSpPr>
          <p:cNvPr id="3" name="Marcador de contenido 2">
            <a:extLst>
              <a:ext uri="{FF2B5EF4-FFF2-40B4-BE49-F238E27FC236}">
                <a16:creationId xmlns:a16="http://schemas.microsoft.com/office/drawing/2014/main" id="{0307CD3F-01D1-477C-810A-35E042421768}"/>
              </a:ext>
            </a:extLst>
          </p:cNvPr>
          <p:cNvSpPr>
            <a:spLocks noGrp="1"/>
          </p:cNvSpPr>
          <p:nvPr>
            <p:ph idx="1"/>
          </p:nvPr>
        </p:nvSpPr>
        <p:spPr>
          <a:xfrm>
            <a:off x="581193" y="2340864"/>
            <a:ext cx="11029615" cy="4169266"/>
          </a:xfrm>
        </p:spPr>
        <p:txBody>
          <a:bodyPr>
            <a:normAutofit/>
          </a:bodyPr>
          <a:lstStyle/>
          <a:p>
            <a:r>
              <a:rPr lang="es-CR" dirty="0"/>
              <a:t>Mostrarme un formulario de ingreso al iniciarse.</a:t>
            </a:r>
          </a:p>
          <a:p>
            <a:r>
              <a:rPr lang="es-CR" dirty="0"/>
              <a:t>Verificar las credenciales del usuario, dependiendo de las credenciales me va a permitir tener acceso a ciertas funcionalidades del sistema.</a:t>
            </a:r>
          </a:p>
          <a:p>
            <a:r>
              <a:rPr lang="es-CR" dirty="0"/>
              <a:t>Administrar cada uno de los requisitos solicitados en el problema empresarial(CRUD para clientes, empleados, productos(compras), inventario, proveedores, ventas(Facturas).)</a:t>
            </a:r>
          </a:p>
          <a:p>
            <a:r>
              <a:rPr lang="es-CR" dirty="0"/>
              <a:t>Cuando las credenciales de cada usuario son confirmadas, lo primero que debe abrir es la interfaz con un menú de opciones, donde según la opción elegida podrá ingresar si sus permisos lo ceden podrá administrar esa funcionalidad.</a:t>
            </a:r>
          </a:p>
          <a:p>
            <a:r>
              <a:rPr lang="es-CR" dirty="0"/>
              <a:t>En la sección de facturas , podrá realizarse el cobro de los artículos del supermercado.</a:t>
            </a:r>
          </a:p>
          <a:p>
            <a:r>
              <a:rPr lang="es-CR" dirty="0"/>
              <a:t>Cada vez que se venda un producto, este será agregado a ventas con sus especificaciones , además se verán modificados los campos del inventario reduciendo la existencia de ese producto .</a:t>
            </a:r>
          </a:p>
          <a:p>
            <a:endParaRPr lang="es-CR" dirty="0"/>
          </a:p>
        </p:txBody>
      </p:sp>
    </p:spTree>
    <p:extLst>
      <p:ext uri="{BB962C8B-B14F-4D97-AF65-F5344CB8AC3E}">
        <p14:creationId xmlns:p14="http://schemas.microsoft.com/office/powerpoint/2010/main" val="165048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1DF8A-C505-4933-BA8B-BB92B703A72F}"/>
              </a:ext>
            </a:extLst>
          </p:cNvPr>
          <p:cNvSpPr>
            <a:spLocks noGrp="1"/>
          </p:cNvSpPr>
          <p:nvPr>
            <p:ph type="title"/>
          </p:nvPr>
        </p:nvSpPr>
        <p:spPr/>
        <p:txBody>
          <a:bodyPr/>
          <a:lstStyle/>
          <a:p>
            <a:r>
              <a:rPr lang="es-CR" dirty="0"/>
              <a:t>Prioridades</a:t>
            </a:r>
          </a:p>
        </p:txBody>
      </p:sp>
      <p:sp>
        <p:nvSpPr>
          <p:cNvPr id="3" name="Marcador de contenido 2">
            <a:extLst>
              <a:ext uri="{FF2B5EF4-FFF2-40B4-BE49-F238E27FC236}">
                <a16:creationId xmlns:a16="http://schemas.microsoft.com/office/drawing/2014/main" id="{CACA4B15-7DD0-432D-B251-E86BE14C9826}"/>
              </a:ext>
            </a:extLst>
          </p:cNvPr>
          <p:cNvSpPr>
            <a:spLocks noGrp="1"/>
          </p:cNvSpPr>
          <p:nvPr>
            <p:ph idx="1"/>
          </p:nvPr>
        </p:nvSpPr>
        <p:spPr>
          <a:xfrm>
            <a:off x="581193" y="2340864"/>
            <a:ext cx="9891878" cy="2539480"/>
          </a:xfrm>
        </p:spPr>
        <p:txBody>
          <a:bodyPr/>
          <a:lstStyle/>
          <a:p>
            <a:r>
              <a:rPr lang="es-ES" dirty="0" err="1"/>
              <a:t>gf</a:t>
            </a:r>
            <a:endParaRPr lang="es-CR" dirty="0"/>
          </a:p>
        </p:txBody>
      </p:sp>
    </p:spTree>
    <p:extLst>
      <p:ext uri="{BB962C8B-B14F-4D97-AF65-F5344CB8AC3E}">
        <p14:creationId xmlns:p14="http://schemas.microsoft.com/office/powerpoint/2010/main" val="398602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435FB-42F4-49D7-9649-6AE187B77822}"/>
              </a:ext>
            </a:extLst>
          </p:cNvPr>
          <p:cNvSpPr>
            <a:spLocks noGrp="1"/>
          </p:cNvSpPr>
          <p:nvPr>
            <p:ph type="title"/>
          </p:nvPr>
        </p:nvSpPr>
        <p:spPr>
          <a:xfrm>
            <a:off x="581192" y="702156"/>
            <a:ext cx="11029616" cy="500479"/>
          </a:xfrm>
        </p:spPr>
        <p:txBody>
          <a:bodyPr anchor="b">
            <a:normAutofit fontScale="90000"/>
          </a:bodyPr>
          <a:lstStyle/>
          <a:p>
            <a:r>
              <a:rPr lang="es-ES" dirty="0"/>
              <a:t>Diagrama de clases</a:t>
            </a:r>
            <a:endParaRPr lang="es-CR" dirty="0"/>
          </a:p>
        </p:txBody>
      </p:sp>
      <p:pic>
        <p:nvPicPr>
          <p:cNvPr id="5" name="Marcador de contenido 4" descr="Diagrama, Esquemático&#10;&#10;Descripción generada automáticamente">
            <a:extLst>
              <a:ext uri="{FF2B5EF4-FFF2-40B4-BE49-F238E27FC236}">
                <a16:creationId xmlns:a16="http://schemas.microsoft.com/office/drawing/2014/main" id="{F42F3AC2-887B-4C37-BA35-B068BE18E94C}"/>
              </a:ext>
            </a:extLst>
          </p:cNvPr>
          <p:cNvPicPr>
            <a:picLocks noGrp="1" noChangeAspect="1"/>
          </p:cNvPicPr>
          <p:nvPr>
            <p:ph idx="1"/>
          </p:nvPr>
        </p:nvPicPr>
        <p:blipFill rotWithShape="1">
          <a:blip r:embed="rId2"/>
          <a:stretch/>
        </p:blipFill>
        <p:spPr>
          <a:xfrm>
            <a:off x="1321904" y="1184647"/>
            <a:ext cx="7444515" cy="5673353"/>
          </a:xfrm>
          <a:noFill/>
        </p:spPr>
      </p:pic>
    </p:spTree>
    <p:extLst>
      <p:ext uri="{BB962C8B-B14F-4D97-AF65-F5344CB8AC3E}">
        <p14:creationId xmlns:p14="http://schemas.microsoft.com/office/powerpoint/2010/main" val="361572993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4286057_TF11964407.potx" id="{A64B2C9F-F708-4042-81CA-C21B8CA5EC38}" vid="{7FC14C43-CAC3-46DD-B5B3-126C920DAB5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2.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{64217167-BB95-475B-B2FE-00ACFDD64275}tf11964407_win32</Template>
  <TotalTime>35</TotalTime>
  <Words>214</Words>
  <Application>Microsoft Office PowerPoint</Application>
  <PresentationFormat>Panorámica</PresentationFormat>
  <Paragraphs>24</Paragraphs>
  <Slides>5</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Calibri</vt:lpstr>
      <vt:lpstr>Franklin Gothic Book</vt:lpstr>
      <vt:lpstr>Franklin Gothic Demi</vt:lpstr>
      <vt:lpstr>Gill Sans MT</vt:lpstr>
      <vt:lpstr>Wingdings</vt:lpstr>
      <vt:lpstr>Wingdings 2</vt:lpstr>
      <vt:lpstr>DividendVTI</vt:lpstr>
      <vt:lpstr>Sistema ventas Supermercado</vt:lpstr>
      <vt:lpstr>Problema empresarial</vt:lpstr>
      <vt:lpstr>Que debe realizar mi sistema?</vt:lpstr>
      <vt:lpstr>Prioridades</vt:lpstr>
      <vt:lpstr>Diagrama de clases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ventas Supermercado</dc:title>
  <dc:creator>Danny Soto</dc:creator>
  <cp:lastModifiedBy>Danny Soto</cp:lastModifiedBy>
  <cp:revision>15</cp:revision>
  <dcterms:created xsi:type="dcterms:W3CDTF">2022-04-17T22:08:14Z</dcterms:created>
  <dcterms:modified xsi:type="dcterms:W3CDTF">2022-04-18T02:59:57Z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