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4"/>
  </p:sldMasterIdLst>
  <p:sldIdLst>
    <p:sldId id="256" r:id="rId5"/>
    <p:sldId id="280" r:id="rId6"/>
    <p:sldId id="257" r:id="rId7"/>
    <p:sldId id="268" r:id="rId8"/>
    <p:sldId id="258" r:id="rId9"/>
    <p:sldId id="269" r:id="rId10"/>
    <p:sldId id="270" r:id="rId11"/>
    <p:sldId id="286" r:id="rId12"/>
    <p:sldId id="288" r:id="rId13"/>
    <p:sldId id="289" r:id="rId14"/>
    <p:sldId id="291" r:id="rId15"/>
    <p:sldId id="292" r:id="rId16"/>
    <p:sldId id="260" r:id="rId17"/>
    <p:sldId id="293" r:id="rId18"/>
    <p:sldId id="294" r:id="rId19"/>
    <p:sldId id="295" r:id="rId20"/>
    <p:sldId id="287" r:id="rId21"/>
    <p:sldId id="296" r:id="rId22"/>
    <p:sldId id="297" r:id="rId23"/>
    <p:sldId id="299" r:id="rId24"/>
    <p:sldId id="300" r:id="rId25"/>
    <p:sldId id="301" r:id="rId26"/>
    <p:sldId id="302" r:id="rId27"/>
    <p:sldId id="303" r:id="rId28"/>
    <p:sldId id="298" r:id="rId29"/>
    <p:sldId id="304" r:id="rId30"/>
    <p:sldId id="305" r:id="rId31"/>
    <p:sldId id="322" r:id="rId32"/>
    <p:sldId id="323" r:id="rId33"/>
    <p:sldId id="324" r:id="rId34"/>
    <p:sldId id="306" r:id="rId35"/>
    <p:sldId id="308" r:id="rId36"/>
    <p:sldId id="307" r:id="rId37"/>
    <p:sldId id="310" r:id="rId38"/>
    <p:sldId id="311" r:id="rId39"/>
    <p:sldId id="312" r:id="rId40"/>
    <p:sldId id="261" r:id="rId41"/>
    <p:sldId id="262" r:id="rId42"/>
    <p:sldId id="263" r:id="rId43"/>
    <p:sldId id="265" r:id="rId44"/>
    <p:sldId id="264" r:id="rId45"/>
    <p:sldId id="266" r:id="rId46"/>
    <p:sldId id="267" r:id="rId47"/>
    <p:sldId id="271" r:id="rId48"/>
    <p:sldId id="313" r:id="rId49"/>
    <p:sldId id="273" r:id="rId50"/>
    <p:sldId id="274" r:id="rId51"/>
    <p:sldId id="277" r:id="rId52"/>
    <p:sldId id="279" r:id="rId53"/>
    <p:sldId id="325" r:id="rId54"/>
    <p:sldId id="326" r:id="rId55"/>
    <p:sldId id="275" r:id="rId56"/>
    <p:sldId id="314" r:id="rId57"/>
    <p:sldId id="276" r:id="rId58"/>
    <p:sldId id="281" r:id="rId59"/>
    <p:sldId id="282" r:id="rId60"/>
    <p:sldId id="315" r:id="rId61"/>
    <p:sldId id="316" r:id="rId62"/>
    <p:sldId id="317" r:id="rId63"/>
    <p:sldId id="318" r:id="rId64"/>
    <p:sldId id="319" r:id="rId65"/>
    <p:sldId id="320" r:id="rId66"/>
    <p:sldId id="321" r:id="rId67"/>
    <p:sldId id="283" r:id="rId68"/>
    <p:sldId id="284" r:id="rId69"/>
    <p:sldId id="285" r:id="rId70"/>
    <p:sldId id="278" r:id="rId7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434F0"/>
    <a:srgbClr val="FF66FF"/>
    <a:srgbClr val="09097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Estilo medio 2 - Énfasis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12C8C85-51F0-491E-9774-3900AFEF0FD7}" styleName="Estilo claro 2 - Acento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E171933-4619-4E11-9A3F-F7608DF75F80}" styleName="Estilo medio 1 - Énfasis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10" d="100"/>
          <a:sy n="110" d="100"/>
        </p:scale>
        <p:origin x="864" y="10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theme" Target="theme/theme1.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microsoft.com/office/2016/11/relationships/changesInfo" Target="changesInfos/changesInfo1.xml"/><Relationship Id="rId7" Type="http://schemas.openxmlformats.org/officeDocument/2006/relationships/slide" Target="slides/slide3.xml"/><Relationship Id="rId71" Type="http://schemas.openxmlformats.org/officeDocument/2006/relationships/slide" Target="slides/slide6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uis Alonso Bogantes Rodriguez" userId="46429765-3e0e-4766-a1e2-a65a335e97f8" providerId="ADAL" clId="{10D05BAF-F42D-4E24-83E7-E8111B4A9F20}"/>
    <pc:docChg chg="undo custSel addSld delSld modSld sldOrd">
      <pc:chgData name="Luis Alonso Bogantes Rodriguez" userId="46429765-3e0e-4766-a1e2-a65a335e97f8" providerId="ADAL" clId="{10D05BAF-F42D-4E24-83E7-E8111B4A9F20}" dt="2021-08-09T00:26:20.473" v="5832" actId="2696"/>
      <pc:docMkLst>
        <pc:docMk/>
      </pc:docMkLst>
      <pc:sldChg chg="modSp mod">
        <pc:chgData name="Luis Alonso Bogantes Rodriguez" userId="46429765-3e0e-4766-a1e2-a65a335e97f8" providerId="ADAL" clId="{10D05BAF-F42D-4E24-83E7-E8111B4A9F20}" dt="2021-08-07T21:25:32.265" v="167" actId="2710"/>
        <pc:sldMkLst>
          <pc:docMk/>
          <pc:sldMk cId="3638566218" sldId="257"/>
        </pc:sldMkLst>
        <pc:spChg chg="mod">
          <ac:chgData name="Luis Alonso Bogantes Rodriguez" userId="46429765-3e0e-4766-a1e2-a65a335e97f8" providerId="ADAL" clId="{10D05BAF-F42D-4E24-83E7-E8111B4A9F20}" dt="2021-08-07T21:25:32.265" v="167" actId="2710"/>
          <ac:spMkLst>
            <pc:docMk/>
            <pc:sldMk cId="3638566218" sldId="257"/>
            <ac:spMk id="3" creationId="{00000000-0000-0000-0000-000000000000}"/>
          </ac:spMkLst>
        </pc:spChg>
      </pc:sldChg>
      <pc:sldChg chg="modSp mod">
        <pc:chgData name="Luis Alonso Bogantes Rodriguez" userId="46429765-3e0e-4766-a1e2-a65a335e97f8" providerId="ADAL" clId="{10D05BAF-F42D-4E24-83E7-E8111B4A9F20}" dt="2021-08-07T21:12:29.842" v="67" actId="20577"/>
        <pc:sldMkLst>
          <pc:docMk/>
          <pc:sldMk cId="728155444" sldId="258"/>
        </pc:sldMkLst>
        <pc:spChg chg="mod">
          <ac:chgData name="Luis Alonso Bogantes Rodriguez" userId="46429765-3e0e-4766-a1e2-a65a335e97f8" providerId="ADAL" clId="{10D05BAF-F42D-4E24-83E7-E8111B4A9F20}" dt="2021-08-07T21:12:29.842" v="67" actId="20577"/>
          <ac:spMkLst>
            <pc:docMk/>
            <pc:sldMk cId="728155444" sldId="258"/>
            <ac:spMk id="3" creationId="{00000000-0000-0000-0000-000000000000}"/>
          </ac:spMkLst>
        </pc:spChg>
      </pc:sldChg>
      <pc:sldChg chg="modSp mod ord">
        <pc:chgData name="Luis Alonso Bogantes Rodriguez" userId="46429765-3e0e-4766-a1e2-a65a335e97f8" providerId="ADAL" clId="{10D05BAF-F42D-4E24-83E7-E8111B4A9F20}" dt="2021-08-08T04:01:03.015" v="2187"/>
        <pc:sldMkLst>
          <pc:docMk/>
          <pc:sldMk cId="1823009516" sldId="260"/>
        </pc:sldMkLst>
        <pc:spChg chg="mod">
          <ac:chgData name="Luis Alonso Bogantes Rodriguez" userId="46429765-3e0e-4766-a1e2-a65a335e97f8" providerId="ADAL" clId="{10D05BAF-F42D-4E24-83E7-E8111B4A9F20}" dt="2021-08-07T21:15:28.314" v="133" actId="20577"/>
          <ac:spMkLst>
            <pc:docMk/>
            <pc:sldMk cId="1823009516" sldId="260"/>
            <ac:spMk id="3" creationId="{00000000-0000-0000-0000-000000000000}"/>
          </ac:spMkLst>
        </pc:spChg>
      </pc:sldChg>
      <pc:sldChg chg="modSp mod">
        <pc:chgData name="Luis Alonso Bogantes Rodriguez" userId="46429765-3e0e-4766-a1e2-a65a335e97f8" providerId="ADAL" clId="{10D05BAF-F42D-4E24-83E7-E8111B4A9F20}" dt="2021-08-08T22:45:51.247" v="4332" actId="20577"/>
        <pc:sldMkLst>
          <pc:docMk/>
          <pc:sldMk cId="3699565905" sldId="261"/>
        </pc:sldMkLst>
        <pc:spChg chg="mod">
          <ac:chgData name="Luis Alonso Bogantes Rodriguez" userId="46429765-3e0e-4766-a1e2-a65a335e97f8" providerId="ADAL" clId="{10D05BAF-F42D-4E24-83E7-E8111B4A9F20}" dt="2021-08-08T22:45:51.247" v="4332" actId="20577"/>
          <ac:spMkLst>
            <pc:docMk/>
            <pc:sldMk cId="3699565905" sldId="261"/>
            <ac:spMk id="2" creationId="{00000000-0000-0000-0000-000000000000}"/>
          </ac:spMkLst>
        </pc:spChg>
        <pc:spChg chg="mod">
          <ac:chgData name="Luis Alonso Bogantes Rodriguez" userId="46429765-3e0e-4766-a1e2-a65a335e97f8" providerId="ADAL" clId="{10D05BAF-F42D-4E24-83E7-E8111B4A9F20}" dt="2021-08-07T21:15:56.760" v="140" actId="27636"/>
          <ac:spMkLst>
            <pc:docMk/>
            <pc:sldMk cId="3699565905" sldId="261"/>
            <ac:spMk id="3" creationId="{00000000-0000-0000-0000-000000000000}"/>
          </ac:spMkLst>
        </pc:spChg>
      </pc:sldChg>
      <pc:sldChg chg="modSp mod">
        <pc:chgData name="Luis Alonso Bogantes Rodriguez" userId="46429765-3e0e-4766-a1e2-a65a335e97f8" providerId="ADAL" clId="{10D05BAF-F42D-4E24-83E7-E8111B4A9F20}" dt="2021-08-07T21:17:00.417" v="148" actId="27636"/>
        <pc:sldMkLst>
          <pc:docMk/>
          <pc:sldMk cId="4030470650" sldId="262"/>
        </pc:sldMkLst>
        <pc:spChg chg="mod">
          <ac:chgData name="Luis Alonso Bogantes Rodriguez" userId="46429765-3e0e-4766-a1e2-a65a335e97f8" providerId="ADAL" clId="{10D05BAF-F42D-4E24-83E7-E8111B4A9F20}" dt="2021-08-07T21:17:00.417" v="148" actId="27636"/>
          <ac:spMkLst>
            <pc:docMk/>
            <pc:sldMk cId="4030470650" sldId="262"/>
            <ac:spMk id="3" creationId="{00000000-0000-0000-0000-000000000000}"/>
          </ac:spMkLst>
        </pc:spChg>
      </pc:sldChg>
      <pc:sldChg chg="modSp mod">
        <pc:chgData name="Luis Alonso Bogantes Rodriguez" userId="46429765-3e0e-4766-a1e2-a65a335e97f8" providerId="ADAL" clId="{10D05BAF-F42D-4E24-83E7-E8111B4A9F20}" dt="2021-08-07T21:18:18.971" v="152" actId="120"/>
        <pc:sldMkLst>
          <pc:docMk/>
          <pc:sldMk cId="121288447" sldId="263"/>
        </pc:sldMkLst>
        <pc:spChg chg="mod">
          <ac:chgData name="Luis Alonso Bogantes Rodriguez" userId="46429765-3e0e-4766-a1e2-a65a335e97f8" providerId="ADAL" clId="{10D05BAF-F42D-4E24-83E7-E8111B4A9F20}" dt="2021-08-07T21:18:18.971" v="152" actId="120"/>
          <ac:spMkLst>
            <pc:docMk/>
            <pc:sldMk cId="121288447" sldId="263"/>
            <ac:spMk id="3" creationId="{00000000-0000-0000-0000-000000000000}"/>
          </ac:spMkLst>
        </pc:spChg>
      </pc:sldChg>
      <pc:sldChg chg="modSp mod">
        <pc:chgData name="Luis Alonso Bogantes Rodriguez" userId="46429765-3e0e-4766-a1e2-a65a335e97f8" providerId="ADAL" clId="{10D05BAF-F42D-4E24-83E7-E8111B4A9F20}" dt="2021-08-08T04:08:16.015" v="2207" actId="20577"/>
        <pc:sldMkLst>
          <pc:docMk/>
          <pc:sldMk cId="1012917666" sldId="264"/>
        </pc:sldMkLst>
        <pc:spChg chg="mod">
          <ac:chgData name="Luis Alonso Bogantes Rodriguez" userId="46429765-3e0e-4766-a1e2-a65a335e97f8" providerId="ADAL" clId="{10D05BAF-F42D-4E24-83E7-E8111B4A9F20}" dt="2021-08-08T04:08:16.015" v="2207" actId="20577"/>
          <ac:spMkLst>
            <pc:docMk/>
            <pc:sldMk cId="1012917666" sldId="264"/>
            <ac:spMk id="3" creationId="{00000000-0000-0000-0000-000000000000}"/>
          </ac:spMkLst>
        </pc:spChg>
      </pc:sldChg>
      <pc:sldChg chg="modSp mod">
        <pc:chgData name="Luis Alonso Bogantes Rodriguez" userId="46429765-3e0e-4766-a1e2-a65a335e97f8" providerId="ADAL" clId="{10D05BAF-F42D-4E24-83E7-E8111B4A9F20}" dt="2021-08-08T04:08:00.495" v="2193" actId="20577"/>
        <pc:sldMkLst>
          <pc:docMk/>
          <pc:sldMk cId="1182694093" sldId="265"/>
        </pc:sldMkLst>
        <pc:spChg chg="mod">
          <ac:chgData name="Luis Alonso Bogantes Rodriguez" userId="46429765-3e0e-4766-a1e2-a65a335e97f8" providerId="ADAL" clId="{10D05BAF-F42D-4E24-83E7-E8111B4A9F20}" dt="2021-08-08T04:08:00.495" v="2193" actId="20577"/>
          <ac:spMkLst>
            <pc:docMk/>
            <pc:sldMk cId="1182694093" sldId="265"/>
            <ac:spMk id="3" creationId="{00000000-0000-0000-0000-000000000000}"/>
          </ac:spMkLst>
        </pc:spChg>
      </pc:sldChg>
      <pc:sldChg chg="modSp mod">
        <pc:chgData name="Luis Alonso Bogantes Rodriguez" userId="46429765-3e0e-4766-a1e2-a65a335e97f8" providerId="ADAL" clId="{10D05BAF-F42D-4E24-83E7-E8111B4A9F20}" dt="2021-08-07T21:22:54.750" v="165" actId="2710"/>
        <pc:sldMkLst>
          <pc:docMk/>
          <pc:sldMk cId="2174465206" sldId="266"/>
        </pc:sldMkLst>
        <pc:spChg chg="mod">
          <ac:chgData name="Luis Alonso Bogantes Rodriguez" userId="46429765-3e0e-4766-a1e2-a65a335e97f8" providerId="ADAL" clId="{10D05BAF-F42D-4E24-83E7-E8111B4A9F20}" dt="2021-08-07T21:22:54.750" v="165" actId="2710"/>
          <ac:spMkLst>
            <pc:docMk/>
            <pc:sldMk cId="2174465206" sldId="266"/>
            <ac:spMk id="3" creationId="{00000000-0000-0000-0000-000000000000}"/>
          </ac:spMkLst>
        </pc:spChg>
      </pc:sldChg>
      <pc:sldChg chg="modSp mod">
        <pc:chgData name="Luis Alonso Bogantes Rodriguez" userId="46429765-3e0e-4766-a1e2-a65a335e97f8" providerId="ADAL" clId="{10D05BAF-F42D-4E24-83E7-E8111B4A9F20}" dt="2021-08-08T06:50:15.351" v="4143" actId="14100"/>
        <pc:sldMkLst>
          <pc:docMk/>
          <pc:sldMk cId="1674465353" sldId="267"/>
        </pc:sldMkLst>
        <pc:graphicFrameChg chg="modGraphic">
          <ac:chgData name="Luis Alonso Bogantes Rodriguez" userId="46429765-3e0e-4766-a1e2-a65a335e97f8" providerId="ADAL" clId="{10D05BAF-F42D-4E24-83E7-E8111B4A9F20}" dt="2021-08-08T06:50:15.351" v="4143" actId="14100"/>
          <ac:graphicFrameMkLst>
            <pc:docMk/>
            <pc:sldMk cId="1674465353" sldId="267"/>
            <ac:graphicFrameMk id="4" creationId="{00000000-0000-0000-0000-000000000000}"/>
          </ac:graphicFrameMkLst>
        </pc:graphicFrameChg>
      </pc:sldChg>
      <pc:sldChg chg="modSp mod">
        <pc:chgData name="Luis Alonso Bogantes Rodriguez" userId="46429765-3e0e-4766-a1e2-a65a335e97f8" providerId="ADAL" clId="{10D05BAF-F42D-4E24-83E7-E8111B4A9F20}" dt="2021-08-07T21:30:30.386" v="170" actId="2710"/>
        <pc:sldMkLst>
          <pc:docMk/>
          <pc:sldMk cId="306272514" sldId="268"/>
        </pc:sldMkLst>
        <pc:spChg chg="mod">
          <ac:chgData name="Luis Alonso Bogantes Rodriguez" userId="46429765-3e0e-4766-a1e2-a65a335e97f8" providerId="ADAL" clId="{10D05BAF-F42D-4E24-83E7-E8111B4A9F20}" dt="2021-08-07T21:30:30.386" v="170" actId="2710"/>
          <ac:spMkLst>
            <pc:docMk/>
            <pc:sldMk cId="306272514" sldId="268"/>
            <ac:spMk id="3" creationId="{00000000-0000-0000-0000-000000000000}"/>
          </ac:spMkLst>
        </pc:spChg>
      </pc:sldChg>
      <pc:sldChg chg="modSp mod ord">
        <pc:chgData name="Luis Alonso Bogantes Rodriguez" userId="46429765-3e0e-4766-a1e2-a65a335e97f8" providerId="ADAL" clId="{10D05BAF-F42D-4E24-83E7-E8111B4A9F20}" dt="2021-08-08T22:33:36.486" v="4306" actId="20577"/>
        <pc:sldMkLst>
          <pc:docMk/>
          <pc:sldMk cId="3104912625" sldId="269"/>
        </pc:sldMkLst>
        <pc:spChg chg="mod">
          <ac:chgData name="Luis Alonso Bogantes Rodriguez" userId="46429765-3e0e-4766-a1e2-a65a335e97f8" providerId="ADAL" clId="{10D05BAF-F42D-4E24-83E7-E8111B4A9F20}" dt="2021-08-08T22:33:36.486" v="4306" actId="20577"/>
          <ac:spMkLst>
            <pc:docMk/>
            <pc:sldMk cId="3104912625" sldId="269"/>
            <ac:spMk id="3" creationId="{00000000-0000-0000-0000-000000000000}"/>
          </ac:spMkLst>
        </pc:spChg>
      </pc:sldChg>
      <pc:sldChg chg="modSp mod ord">
        <pc:chgData name="Luis Alonso Bogantes Rodriguez" userId="46429765-3e0e-4766-a1e2-a65a335e97f8" providerId="ADAL" clId="{10D05BAF-F42D-4E24-83E7-E8111B4A9F20}" dt="2021-08-08T03:33:16.288" v="1453" actId="108"/>
        <pc:sldMkLst>
          <pc:docMk/>
          <pc:sldMk cId="3673671537" sldId="270"/>
        </pc:sldMkLst>
        <pc:spChg chg="mod">
          <ac:chgData name="Luis Alonso Bogantes Rodriguez" userId="46429765-3e0e-4766-a1e2-a65a335e97f8" providerId="ADAL" clId="{10D05BAF-F42D-4E24-83E7-E8111B4A9F20}" dt="2021-08-08T03:33:16.288" v="1453" actId="108"/>
          <ac:spMkLst>
            <pc:docMk/>
            <pc:sldMk cId="3673671537" sldId="270"/>
            <ac:spMk id="3" creationId="{00000000-0000-0000-0000-000000000000}"/>
          </ac:spMkLst>
        </pc:spChg>
      </pc:sldChg>
      <pc:sldChg chg="mod modShow">
        <pc:chgData name="Luis Alonso Bogantes Rodriguez" userId="46429765-3e0e-4766-a1e2-a65a335e97f8" providerId="ADAL" clId="{10D05BAF-F42D-4E24-83E7-E8111B4A9F20}" dt="2021-08-08T06:58:23.527" v="4144" actId="729"/>
        <pc:sldMkLst>
          <pc:docMk/>
          <pc:sldMk cId="2364016471" sldId="272"/>
        </pc:sldMkLst>
      </pc:sldChg>
      <pc:sldChg chg="modSp mod">
        <pc:chgData name="Luis Alonso Bogantes Rodriguez" userId="46429765-3e0e-4766-a1e2-a65a335e97f8" providerId="ADAL" clId="{10D05BAF-F42D-4E24-83E7-E8111B4A9F20}" dt="2021-08-07T21:25:26.595" v="166" actId="2710"/>
        <pc:sldMkLst>
          <pc:docMk/>
          <pc:sldMk cId="2140833268" sldId="280"/>
        </pc:sldMkLst>
        <pc:spChg chg="mod">
          <ac:chgData name="Luis Alonso Bogantes Rodriguez" userId="46429765-3e0e-4766-a1e2-a65a335e97f8" providerId="ADAL" clId="{10D05BAF-F42D-4E24-83E7-E8111B4A9F20}" dt="2021-08-07T21:25:26.595" v="166" actId="2710"/>
          <ac:spMkLst>
            <pc:docMk/>
            <pc:sldMk cId="2140833268" sldId="280"/>
            <ac:spMk id="3" creationId="{00000000-0000-0000-0000-000000000000}"/>
          </ac:spMkLst>
        </pc:spChg>
      </pc:sldChg>
      <pc:sldChg chg="addSp delSp modSp new mod ord">
        <pc:chgData name="Luis Alonso Bogantes Rodriguez" userId="46429765-3e0e-4766-a1e2-a65a335e97f8" providerId="ADAL" clId="{10D05BAF-F42D-4E24-83E7-E8111B4A9F20}" dt="2021-08-08T01:33:24.740" v="779" actId="20577"/>
        <pc:sldMkLst>
          <pc:docMk/>
          <pc:sldMk cId="263075305" sldId="286"/>
        </pc:sldMkLst>
        <pc:spChg chg="mod">
          <ac:chgData name="Luis Alonso Bogantes Rodriguez" userId="46429765-3e0e-4766-a1e2-a65a335e97f8" providerId="ADAL" clId="{10D05BAF-F42D-4E24-83E7-E8111B4A9F20}" dt="2021-08-08T01:33:24.740" v="779" actId="20577"/>
          <ac:spMkLst>
            <pc:docMk/>
            <pc:sldMk cId="263075305" sldId="286"/>
            <ac:spMk id="2" creationId="{B27BC00A-00C0-44E4-A1E2-03B95F24DA3A}"/>
          </ac:spMkLst>
        </pc:spChg>
        <pc:spChg chg="del">
          <ac:chgData name="Luis Alonso Bogantes Rodriguez" userId="46429765-3e0e-4766-a1e2-a65a335e97f8" providerId="ADAL" clId="{10D05BAF-F42D-4E24-83E7-E8111B4A9F20}" dt="2021-08-08T01:18:13.901" v="353" actId="478"/>
          <ac:spMkLst>
            <pc:docMk/>
            <pc:sldMk cId="263075305" sldId="286"/>
            <ac:spMk id="3" creationId="{13DC55AB-624C-475B-BF17-B9AD4BD9E974}"/>
          </ac:spMkLst>
        </pc:spChg>
        <pc:picChg chg="add mod">
          <ac:chgData name="Luis Alonso Bogantes Rodriguez" userId="46429765-3e0e-4766-a1e2-a65a335e97f8" providerId="ADAL" clId="{10D05BAF-F42D-4E24-83E7-E8111B4A9F20}" dt="2021-08-08T01:19:05.884" v="365" actId="1440"/>
          <ac:picMkLst>
            <pc:docMk/>
            <pc:sldMk cId="263075305" sldId="286"/>
            <ac:picMk id="5" creationId="{32DEEE18-B1D6-46DE-928F-847DE4FAAC4A}"/>
          </ac:picMkLst>
        </pc:picChg>
        <pc:picChg chg="add mod">
          <ac:chgData name="Luis Alonso Bogantes Rodriguez" userId="46429765-3e0e-4766-a1e2-a65a335e97f8" providerId="ADAL" clId="{10D05BAF-F42D-4E24-83E7-E8111B4A9F20}" dt="2021-08-08T01:19:10.430" v="367" actId="1440"/>
          <ac:picMkLst>
            <pc:docMk/>
            <pc:sldMk cId="263075305" sldId="286"/>
            <ac:picMk id="7" creationId="{36E6D259-334E-434B-AAF6-A1254167377F}"/>
          </ac:picMkLst>
        </pc:picChg>
      </pc:sldChg>
      <pc:sldChg chg="addSp delSp modSp add mod chgLayout">
        <pc:chgData name="Luis Alonso Bogantes Rodriguez" userId="46429765-3e0e-4766-a1e2-a65a335e97f8" providerId="ADAL" clId="{10D05BAF-F42D-4E24-83E7-E8111B4A9F20}" dt="2021-08-08T05:14:11.522" v="3321"/>
        <pc:sldMkLst>
          <pc:docMk/>
          <pc:sldMk cId="961854629" sldId="287"/>
        </pc:sldMkLst>
        <pc:spChg chg="mod ord">
          <ac:chgData name="Luis Alonso Bogantes Rodriguez" userId="46429765-3e0e-4766-a1e2-a65a335e97f8" providerId="ADAL" clId="{10D05BAF-F42D-4E24-83E7-E8111B4A9F20}" dt="2021-08-08T04:46:20.402" v="2944" actId="20577"/>
          <ac:spMkLst>
            <pc:docMk/>
            <pc:sldMk cId="961854629" sldId="287"/>
            <ac:spMk id="2" creationId="{B27BC00A-00C0-44E4-A1E2-03B95F24DA3A}"/>
          </ac:spMkLst>
        </pc:spChg>
        <pc:spChg chg="add mod ord">
          <ac:chgData name="Luis Alonso Bogantes Rodriguez" userId="46429765-3e0e-4766-a1e2-a65a335e97f8" providerId="ADAL" clId="{10D05BAF-F42D-4E24-83E7-E8111B4A9F20}" dt="2021-08-08T05:14:11.522" v="3321"/>
          <ac:spMkLst>
            <pc:docMk/>
            <pc:sldMk cId="961854629" sldId="287"/>
            <ac:spMk id="3" creationId="{CD48FC8B-D200-4FF0-B54F-7B550460C175}"/>
          </ac:spMkLst>
        </pc:spChg>
        <pc:picChg chg="del">
          <ac:chgData name="Luis Alonso Bogantes Rodriguez" userId="46429765-3e0e-4766-a1e2-a65a335e97f8" providerId="ADAL" clId="{10D05BAF-F42D-4E24-83E7-E8111B4A9F20}" dt="2021-08-08T01:21:10.658" v="389" actId="478"/>
          <ac:picMkLst>
            <pc:docMk/>
            <pc:sldMk cId="961854629" sldId="287"/>
            <ac:picMk id="5" creationId="{32DEEE18-B1D6-46DE-928F-847DE4FAAC4A}"/>
          </ac:picMkLst>
        </pc:picChg>
        <pc:picChg chg="del">
          <ac:chgData name="Luis Alonso Bogantes Rodriguez" userId="46429765-3e0e-4766-a1e2-a65a335e97f8" providerId="ADAL" clId="{10D05BAF-F42D-4E24-83E7-E8111B4A9F20}" dt="2021-08-08T01:21:11.526" v="390" actId="478"/>
          <ac:picMkLst>
            <pc:docMk/>
            <pc:sldMk cId="961854629" sldId="287"/>
            <ac:picMk id="7" creationId="{36E6D259-334E-434B-AAF6-A1254167377F}"/>
          </ac:picMkLst>
        </pc:picChg>
      </pc:sldChg>
      <pc:sldChg chg="addSp delSp modSp new mod">
        <pc:chgData name="Luis Alonso Bogantes Rodriguez" userId="46429765-3e0e-4766-a1e2-a65a335e97f8" providerId="ADAL" clId="{10D05BAF-F42D-4E24-83E7-E8111B4A9F20}" dt="2021-08-08T03:51:01.688" v="1542" actId="115"/>
        <pc:sldMkLst>
          <pc:docMk/>
          <pc:sldMk cId="503409748" sldId="288"/>
        </pc:sldMkLst>
        <pc:spChg chg="mod">
          <ac:chgData name="Luis Alonso Bogantes Rodriguez" userId="46429765-3e0e-4766-a1e2-a65a335e97f8" providerId="ADAL" clId="{10D05BAF-F42D-4E24-83E7-E8111B4A9F20}" dt="2021-08-08T01:38:34.253" v="805" actId="20577"/>
          <ac:spMkLst>
            <pc:docMk/>
            <pc:sldMk cId="503409748" sldId="288"/>
            <ac:spMk id="2" creationId="{FB31E090-E574-44D6-9996-BBA5E1E322C5}"/>
          </ac:spMkLst>
        </pc:spChg>
        <pc:spChg chg="mod">
          <ac:chgData name="Luis Alonso Bogantes Rodriguez" userId="46429765-3e0e-4766-a1e2-a65a335e97f8" providerId="ADAL" clId="{10D05BAF-F42D-4E24-83E7-E8111B4A9F20}" dt="2021-08-08T03:51:01.688" v="1542" actId="115"/>
          <ac:spMkLst>
            <pc:docMk/>
            <pc:sldMk cId="503409748" sldId="288"/>
            <ac:spMk id="3" creationId="{78D0C2E6-1E65-4161-8763-A0F0FFFA6456}"/>
          </ac:spMkLst>
        </pc:spChg>
        <pc:picChg chg="add del mod">
          <ac:chgData name="Luis Alonso Bogantes Rodriguez" userId="46429765-3e0e-4766-a1e2-a65a335e97f8" providerId="ADAL" clId="{10D05BAF-F42D-4E24-83E7-E8111B4A9F20}" dt="2021-08-08T03:15:01.695" v="1258" actId="478"/>
          <ac:picMkLst>
            <pc:docMk/>
            <pc:sldMk cId="503409748" sldId="288"/>
            <ac:picMk id="5" creationId="{1C0E0C2E-52F6-418F-A58E-E7EECF91DDA2}"/>
          </ac:picMkLst>
        </pc:picChg>
        <pc:picChg chg="add mod">
          <ac:chgData name="Luis Alonso Bogantes Rodriguez" userId="46429765-3e0e-4766-a1e2-a65a335e97f8" providerId="ADAL" clId="{10D05BAF-F42D-4E24-83E7-E8111B4A9F20}" dt="2021-08-08T03:15:21.868" v="1266" actId="14100"/>
          <ac:picMkLst>
            <pc:docMk/>
            <pc:sldMk cId="503409748" sldId="288"/>
            <ac:picMk id="7" creationId="{E0D21406-36A5-4A35-B7A4-6E4DBC0AF47B}"/>
          </ac:picMkLst>
        </pc:picChg>
        <pc:picChg chg="add mod">
          <ac:chgData name="Luis Alonso Bogantes Rodriguez" userId="46429765-3e0e-4766-a1e2-a65a335e97f8" providerId="ADAL" clId="{10D05BAF-F42D-4E24-83E7-E8111B4A9F20}" dt="2021-08-08T03:15:11.025" v="1265" actId="1440"/>
          <ac:picMkLst>
            <pc:docMk/>
            <pc:sldMk cId="503409748" sldId="288"/>
            <ac:picMk id="9" creationId="{90EED393-B6E4-46E7-AF4F-00D57EEFB115}"/>
          </ac:picMkLst>
        </pc:picChg>
      </pc:sldChg>
      <pc:sldChg chg="addSp delSp modSp add mod">
        <pc:chgData name="Luis Alonso Bogantes Rodriguez" userId="46429765-3e0e-4766-a1e2-a65a335e97f8" providerId="ADAL" clId="{10D05BAF-F42D-4E24-83E7-E8111B4A9F20}" dt="2021-08-08T03:51:16.046" v="1546" actId="113"/>
        <pc:sldMkLst>
          <pc:docMk/>
          <pc:sldMk cId="2346054931" sldId="289"/>
        </pc:sldMkLst>
        <pc:spChg chg="mod">
          <ac:chgData name="Luis Alonso Bogantes Rodriguez" userId="46429765-3e0e-4766-a1e2-a65a335e97f8" providerId="ADAL" clId="{10D05BAF-F42D-4E24-83E7-E8111B4A9F20}" dt="2021-08-08T03:24:59.731" v="1427" actId="6549"/>
          <ac:spMkLst>
            <pc:docMk/>
            <pc:sldMk cId="2346054931" sldId="289"/>
            <ac:spMk id="2" creationId="{FB31E090-E574-44D6-9996-BBA5E1E322C5}"/>
          </ac:spMkLst>
        </pc:spChg>
        <pc:spChg chg="mod">
          <ac:chgData name="Luis Alonso Bogantes Rodriguez" userId="46429765-3e0e-4766-a1e2-a65a335e97f8" providerId="ADAL" clId="{10D05BAF-F42D-4E24-83E7-E8111B4A9F20}" dt="2021-08-08T03:51:16.046" v="1546" actId="113"/>
          <ac:spMkLst>
            <pc:docMk/>
            <pc:sldMk cId="2346054931" sldId="289"/>
            <ac:spMk id="3" creationId="{78D0C2E6-1E65-4161-8763-A0F0FFFA6456}"/>
          </ac:spMkLst>
        </pc:spChg>
        <pc:spChg chg="add mod">
          <ac:chgData name="Luis Alonso Bogantes Rodriguez" userId="46429765-3e0e-4766-a1e2-a65a335e97f8" providerId="ADAL" clId="{10D05BAF-F42D-4E24-83E7-E8111B4A9F20}" dt="2021-08-08T02:08:02.733" v="1257" actId="20577"/>
          <ac:spMkLst>
            <pc:docMk/>
            <pc:sldMk cId="2346054931" sldId="289"/>
            <ac:spMk id="6" creationId="{A6209860-0FCB-49FE-8908-CFB7F1F10976}"/>
          </ac:spMkLst>
        </pc:spChg>
        <pc:picChg chg="add del mod">
          <ac:chgData name="Luis Alonso Bogantes Rodriguez" userId="46429765-3e0e-4766-a1e2-a65a335e97f8" providerId="ADAL" clId="{10D05BAF-F42D-4E24-83E7-E8111B4A9F20}" dt="2021-08-08T03:15:47.190" v="1267" actId="478"/>
          <ac:picMkLst>
            <pc:docMk/>
            <pc:sldMk cId="2346054931" sldId="289"/>
            <ac:picMk id="5" creationId="{FDDAB7A2-6F30-42EB-9244-95349C2BE9D6}"/>
          </ac:picMkLst>
        </pc:picChg>
        <pc:picChg chg="add mod">
          <ac:chgData name="Luis Alonso Bogantes Rodriguez" userId="46429765-3e0e-4766-a1e2-a65a335e97f8" providerId="ADAL" clId="{10D05BAF-F42D-4E24-83E7-E8111B4A9F20}" dt="2021-08-08T03:16:04.369" v="1273" actId="1440"/>
          <ac:picMkLst>
            <pc:docMk/>
            <pc:sldMk cId="2346054931" sldId="289"/>
            <ac:picMk id="8" creationId="{E16E92C2-857B-46F0-9FB0-FA63C90F794C}"/>
          </ac:picMkLst>
        </pc:picChg>
      </pc:sldChg>
      <pc:sldChg chg="addSp delSp modSp new del mod">
        <pc:chgData name="Luis Alonso Bogantes Rodriguez" userId="46429765-3e0e-4766-a1e2-a65a335e97f8" providerId="ADAL" clId="{10D05BAF-F42D-4E24-83E7-E8111B4A9F20}" dt="2021-08-08T03:34:29.960" v="1454" actId="2696"/>
        <pc:sldMkLst>
          <pc:docMk/>
          <pc:sldMk cId="3399434209" sldId="290"/>
        </pc:sldMkLst>
        <pc:spChg chg="del">
          <ac:chgData name="Luis Alonso Bogantes Rodriguez" userId="46429765-3e0e-4766-a1e2-a65a335e97f8" providerId="ADAL" clId="{10D05BAF-F42D-4E24-83E7-E8111B4A9F20}" dt="2021-08-08T03:25:14.435" v="1428"/>
          <ac:spMkLst>
            <pc:docMk/>
            <pc:sldMk cId="3399434209" sldId="290"/>
            <ac:spMk id="2" creationId="{F0B5F1BE-349E-49CC-AC02-DF9FB91A042D}"/>
          </ac:spMkLst>
        </pc:spChg>
        <pc:spChg chg="del">
          <ac:chgData name="Luis Alonso Bogantes Rodriguez" userId="46429765-3e0e-4766-a1e2-a65a335e97f8" providerId="ADAL" clId="{10D05BAF-F42D-4E24-83E7-E8111B4A9F20}" dt="2021-08-08T03:17:30.119" v="1275" actId="478"/>
          <ac:spMkLst>
            <pc:docMk/>
            <pc:sldMk cId="3399434209" sldId="290"/>
            <ac:spMk id="3" creationId="{DE9635F4-C648-4F5A-8676-09F31306BB58}"/>
          </ac:spMkLst>
        </pc:spChg>
        <pc:spChg chg="add mod">
          <ac:chgData name="Luis Alonso Bogantes Rodriguez" userId="46429765-3e0e-4766-a1e2-a65a335e97f8" providerId="ADAL" clId="{10D05BAF-F42D-4E24-83E7-E8111B4A9F20}" dt="2021-08-08T03:21:06.871" v="1326" actId="115"/>
          <ac:spMkLst>
            <pc:docMk/>
            <pc:sldMk cId="3399434209" sldId="290"/>
            <ac:spMk id="4" creationId="{F515C7E0-E32A-4D17-8E81-997E948CE10D}"/>
          </ac:spMkLst>
        </pc:spChg>
        <pc:spChg chg="add mod">
          <ac:chgData name="Luis Alonso Bogantes Rodriguez" userId="46429765-3e0e-4766-a1e2-a65a335e97f8" providerId="ADAL" clId="{10D05BAF-F42D-4E24-83E7-E8111B4A9F20}" dt="2021-08-08T03:25:27.420" v="1434" actId="20577"/>
          <ac:spMkLst>
            <pc:docMk/>
            <pc:sldMk cId="3399434209" sldId="290"/>
            <ac:spMk id="9" creationId="{8710AD2C-3513-4E36-922E-D23B45C039C1}"/>
          </ac:spMkLst>
        </pc:spChg>
        <pc:picChg chg="add mod">
          <ac:chgData name="Luis Alonso Bogantes Rodriguez" userId="46429765-3e0e-4766-a1e2-a65a335e97f8" providerId="ADAL" clId="{10D05BAF-F42D-4E24-83E7-E8111B4A9F20}" dt="2021-08-08T03:19:01.025" v="1319" actId="1440"/>
          <ac:picMkLst>
            <pc:docMk/>
            <pc:sldMk cId="3399434209" sldId="290"/>
            <ac:picMk id="6" creationId="{1E45CCE8-091E-4846-B05F-2D22AF342930}"/>
          </ac:picMkLst>
        </pc:picChg>
        <pc:picChg chg="add mod">
          <ac:chgData name="Luis Alonso Bogantes Rodriguez" userId="46429765-3e0e-4766-a1e2-a65a335e97f8" providerId="ADAL" clId="{10D05BAF-F42D-4E24-83E7-E8111B4A9F20}" dt="2021-08-08T03:19:36.043" v="1325" actId="1440"/>
          <ac:picMkLst>
            <pc:docMk/>
            <pc:sldMk cId="3399434209" sldId="290"/>
            <ac:picMk id="8" creationId="{28380E86-9F99-4DA9-8D70-7CF57BDA178A}"/>
          </ac:picMkLst>
        </pc:picChg>
      </pc:sldChg>
      <pc:sldChg chg="addSp delSp modSp add mod">
        <pc:chgData name="Luis Alonso Bogantes Rodriguez" userId="46429765-3e0e-4766-a1e2-a65a335e97f8" providerId="ADAL" clId="{10D05BAF-F42D-4E24-83E7-E8111B4A9F20}" dt="2021-08-08T03:54:54.387" v="1788" actId="20577"/>
        <pc:sldMkLst>
          <pc:docMk/>
          <pc:sldMk cId="2768160298" sldId="291"/>
        </pc:sldMkLst>
        <pc:spChg chg="del">
          <ac:chgData name="Luis Alonso Bogantes Rodriguez" userId="46429765-3e0e-4766-a1e2-a65a335e97f8" providerId="ADAL" clId="{10D05BAF-F42D-4E24-83E7-E8111B4A9F20}" dt="2021-08-08T03:35:12.999" v="1457" actId="478"/>
          <ac:spMkLst>
            <pc:docMk/>
            <pc:sldMk cId="2768160298" sldId="291"/>
            <ac:spMk id="2" creationId="{F0B5F1BE-349E-49CC-AC02-DF9FB91A042D}"/>
          </ac:spMkLst>
        </pc:spChg>
        <pc:spChg chg="mod">
          <ac:chgData name="Luis Alonso Bogantes Rodriguez" userId="46429765-3e0e-4766-a1e2-a65a335e97f8" providerId="ADAL" clId="{10D05BAF-F42D-4E24-83E7-E8111B4A9F20}" dt="2021-08-08T03:34:43.841" v="1456" actId="6549"/>
          <ac:spMkLst>
            <pc:docMk/>
            <pc:sldMk cId="2768160298" sldId="291"/>
            <ac:spMk id="4" creationId="{F515C7E0-E32A-4D17-8E81-997E948CE10D}"/>
          </ac:spMkLst>
        </pc:spChg>
        <pc:spChg chg="add mod">
          <ac:chgData name="Luis Alonso Bogantes Rodriguez" userId="46429765-3e0e-4766-a1e2-a65a335e97f8" providerId="ADAL" clId="{10D05BAF-F42D-4E24-83E7-E8111B4A9F20}" dt="2021-08-08T03:35:22.919" v="1470" actId="20577"/>
          <ac:spMkLst>
            <pc:docMk/>
            <pc:sldMk cId="2768160298" sldId="291"/>
            <ac:spMk id="7" creationId="{61549431-EC97-4046-8F61-8AC5A554F498}"/>
          </ac:spMkLst>
        </pc:spChg>
        <pc:spChg chg="add mod">
          <ac:chgData name="Luis Alonso Bogantes Rodriguez" userId="46429765-3e0e-4766-a1e2-a65a335e97f8" providerId="ADAL" clId="{10D05BAF-F42D-4E24-83E7-E8111B4A9F20}" dt="2021-08-08T03:54:54.387" v="1788" actId="20577"/>
          <ac:spMkLst>
            <pc:docMk/>
            <pc:sldMk cId="2768160298" sldId="291"/>
            <ac:spMk id="9" creationId="{B4D6F51F-970D-40B8-99EC-91B1F334AA0E}"/>
          </ac:spMkLst>
        </pc:spChg>
        <pc:picChg chg="add mod">
          <ac:chgData name="Luis Alonso Bogantes Rodriguez" userId="46429765-3e0e-4766-a1e2-a65a335e97f8" providerId="ADAL" clId="{10D05BAF-F42D-4E24-83E7-E8111B4A9F20}" dt="2021-08-08T03:52:57.603" v="1552" actId="1440"/>
          <ac:picMkLst>
            <pc:docMk/>
            <pc:sldMk cId="2768160298" sldId="291"/>
            <ac:picMk id="5" creationId="{3EA4DA08-61BF-4C21-B810-C2A936C1CE3A}"/>
          </ac:picMkLst>
        </pc:picChg>
        <pc:picChg chg="del">
          <ac:chgData name="Luis Alonso Bogantes Rodriguez" userId="46429765-3e0e-4766-a1e2-a65a335e97f8" providerId="ADAL" clId="{10D05BAF-F42D-4E24-83E7-E8111B4A9F20}" dt="2021-08-08T03:35:30.453" v="1471" actId="478"/>
          <ac:picMkLst>
            <pc:docMk/>
            <pc:sldMk cId="2768160298" sldId="291"/>
            <ac:picMk id="6" creationId="{1E45CCE8-091E-4846-B05F-2D22AF342930}"/>
          </ac:picMkLst>
        </pc:picChg>
        <pc:picChg chg="del">
          <ac:chgData name="Luis Alonso Bogantes Rodriguez" userId="46429765-3e0e-4766-a1e2-a65a335e97f8" providerId="ADAL" clId="{10D05BAF-F42D-4E24-83E7-E8111B4A9F20}" dt="2021-08-08T03:53:04.131" v="1553" actId="478"/>
          <ac:picMkLst>
            <pc:docMk/>
            <pc:sldMk cId="2768160298" sldId="291"/>
            <ac:picMk id="8" creationId="{28380E86-9F99-4DA9-8D70-7CF57BDA178A}"/>
          </ac:picMkLst>
        </pc:picChg>
      </pc:sldChg>
      <pc:sldChg chg="modSp new mod">
        <pc:chgData name="Luis Alonso Bogantes Rodriguez" userId="46429765-3e0e-4766-a1e2-a65a335e97f8" providerId="ADAL" clId="{10D05BAF-F42D-4E24-83E7-E8111B4A9F20}" dt="2021-08-08T04:00:41.426" v="2185" actId="20577"/>
        <pc:sldMkLst>
          <pc:docMk/>
          <pc:sldMk cId="2132304254" sldId="292"/>
        </pc:sldMkLst>
        <pc:spChg chg="mod">
          <ac:chgData name="Luis Alonso Bogantes Rodriguez" userId="46429765-3e0e-4766-a1e2-a65a335e97f8" providerId="ADAL" clId="{10D05BAF-F42D-4E24-83E7-E8111B4A9F20}" dt="2021-08-08T03:58:08.054" v="1799" actId="20577"/>
          <ac:spMkLst>
            <pc:docMk/>
            <pc:sldMk cId="2132304254" sldId="292"/>
            <ac:spMk id="2" creationId="{919C961F-4F1E-46D8-B732-C29DA9938751}"/>
          </ac:spMkLst>
        </pc:spChg>
        <pc:spChg chg="mod">
          <ac:chgData name="Luis Alonso Bogantes Rodriguez" userId="46429765-3e0e-4766-a1e2-a65a335e97f8" providerId="ADAL" clId="{10D05BAF-F42D-4E24-83E7-E8111B4A9F20}" dt="2021-08-08T04:00:41.426" v="2185" actId="20577"/>
          <ac:spMkLst>
            <pc:docMk/>
            <pc:sldMk cId="2132304254" sldId="292"/>
            <ac:spMk id="3" creationId="{DC7F3C52-12B0-4355-A177-3617CF591104}"/>
          </ac:spMkLst>
        </pc:spChg>
      </pc:sldChg>
      <pc:sldChg chg="addSp delSp modSp new del mod">
        <pc:chgData name="Luis Alonso Bogantes Rodriguez" userId="46429765-3e0e-4766-a1e2-a65a335e97f8" providerId="ADAL" clId="{10D05BAF-F42D-4E24-83E7-E8111B4A9F20}" dt="2021-08-08T03:50:26.033" v="1540" actId="2696"/>
        <pc:sldMkLst>
          <pc:docMk/>
          <pc:sldMk cId="3677476043" sldId="292"/>
        </pc:sldMkLst>
        <pc:spChg chg="del">
          <ac:chgData name="Luis Alonso Bogantes Rodriguez" userId="46429765-3e0e-4766-a1e2-a65a335e97f8" providerId="ADAL" clId="{10D05BAF-F42D-4E24-83E7-E8111B4A9F20}" dt="2021-08-08T03:48:39.666" v="1473" actId="1032"/>
          <ac:spMkLst>
            <pc:docMk/>
            <pc:sldMk cId="3677476043" sldId="292"/>
            <ac:spMk id="3" creationId="{A417E6E9-03EF-4B83-927D-8A8E817F2702}"/>
          </ac:spMkLst>
        </pc:spChg>
        <pc:graphicFrameChg chg="add mod modGraphic">
          <ac:chgData name="Luis Alonso Bogantes Rodriguez" userId="46429765-3e0e-4766-a1e2-a65a335e97f8" providerId="ADAL" clId="{10D05BAF-F42D-4E24-83E7-E8111B4A9F20}" dt="2021-08-08T03:49:57.371" v="1539" actId="14100"/>
          <ac:graphicFrameMkLst>
            <pc:docMk/>
            <pc:sldMk cId="3677476043" sldId="292"/>
            <ac:graphicFrameMk id="4" creationId="{818D1694-EBCB-4A32-92FF-B060203BECA4}"/>
          </ac:graphicFrameMkLst>
        </pc:graphicFrameChg>
      </pc:sldChg>
      <pc:sldChg chg="addSp delSp modSp new mod modClrScheme modAnim chgLayout">
        <pc:chgData name="Luis Alonso Bogantes Rodriguez" userId="46429765-3e0e-4766-a1e2-a65a335e97f8" providerId="ADAL" clId="{10D05BAF-F42D-4E24-83E7-E8111B4A9F20}" dt="2021-08-08T04:40:04.614" v="2815" actId="113"/>
        <pc:sldMkLst>
          <pc:docMk/>
          <pc:sldMk cId="392387010" sldId="293"/>
        </pc:sldMkLst>
        <pc:spChg chg="del">
          <ac:chgData name="Luis Alonso Bogantes Rodriguez" userId="46429765-3e0e-4766-a1e2-a65a335e97f8" providerId="ADAL" clId="{10D05BAF-F42D-4E24-83E7-E8111B4A9F20}" dt="2021-08-08T04:16:02.047" v="2209" actId="700"/>
          <ac:spMkLst>
            <pc:docMk/>
            <pc:sldMk cId="392387010" sldId="293"/>
            <ac:spMk id="2" creationId="{EC91A264-B1F7-4567-8946-6F98C7AC9F4B}"/>
          </ac:spMkLst>
        </pc:spChg>
        <pc:spChg chg="del">
          <ac:chgData name="Luis Alonso Bogantes Rodriguez" userId="46429765-3e0e-4766-a1e2-a65a335e97f8" providerId="ADAL" clId="{10D05BAF-F42D-4E24-83E7-E8111B4A9F20}" dt="2021-08-08T04:16:02.047" v="2209" actId="700"/>
          <ac:spMkLst>
            <pc:docMk/>
            <pc:sldMk cId="392387010" sldId="293"/>
            <ac:spMk id="3" creationId="{625546FF-EBD6-4ADA-9683-7816B810C5E3}"/>
          </ac:spMkLst>
        </pc:spChg>
        <pc:spChg chg="add mod">
          <ac:chgData name="Luis Alonso Bogantes Rodriguez" userId="46429765-3e0e-4766-a1e2-a65a335e97f8" providerId="ADAL" clId="{10D05BAF-F42D-4E24-83E7-E8111B4A9F20}" dt="2021-08-08T04:40:04.614" v="2815" actId="113"/>
          <ac:spMkLst>
            <pc:docMk/>
            <pc:sldMk cId="392387010" sldId="293"/>
            <ac:spMk id="5" creationId="{9CD3872D-BCE5-4D11-B85B-DE795237A006}"/>
          </ac:spMkLst>
        </pc:spChg>
        <pc:spChg chg="add mod">
          <ac:chgData name="Luis Alonso Bogantes Rodriguez" userId="46429765-3e0e-4766-a1e2-a65a335e97f8" providerId="ADAL" clId="{10D05BAF-F42D-4E24-83E7-E8111B4A9F20}" dt="2021-08-08T04:39:25.316" v="2812" actId="403"/>
          <ac:spMkLst>
            <pc:docMk/>
            <pc:sldMk cId="392387010" sldId="293"/>
            <ac:spMk id="7" creationId="{B01FD75B-4F77-4C9E-880F-82D0740F3D1B}"/>
          </ac:spMkLst>
        </pc:spChg>
        <pc:spChg chg="add mod">
          <ac:chgData name="Luis Alonso Bogantes Rodriguez" userId="46429765-3e0e-4766-a1e2-a65a335e97f8" providerId="ADAL" clId="{10D05BAF-F42D-4E24-83E7-E8111B4A9F20}" dt="2021-08-08T04:30:20.826" v="2688" actId="1076"/>
          <ac:spMkLst>
            <pc:docMk/>
            <pc:sldMk cId="392387010" sldId="293"/>
            <ac:spMk id="8" creationId="{39529D20-9FF4-42F7-AF1C-43782AC749B5}"/>
          </ac:spMkLst>
        </pc:spChg>
        <pc:graphicFrameChg chg="add mod modGraphic">
          <ac:chgData name="Luis Alonso Bogantes Rodriguez" userId="46429765-3e0e-4766-a1e2-a65a335e97f8" providerId="ADAL" clId="{10D05BAF-F42D-4E24-83E7-E8111B4A9F20}" dt="2021-08-08T04:29:57.070" v="2668" actId="1076"/>
          <ac:graphicFrameMkLst>
            <pc:docMk/>
            <pc:sldMk cId="392387010" sldId="293"/>
            <ac:graphicFrameMk id="4" creationId="{CA1539A2-5F34-414A-9914-F58A77BF51CD}"/>
          </ac:graphicFrameMkLst>
        </pc:graphicFrameChg>
        <pc:graphicFrameChg chg="add mod modGraphic">
          <ac:chgData name="Luis Alonso Bogantes Rodriguez" userId="46429765-3e0e-4766-a1e2-a65a335e97f8" providerId="ADAL" clId="{10D05BAF-F42D-4E24-83E7-E8111B4A9F20}" dt="2021-08-08T04:38:06.554" v="2783"/>
          <ac:graphicFrameMkLst>
            <pc:docMk/>
            <pc:sldMk cId="392387010" sldId="293"/>
            <ac:graphicFrameMk id="6" creationId="{D6B64338-7519-4168-BC1D-8FD4BBDADC4E}"/>
          </ac:graphicFrameMkLst>
        </pc:graphicFrameChg>
      </pc:sldChg>
      <pc:sldChg chg="modSp add mod">
        <pc:chgData name="Luis Alonso Bogantes Rodriguez" userId="46429765-3e0e-4766-a1e2-a65a335e97f8" providerId="ADAL" clId="{10D05BAF-F42D-4E24-83E7-E8111B4A9F20}" dt="2021-08-08T04:40:18.929" v="2818" actId="113"/>
        <pc:sldMkLst>
          <pc:docMk/>
          <pc:sldMk cId="2934663745" sldId="294"/>
        </pc:sldMkLst>
        <pc:spChg chg="mod">
          <ac:chgData name="Luis Alonso Bogantes Rodriguez" userId="46429765-3e0e-4766-a1e2-a65a335e97f8" providerId="ADAL" clId="{10D05BAF-F42D-4E24-83E7-E8111B4A9F20}" dt="2021-08-08T04:40:18.929" v="2818" actId="113"/>
          <ac:spMkLst>
            <pc:docMk/>
            <pc:sldMk cId="2934663745" sldId="294"/>
            <ac:spMk id="5" creationId="{9CD3872D-BCE5-4D11-B85B-DE795237A006}"/>
          </ac:spMkLst>
        </pc:spChg>
        <pc:spChg chg="mod">
          <ac:chgData name="Luis Alonso Bogantes Rodriguez" userId="46429765-3e0e-4766-a1e2-a65a335e97f8" providerId="ADAL" clId="{10D05BAF-F42D-4E24-83E7-E8111B4A9F20}" dt="2021-08-08T04:39:17.514" v="2809"/>
          <ac:spMkLst>
            <pc:docMk/>
            <pc:sldMk cId="2934663745" sldId="294"/>
            <ac:spMk id="7" creationId="{B01FD75B-4F77-4C9E-880F-82D0740F3D1B}"/>
          </ac:spMkLst>
        </pc:spChg>
        <pc:graphicFrameChg chg="mod modGraphic">
          <ac:chgData name="Luis Alonso Bogantes Rodriguez" userId="46429765-3e0e-4766-a1e2-a65a335e97f8" providerId="ADAL" clId="{10D05BAF-F42D-4E24-83E7-E8111B4A9F20}" dt="2021-08-08T04:36:43.333" v="2772"/>
          <ac:graphicFrameMkLst>
            <pc:docMk/>
            <pc:sldMk cId="2934663745" sldId="294"/>
            <ac:graphicFrameMk id="6" creationId="{D6B64338-7519-4168-BC1D-8FD4BBDADC4E}"/>
          </ac:graphicFrameMkLst>
        </pc:graphicFrameChg>
      </pc:sldChg>
      <pc:sldChg chg="addSp modSp add mod modAnim">
        <pc:chgData name="Luis Alonso Bogantes Rodriguez" userId="46429765-3e0e-4766-a1e2-a65a335e97f8" providerId="ADAL" clId="{10D05BAF-F42D-4E24-83E7-E8111B4A9F20}" dt="2021-08-08T04:45:03.268" v="2943"/>
        <pc:sldMkLst>
          <pc:docMk/>
          <pc:sldMk cId="828993206" sldId="295"/>
        </pc:sldMkLst>
        <pc:spChg chg="mod">
          <ac:chgData name="Luis Alonso Bogantes Rodriguez" userId="46429765-3e0e-4766-a1e2-a65a335e97f8" providerId="ADAL" clId="{10D05BAF-F42D-4E24-83E7-E8111B4A9F20}" dt="2021-08-08T04:42:00.118" v="2940" actId="20577"/>
          <ac:spMkLst>
            <pc:docMk/>
            <pc:sldMk cId="828993206" sldId="295"/>
            <ac:spMk id="5" creationId="{9CD3872D-BCE5-4D11-B85B-DE795237A006}"/>
          </ac:spMkLst>
        </pc:spChg>
        <pc:spChg chg="mod">
          <ac:chgData name="Luis Alonso Bogantes Rodriguez" userId="46429765-3e0e-4766-a1e2-a65a335e97f8" providerId="ADAL" clId="{10D05BAF-F42D-4E24-83E7-E8111B4A9F20}" dt="2021-08-08T04:42:11.026" v="2941" actId="1076"/>
          <ac:spMkLst>
            <pc:docMk/>
            <pc:sldMk cId="828993206" sldId="295"/>
            <ac:spMk id="7" creationId="{B01FD75B-4F77-4C9E-880F-82D0740F3D1B}"/>
          </ac:spMkLst>
        </pc:spChg>
        <pc:graphicFrameChg chg="mod">
          <ac:chgData name="Luis Alonso Bogantes Rodriguez" userId="46429765-3e0e-4766-a1e2-a65a335e97f8" providerId="ADAL" clId="{10D05BAF-F42D-4E24-83E7-E8111B4A9F20}" dt="2021-08-08T04:37:25.129" v="2774" actId="1076"/>
          <ac:graphicFrameMkLst>
            <pc:docMk/>
            <pc:sldMk cId="828993206" sldId="295"/>
            <ac:graphicFrameMk id="4" creationId="{CA1539A2-5F34-414A-9914-F58A77BF51CD}"/>
          </ac:graphicFrameMkLst>
        </pc:graphicFrameChg>
        <pc:graphicFrameChg chg="mod">
          <ac:chgData name="Luis Alonso Bogantes Rodriguez" userId="46429765-3e0e-4766-a1e2-a65a335e97f8" providerId="ADAL" clId="{10D05BAF-F42D-4E24-83E7-E8111B4A9F20}" dt="2021-08-08T04:38:24.818" v="2786" actId="1076"/>
          <ac:graphicFrameMkLst>
            <pc:docMk/>
            <pc:sldMk cId="828993206" sldId="295"/>
            <ac:graphicFrameMk id="6" creationId="{D6B64338-7519-4168-BC1D-8FD4BBDADC4E}"/>
          </ac:graphicFrameMkLst>
        </pc:graphicFrameChg>
        <pc:graphicFrameChg chg="add mod">
          <ac:chgData name="Luis Alonso Bogantes Rodriguez" userId="46429765-3e0e-4766-a1e2-a65a335e97f8" providerId="ADAL" clId="{10D05BAF-F42D-4E24-83E7-E8111B4A9F20}" dt="2021-08-08T04:38:30.853" v="2787" actId="1076"/>
          <ac:graphicFrameMkLst>
            <pc:docMk/>
            <pc:sldMk cId="828993206" sldId="295"/>
            <ac:graphicFrameMk id="9" creationId="{BBEE7C7D-DE80-49A9-BF15-6330747466AE}"/>
          </ac:graphicFrameMkLst>
        </pc:graphicFrameChg>
      </pc:sldChg>
      <pc:sldChg chg="addSp delSp modSp new mod">
        <pc:chgData name="Luis Alonso Bogantes Rodriguez" userId="46429765-3e0e-4766-a1e2-a65a335e97f8" providerId="ADAL" clId="{10D05BAF-F42D-4E24-83E7-E8111B4A9F20}" dt="2021-08-08T05:19:03.573" v="3340" actId="1076"/>
        <pc:sldMkLst>
          <pc:docMk/>
          <pc:sldMk cId="2634418073" sldId="296"/>
        </pc:sldMkLst>
        <pc:spChg chg="mod">
          <ac:chgData name="Luis Alonso Bogantes Rodriguez" userId="46429765-3e0e-4766-a1e2-a65a335e97f8" providerId="ADAL" clId="{10D05BAF-F42D-4E24-83E7-E8111B4A9F20}" dt="2021-08-08T04:56:04.795" v="3203" actId="20577"/>
          <ac:spMkLst>
            <pc:docMk/>
            <pc:sldMk cId="2634418073" sldId="296"/>
            <ac:spMk id="2" creationId="{AEC3C9C5-47D0-46B3-8C3F-11D56F265497}"/>
          </ac:spMkLst>
        </pc:spChg>
        <pc:spChg chg="mod">
          <ac:chgData name="Luis Alonso Bogantes Rodriguez" userId="46429765-3e0e-4766-a1e2-a65a335e97f8" providerId="ADAL" clId="{10D05BAF-F42D-4E24-83E7-E8111B4A9F20}" dt="2021-08-08T04:52:36.484" v="3161" actId="20577"/>
          <ac:spMkLst>
            <pc:docMk/>
            <pc:sldMk cId="2634418073" sldId="296"/>
            <ac:spMk id="3" creationId="{F4702A51-C50A-4FDC-8281-5C01FDBDE13E}"/>
          </ac:spMkLst>
        </pc:spChg>
        <pc:picChg chg="add del mod">
          <ac:chgData name="Luis Alonso Bogantes Rodriguez" userId="46429765-3e0e-4766-a1e2-a65a335e97f8" providerId="ADAL" clId="{10D05BAF-F42D-4E24-83E7-E8111B4A9F20}" dt="2021-08-08T05:17:09.518" v="3332" actId="478"/>
          <ac:picMkLst>
            <pc:docMk/>
            <pc:sldMk cId="2634418073" sldId="296"/>
            <ac:picMk id="5" creationId="{4F05C894-BD0F-4E4D-A67A-0D6412DEB037}"/>
          </ac:picMkLst>
        </pc:picChg>
        <pc:picChg chg="add mod">
          <ac:chgData name="Luis Alonso Bogantes Rodriguez" userId="46429765-3e0e-4766-a1e2-a65a335e97f8" providerId="ADAL" clId="{10D05BAF-F42D-4E24-83E7-E8111B4A9F20}" dt="2021-08-08T05:19:03.573" v="3340" actId="1076"/>
          <ac:picMkLst>
            <pc:docMk/>
            <pc:sldMk cId="2634418073" sldId="296"/>
            <ac:picMk id="7" creationId="{11D0778B-805E-438D-BF87-E82BA015E44B}"/>
          </ac:picMkLst>
        </pc:picChg>
      </pc:sldChg>
      <pc:sldChg chg="addSp delSp modSp add mod">
        <pc:chgData name="Luis Alonso Bogantes Rodriguez" userId="46429765-3e0e-4766-a1e2-a65a335e97f8" providerId="ADAL" clId="{10D05BAF-F42D-4E24-83E7-E8111B4A9F20}" dt="2021-08-08T05:34:29.510" v="3482" actId="20577"/>
        <pc:sldMkLst>
          <pc:docMk/>
          <pc:sldMk cId="3630738135" sldId="297"/>
        </pc:sldMkLst>
        <pc:spChg chg="mod">
          <ac:chgData name="Luis Alonso Bogantes Rodriguez" userId="46429765-3e0e-4766-a1e2-a65a335e97f8" providerId="ADAL" clId="{10D05BAF-F42D-4E24-83E7-E8111B4A9F20}" dt="2021-08-08T05:34:29.510" v="3482" actId="20577"/>
          <ac:spMkLst>
            <pc:docMk/>
            <pc:sldMk cId="3630738135" sldId="297"/>
            <ac:spMk id="3" creationId="{F4702A51-C50A-4FDC-8281-5C01FDBDE13E}"/>
          </ac:spMkLst>
        </pc:spChg>
        <pc:picChg chg="add del mod">
          <ac:chgData name="Luis Alonso Bogantes Rodriguez" userId="46429765-3e0e-4766-a1e2-a65a335e97f8" providerId="ADAL" clId="{10D05BAF-F42D-4E24-83E7-E8111B4A9F20}" dt="2021-08-08T05:34:05.025" v="3464" actId="478"/>
          <ac:picMkLst>
            <pc:docMk/>
            <pc:sldMk cId="3630738135" sldId="297"/>
            <ac:picMk id="5" creationId="{FAA73D78-42AC-49A6-8EE6-DE5F7912CAEC}"/>
          </ac:picMkLst>
        </pc:picChg>
        <pc:picChg chg="del">
          <ac:chgData name="Luis Alonso Bogantes Rodriguez" userId="46429765-3e0e-4766-a1e2-a65a335e97f8" providerId="ADAL" clId="{10D05BAF-F42D-4E24-83E7-E8111B4A9F20}" dt="2021-08-08T05:19:52.493" v="3455" actId="478"/>
          <ac:picMkLst>
            <pc:docMk/>
            <pc:sldMk cId="3630738135" sldId="297"/>
            <ac:picMk id="7" creationId="{11D0778B-805E-438D-BF87-E82BA015E44B}"/>
          </ac:picMkLst>
        </pc:picChg>
        <pc:picChg chg="add mod">
          <ac:chgData name="Luis Alonso Bogantes Rodriguez" userId="46429765-3e0e-4766-a1e2-a65a335e97f8" providerId="ADAL" clId="{10D05BAF-F42D-4E24-83E7-E8111B4A9F20}" dt="2021-08-08T05:34:19.270" v="3470" actId="1076"/>
          <ac:picMkLst>
            <pc:docMk/>
            <pc:sldMk cId="3630738135" sldId="297"/>
            <ac:picMk id="8" creationId="{4B83552C-CD49-459C-B37F-CF5E3B2B62D8}"/>
          </ac:picMkLst>
        </pc:picChg>
      </pc:sldChg>
      <pc:sldChg chg="addSp delSp modSp new mod setBg modClrScheme addAnim modAnim chgLayout">
        <pc:chgData name="Luis Alonso Bogantes Rodriguez" userId="46429765-3e0e-4766-a1e2-a65a335e97f8" providerId="ADAL" clId="{10D05BAF-F42D-4E24-83E7-E8111B4A9F20}" dt="2021-08-08T22:49:59.709" v="4339" actId="20577"/>
        <pc:sldMkLst>
          <pc:docMk/>
          <pc:sldMk cId="3905396294" sldId="298"/>
        </pc:sldMkLst>
        <pc:spChg chg="del mod ord">
          <ac:chgData name="Luis Alonso Bogantes Rodriguez" userId="46429765-3e0e-4766-a1e2-a65a335e97f8" providerId="ADAL" clId="{10D05BAF-F42D-4E24-83E7-E8111B4A9F20}" dt="2021-08-08T06:03:08.055" v="3808" actId="700"/>
          <ac:spMkLst>
            <pc:docMk/>
            <pc:sldMk cId="3905396294" sldId="298"/>
            <ac:spMk id="2" creationId="{3997C485-F347-4AB6-80D3-C5B41B0D8913}"/>
          </ac:spMkLst>
        </pc:spChg>
        <pc:spChg chg="del mod ord">
          <ac:chgData name="Luis Alonso Bogantes Rodriguez" userId="46429765-3e0e-4766-a1e2-a65a335e97f8" providerId="ADAL" clId="{10D05BAF-F42D-4E24-83E7-E8111B4A9F20}" dt="2021-08-08T06:03:08.055" v="3808" actId="700"/>
          <ac:spMkLst>
            <pc:docMk/>
            <pc:sldMk cId="3905396294" sldId="298"/>
            <ac:spMk id="3" creationId="{0C15BB91-076C-415D-9788-B5EE0AE3949C}"/>
          </ac:spMkLst>
        </pc:spChg>
        <pc:spChg chg="add mod ord">
          <ac:chgData name="Luis Alonso Bogantes Rodriguez" userId="46429765-3e0e-4766-a1e2-a65a335e97f8" providerId="ADAL" clId="{10D05BAF-F42D-4E24-83E7-E8111B4A9F20}" dt="2021-08-08T22:49:59.709" v="4339" actId="20577"/>
          <ac:spMkLst>
            <pc:docMk/>
            <pc:sldMk cId="3905396294" sldId="298"/>
            <ac:spMk id="4" creationId="{704AA807-EFB6-4050-AFC0-D009432CC2FE}"/>
          </ac:spMkLst>
        </pc:spChg>
        <pc:spChg chg="add mod ord">
          <ac:chgData name="Luis Alonso Bogantes Rodriguez" userId="46429765-3e0e-4766-a1e2-a65a335e97f8" providerId="ADAL" clId="{10D05BAF-F42D-4E24-83E7-E8111B4A9F20}" dt="2021-08-08T06:03:20.618" v="3828" actId="26606"/>
          <ac:spMkLst>
            <pc:docMk/>
            <pc:sldMk cId="3905396294" sldId="298"/>
            <ac:spMk id="5" creationId="{B2180A67-6B74-4B1D-8AA4-B352DF1FF4A9}"/>
          </ac:spMkLst>
        </pc:spChg>
        <pc:spChg chg="add">
          <ac:chgData name="Luis Alonso Bogantes Rodriguez" userId="46429765-3e0e-4766-a1e2-a65a335e97f8" providerId="ADAL" clId="{10D05BAF-F42D-4E24-83E7-E8111B4A9F20}" dt="2021-08-08T06:03:20.618" v="3828" actId="26606"/>
          <ac:spMkLst>
            <pc:docMk/>
            <pc:sldMk cId="3905396294" sldId="298"/>
            <ac:spMk id="11" creationId="{28D511D2-9CF1-40DE-BB88-A5A48A0E8AC6}"/>
          </ac:spMkLst>
        </pc:spChg>
        <pc:grpChg chg="add">
          <ac:chgData name="Luis Alonso Bogantes Rodriguez" userId="46429765-3e0e-4766-a1e2-a65a335e97f8" providerId="ADAL" clId="{10D05BAF-F42D-4E24-83E7-E8111B4A9F20}" dt="2021-08-08T06:03:20.618" v="3828" actId="26606"/>
          <ac:grpSpMkLst>
            <pc:docMk/>
            <pc:sldMk cId="3905396294" sldId="298"/>
            <ac:grpSpMk id="13" creationId="{40ADCA80-A0B1-4379-94EC-0A1A73BE1E7C}"/>
          </ac:grpSpMkLst>
        </pc:grpChg>
        <pc:picChg chg="add">
          <ac:chgData name="Luis Alonso Bogantes Rodriguez" userId="46429765-3e0e-4766-a1e2-a65a335e97f8" providerId="ADAL" clId="{10D05BAF-F42D-4E24-83E7-E8111B4A9F20}" dt="2021-08-08T06:03:20.618" v="3828" actId="26606"/>
          <ac:picMkLst>
            <pc:docMk/>
            <pc:sldMk cId="3905396294" sldId="298"/>
            <ac:picMk id="7" creationId="{C9E83F0E-DA8F-4615-BBC4-170B735CD9D2}"/>
          </ac:picMkLst>
        </pc:picChg>
      </pc:sldChg>
      <pc:sldChg chg="delSp modSp add mod ord">
        <pc:chgData name="Luis Alonso Bogantes Rodriguez" userId="46429765-3e0e-4766-a1e2-a65a335e97f8" providerId="ADAL" clId="{10D05BAF-F42D-4E24-83E7-E8111B4A9F20}" dt="2021-08-08T22:38:27.346" v="4312" actId="20577"/>
        <pc:sldMkLst>
          <pc:docMk/>
          <pc:sldMk cId="2095003657" sldId="299"/>
        </pc:sldMkLst>
        <pc:spChg chg="mod">
          <ac:chgData name="Luis Alonso Bogantes Rodriguez" userId="46429765-3e0e-4766-a1e2-a65a335e97f8" providerId="ADAL" clId="{10D05BAF-F42D-4E24-83E7-E8111B4A9F20}" dt="2021-08-08T05:36:36.985" v="3495" actId="6549"/>
          <ac:spMkLst>
            <pc:docMk/>
            <pc:sldMk cId="2095003657" sldId="299"/>
            <ac:spMk id="2" creationId="{AEC3C9C5-47D0-46B3-8C3F-11D56F265497}"/>
          </ac:spMkLst>
        </pc:spChg>
        <pc:spChg chg="mod">
          <ac:chgData name="Luis Alonso Bogantes Rodriguez" userId="46429765-3e0e-4766-a1e2-a65a335e97f8" providerId="ADAL" clId="{10D05BAF-F42D-4E24-83E7-E8111B4A9F20}" dt="2021-08-08T22:38:27.346" v="4312" actId="20577"/>
          <ac:spMkLst>
            <pc:docMk/>
            <pc:sldMk cId="2095003657" sldId="299"/>
            <ac:spMk id="3" creationId="{F4702A51-C50A-4FDC-8281-5C01FDBDE13E}"/>
          </ac:spMkLst>
        </pc:spChg>
        <pc:picChg chg="del">
          <ac:chgData name="Luis Alonso Bogantes Rodriguez" userId="46429765-3e0e-4766-a1e2-a65a335e97f8" providerId="ADAL" clId="{10D05BAF-F42D-4E24-83E7-E8111B4A9F20}" dt="2021-08-08T05:37:01.957" v="3507" actId="478"/>
          <ac:picMkLst>
            <pc:docMk/>
            <pc:sldMk cId="2095003657" sldId="299"/>
            <ac:picMk id="7" creationId="{11D0778B-805E-438D-BF87-E82BA015E44B}"/>
          </ac:picMkLst>
        </pc:picChg>
      </pc:sldChg>
      <pc:sldChg chg="addSp modSp add mod">
        <pc:chgData name="Luis Alonso Bogantes Rodriguez" userId="46429765-3e0e-4766-a1e2-a65a335e97f8" providerId="ADAL" clId="{10D05BAF-F42D-4E24-83E7-E8111B4A9F20}" dt="2021-08-08T05:40:02.999" v="3519" actId="1076"/>
        <pc:sldMkLst>
          <pc:docMk/>
          <pc:sldMk cId="4083990137" sldId="300"/>
        </pc:sldMkLst>
        <pc:spChg chg="mod">
          <ac:chgData name="Luis Alonso Bogantes Rodriguez" userId="46429765-3e0e-4766-a1e2-a65a335e97f8" providerId="ADAL" clId="{10D05BAF-F42D-4E24-83E7-E8111B4A9F20}" dt="2021-08-08T05:39:45.860" v="3511" actId="14100"/>
          <ac:spMkLst>
            <pc:docMk/>
            <pc:sldMk cId="4083990137" sldId="300"/>
            <ac:spMk id="3" creationId="{F4702A51-C50A-4FDC-8281-5C01FDBDE13E}"/>
          </ac:spMkLst>
        </pc:spChg>
        <pc:picChg chg="add mod">
          <ac:chgData name="Luis Alonso Bogantes Rodriguez" userId="46429765-3e0e-4766-a1e2-a65a335e97f8" providerId="ADAL" clId="{10D05BAF-F42D-4E24-83E7-E8111B4A9F20}" dt="2021-08-08T05:40:02.999" v="3519" actId="1076"/>
          <ac:picMkLst>
            <pc:docMk/>
            <pc:sldMk cId="4083990137" sldId="300"/>
            <ac:picMk id="5" creationId="{B8898450-551D-4125-96D0-5B0AE53BCC41}"/>
          </ac:picMkLst>
        </pc:picChg>
      </pc:sldChg>
      <pc:sldChg chg="addSp delSp modSp add mod ord">
        <pc:chgData name="Luis Alonso Bogantes Rodriguez" userId="46429765-3e0e-4766-a1e2-a65a335e97f8" providerId="ADAL" clId="{10D05BAF-F42D-4E24-83E7-E8111B4A9F20}" dt="2021-08-08T05:44:37.088" v="3577" actId="1440"/>
        <pc:sldMkLst>
          <pc:docMk/>
          <pc:sldMk cId="602055163" sldId="301"/>
        </pc:sldMkLst>
        <pc:spChg chg="mod">
          <ac:chgData name="Luis Alonso Bogantes Rodriguez" userId="46429765-3e0e-4766-a1e2-a65a335e97f8" providerId="ADAL" clId="{10D05BAF-F42D-4E24-83E7-E8111B4A9F20}" dt="2021-08-08T05:40:59.870" v="3530" actId="20577"/>
          <ac:spMkLst>
            <pc:docMk/>
            <pc:sldMk cId="602055163" sldId="301"/>
            <ac:spMk id="2" creationId="{AEC3C9C5-47D0-46B3-8C3F-11D56F265497}"/>
          </ac:spMkLst>
        </pc:spChg>
        <pc:spChg chg="mod">
          <ac:chgData name="Luis Alonso Bogantes Rodriguez" userId="46429765-3e0e-4766-a1e2-a65a335e97f8" providerId="ADAL" clId="{10D05BAF-F42D-4E24-83E7-E8111B4A9F20}" dt="2021-08-08T05:44:26.435" v="3570" actId="14100"/>
          <ac:spMkLst>
            <pc:docMk/>
            <pc:sldMk cId="602055163" sldId="301"/>
            <ac:spMk id="3" creationId="{F4702A51-C50A-4FDC-8281-5C01FDBDE13E}"/>
          </ac:spMkLst>
        </pc:spChg>
        <pc:picChg chg="add mod">
          <ac:chgData name="Luis Alonso Bogantes Rodriguez" userId="46429765-3e0e-4766-a1e2-a65a335e97f8" providerId="ADAL" clId="{10D05BAF-F42D-4E24-83E7-E8111B4A9F20}" dt="2021-08-08T05:44:37.088" v="3577" actId="1440"/>
          <ac:picMkLst>
            <pc:docMk/>
            <pc:sldMk cId="602055163" sldId="301"/>
            <ac:picMk id="5" creationId="{EE99E41E-1BDE-4A53-905B-51D8578A1219}"/>
          </ac:picMkLst>
        </pc:picChg>
        <pc:picChg chg="del">
          <ac:chgData name="Luis Alonso Bogantes Rodriguez" userId="46429765-3e0e-4766-a1e2-a65a335e97f8" providerId="ADAL" clId="{10D05BAF-F42D-4E24-83E7-E8111B4A9F20}" dt="2021-08-08T05:41:18.871" v="3551" actId="478"/>
          <ac:picMkLst>
            <pc:docMk/>
            <pc:sldMk cId="602055163" sldId="301"/>
            <ac:picMk id="8" creationId="{4B83552C-CD49-459C-B37F-CF5E3B2B62D8}"/>
          </ac:picMkLst>
        </pc:picChg>
      </pc:sldChg>
      <pc:sldChg chg="modSp add mod ord">
        <pc:chgData name="Luis Alonso Bogantes Rodriguez" userId="46429765-3e0e-4766-a1e2-a65a335e97f8" providerId="ADAL" clId="{10D05BAF-F42D-4E24-83E7-E8111B4A9F20}" dt="2021-08-08T22:38:42.703" v="4316" actId="20577"/>
        <pc:sldMkLst>
          <pc:docMk/>
          <pc:sldMk cId="3232280192" sldId="302"/>
        </pc:sldMkLst>
        <pc:spChg chg="mod">
          <ac:chgData name="Luis Alonso Bogantes Rodriguez" userId="46429765-3e0e-4766-a1e2-a65a335e97f8" providerId="ADAL" clId="{10D05BAF-F42D-4E24-83E7-E8111B4A9F20}" dt="2021-08-08T05:47:28.667" v="3591" actId="20577"/>
          <ac:spMkLst>
            <pc:docMk/>
            <pc:sldMk cId="3232280192" sldId="302"/>
            <ac:spMk id="2" creationId="{AEC3C9C5-47D0-46B3-8C3F-11D56F265497}"/>
          </ac:spMkLst>
        </pc:spChg>
        <pc:spChg chg="mod">
          <ac:chgData name="Luis Alonso Bogantes Rodriguez" userId="46429765-3e0e-4766-a1e2-a65a335e97f8" providerId="ADAL" clId="{10D05BAF-F42D-4E24-83E7-E8111B4A9F20}" dt="2021-08-08T22:38:42.703" v="4316" actId="20577"/>
          <ac:spMkLst>
            <pc:docMk/>
            <pc:sldMk cId="3232280192" sldId="302"/>
            <ac:spMk id="3" creationId="{F4702A51-C50A-4FDC-8281-5C01FDBDE13E}"/>
          </ac:spMkLst>
        </pc:spChg>
      </pc:sldChg>
      <pc:sldChg chg="addSp delSp modSp add mod">
        <pc:chgData name="Luis Alonso Bogantes Rodriguez" userId="46429765-3e0e-4766-a1e2-a65a335e97f8" providerId="ADAL" clId="{10D05BAF-F42D-4E24-83E7-E8111B4A9F20}" dt="2021-08-08T05:59:40.438" v="3807" actId="1440"/>
        <pc:sldMkLst>
          <pc:docMk/>
          <pc:sldMk cId="3479372735" sldId="303"/>
        </pc:sldMkLst>
        <pc:spChg chg="del">
          <ac:chgData name="Luis Alonso Bogantes Rodriguez" userId="46429765-3e0e-4766-a1e2-a65a335e97f8" providerId="ADAL" clId="{10D05BAF-F42D-4E24-83E7-E8111B4A9F20}" dt="2021-08-08T05:59:22.491" v="3798" actId="478"/>
          <ac:spMkLst>
            <pc:docMk/>
            <pc:sldMk cId="3479372735" sldId="303"/>
            <ac:spMk id="3" creationId="{F4702A51-C50A-4FDC-8281-5C01FDBDE13E}"/>
          </ac:spMkLst>
        </pc:spChg>
        <pc:spChg chg="add del mod">
          <ac:chgData name="Luis Alonso Bogantes Rodriguez" userId="46429765-3e0e-4766-a1e2-a65a335e97f8" providerId="ADAL" clId="{10D05BAF-F42D-4E24-83E7-E8111B4A9F20}" dt="2021-08-08T05:59:27.106" v="3799" actId="478"/>
          <ac:spMkLst>
            <pc:docMk/>
            <pc:sldMk cId="3479372735" sldId="303"/>
            <ac:spMk id="5" creationId="{BF3BA5D7-1D09-4829-8A42-73D59237A9E4}"/>
          </ac:spMkLst>
        </pc:spChg>
        <pc:picChg chg="add mod">
          <ac:chgData name="Luis Alonso Bogantes Rodriguez" userId="46429765-3e0e-4766-a1e2-a65a335e97f8" providerId="ADAL" clId="{10D05BAF-F42D-4E24-83E7-E8111B4A9F20}" dt="2021-08-08T05:59:40.438" v="3807" actId="1440"/>
          <ac:picMkLst>
            <pc:docMk/>
            <pc:sldMk cId="3479372735" sldId="303"/>
            <ac:picMk id="7" creationId="{645477A4-2404-45AB-9E4E-7F397BB13E77}"/>
          </ac:picMkLst>
        </pc:picChg>
      </pc:sldChg>
      <pc:sldChg chg="modSp new mod">
        <pc:chgData name="Luis Alonso Bogantes Rodriguez" userId="46429765-3e0e-4766-a1e2-a65a335e97f8" providerId="ADAL" clId="{10D05BAF-F42D-4E24-83E7-E8111B4A9F20}" dt="2021-08-08T22:50:26.457" v="4347" actId="20577"/>
        <pc:sldMkLst>
          <pc:docMk/>
          <pc:sldMk cId="3674153761" sldId="304"/>
        </pc:sldMkLst>
        <pc:spChg chg="mod">
          <ac:chgData name="Luis Alonso Bogantes Rodriguez" userId="46429765-3e0e-4766-a1e2-a65a335e97f8" providerId="ADAL" clId="{10D05BAF-F42D-4E24-83E7-E8111B4A9F20}" dt="2021-08-08T22:50:26.457" v="4347" actId="20577"/>
          <ac:spMkLst>
            <pc:docMk/>
            <pc:sldMk cId="3674153761" sldId="304"/>
            <ac:spMk id="2" creationId="{DC45BF04-0F6D-403D-B07E-F6B7EF6118C0}"/>
          </ac:spMkLst>
        </pc:spChg>
        <pc:spChg chg="mod">
          <ac:chgData name="Luis Alonso Bogantes Rodriguez" userId="46429765-3e0e-4766-a1e2-a65a335e97f8" providerId="ADAL" clId="{10D05BAF-F42D-4E24-83E7-E8111B4A9F20}" dt="2021-08-08T06:59:19.277" v="4284" actId="20577"/>
          <ac:spMkLst>
            <pc:docMk/>
            <pc:sldMk cId="3674153761" sldId="304"/>
            <ac:spMk id="3" creationId="{29D41E4A-2904-4E50-89C7-A4ACDFC48F72}"/>
          </ac:spMkLst>
        </pc:spChg>
      </pc:sldChg>
      <pc:sldChg chg="addSp delSp modSp new mod">
        <pc:chgData name="Luis Alonso Bogantes Rodriguez" userId="46429765-3e0e-4766-a1e2-a65a335e97f8" providerId="ADAL" clId="{10D05BAF-F42D-4E24-83E7-E8111B4A9F20}" dt="2021-08-08T22:50:19.180" v="4345" actId="20577"/>
        <pc:sldMkLst>
          <pc:docMk/>
          <pc:sldMk cId="921366034" sldId="305"/>
        </pc:sldMkLst>
        <pc:spChg chg="mod">
          <ac:chgData name="Luis Alonso Bogantes Rodriguez" userId="46429765-3e0e-4766-a1e2-a65a335e97f8" providerId="ADAL" clId="{10D05BAF-F42D-4E24-83E7-E8111B4A9F20}" dt="2021-08-08T22:50:19.180" v="4345" actId="20577"/>
          <ac:spMkLst>
            <pc:docMk/>
            <pc:sldMk cId="921366034" sldId="305"/>
            <ac:spMk id="2" creationId="{0252C755-6F10-45C0-9757-4FDF56CA3DE4}"/>
          </ac:spMkLst>
        </pc:spChg>
        <pc:spChg chg="del">
          <ac:chgData name="Luis Alonso Bogantes Rodriguez" userId="46429765-3e0e-4766-a1e2-a65a335e97f8" providerId="ADAL" clId="{10D05BAF-F42D-4E24-83E7-E8111B4A9F20}" dt="2021-08-08T06:36:27.966" v="4127" actId="478"/>
          <ac:spMkLst>
            <pc:docMk/>
            <pc:sldMk cId="921366034" sldId="305"/>
            <ac:spMk id="3" creationId="{56299621-668C-4562-8990-E95270E1D643}"/>
          </ac:spMkLst>
        </pc:spChg>
        <pc:picChg chg="add del mod">
          <ac:chgData name="Luis Alonso Bogantes Rodriguez" userId="46429765-3e0e-4766-a1e2-a65a335e97f8" providerId="ADAL" clId="{10D05BAF-F42D-4E24-83E7-E8111B4A9F20}" dt="2021-08-08T06:39:41.166" v="4135" actId="478"/>
          <ac:picMkLst>
            <pc:docMk/>
            <pc:sldMk cId="921366034" sldId="305"/>
            <ac:picMk id="5" creationId="{794B72CE-D40F-4BCC-AF2E-DB1971425181}"/>
          </ac:picMkLst>
        </pc:picChg>
        <pc:picChg chg="add del mod">
          <ac:chgData name="Luis Alonso Bogantes Rodriguez" userId="46429765-3e0e-4766-a1e2-a65a335e97f8" providerId="ADAL" clId="{10D05BAF-F42D-4E24-83E7-E8111B4A9F20}" dt="2021-08-08T06:59:46.741" v="4285" actId="478"/>
          <ac:picMkLst>
            <pc:docMk/>
            <pc:sldMk cId="921366034" sldId="305"/>
            <ac:picMk id="7" creationId="{5AD40029-5ACB-44B4-8C61-235BEB3B7BC5}"/>
          </ac:picMkLst>
        </pc:picChg>
        <pc:picChg chg="add del mod">
          <ac:chgData name="Luis Alonso Bogantes Rodriguez" userId="46429765-3e0e-4766-a1e2-a65a335e97f8" providerId="ADAL" clId="{10D05BAF-F42D-4E24-83E7-E8111B4A9F20}" dt="2021-08-08T07:04:17.718" v="4293" actId="478"/>
          <ac:picMkLst>
            <pc:docMk/>
            <pc:sldMk cId="921366034" sldId="305"/>
            <ac:picMk id="9" creationId="{72C6E9A6-9994-4DAF-92FE-A7B3808CAFE7}"/>
          </ac:picMkLst>
        </pc:picChg>
        <pc:picChg chg="add mod">
          <ac:chgData name="Luis Alonso Bogantes Rodriguez" userId="46429765-3e0e-4766-a1e2-a65a335e97f8" providerId="ADAL" clId="{10D05BAF-F42D-4E24-83E7-E8111B4A9F20}" dt="2021-08-08T07:04:30.938" v="4301" actId="1076"/>
          <ac:picMkLst>
            <pc:docMk/>
            <pc:sldMk cId="921366034" sldId="305"/>
            <ac:picMk id="11" creationId="{8EAC34FE-244D-49B5-9581-460B2DE42B0D}"/>
          </ac:picMkLst>
        </pc:picChg>
      </pc:sldChg>
      <pc:sldChg chg="addSp delSp modSp new mod">
        <pc:chgData name="Luis Alonso Bogantes Rodriguez" userId="46429765-3e0e-4766-a1e2-a65a335e97f8" providerId="ADAL" clId="{10D05BAF-F42D-4E24-83E7-E8111B4A9F20}" dt="2021-08-08T23:34:46.100" v="5103" actId="2710"/>
        <pc:sldMkLst>
          <pc:docMk/>
          <pc:sldMk cId="890382986" sldId="306"/>
        </pc:sldMkLst>
        <pc:spChg chg="mod">
          <ac:chgData name="Luis Alonso Bogantes Rodriguez" userId="46429765-3e0e-4766-a1e2-a65a335e97f8" providerId="ADAL" clId="{10D05BAF-F42D-4E24-83E7-E8111B4A9F20}" dt="2021-08-08T22:51:12.296" v="4392" actId="313"/>
          <ac:spMkLst>
            <pc:docMk/>
            <pc:sldMk cId="890382986" sldId="306"/>
            <ac:spMk id="2" creationId="{B57B636B-A61E-4BCB-B7FF-8B89C9FB0058}"/>
          </ac:spMkLst>
        </pc:spChg>
        <pc:spChg chg="add del mod">
          <ac:chgData name="Luis Alonso Bogantes Rodriguez" userId="46429765-3e0e-4766-a1e2-a65a335e97f8" providerId="ADAL" clId="{10D05BAF-F42D-4E24-83E7-E8111B4A9F20}" dt="2021-08-08T23:34:46.100" v="5103" actId="2710"/>
          <ac:spMkLst>
            <pc:docMk/>
            <pc:sldMk cId="890382986" sldId="306"/>
            <ac:spMk id="3" creationId="{C9A4EAE9-DE1B-4ABD-92B3-B8CD4D43E635}"/>
          </ac:spMkLst>
        </pc:spChg>
        <pc:picChg chg="add del mod ord">
          <ac:chgData name="Luis Alonso Bogantes Rodriguez" userId="46429765-3e0e-4766-a1e2-a65a335e97f8" providerId="ADAL" clId="{10D05BAF-F42D-4E24-83E7-E8111B4A9F20}" dt="2021-08-08T22:59:56.595" v="4396" actId="22"/>
          <ac:picMkLst>
            <pc:docMk/>
            <pc:sldMk cId="890382986" sldId="306"/>
            <ac:picMk id="5" creationId="{1C89083C-33E2-4773-B2CE-32B5EC0DCA4A}"/>
          </ac:picMkLst>
        </pc:picChg>
        <pc:picChg chg="add del mod modCrop">
          <ac:chgData name="Luis Alonso Bogantes Rodriguez" userId="46429765-3e0e-4766-a1e2-a65a335e97f8" providerId="ADAL" clId="{10D05BAF-F42D-4E24-83E7-E8111B4A9F20}" dt="2021-08-08T23:22:20.776" v="4509" actId="478"/>
          <ac:picMkLst>
            <pc:docMk/>
            <pc:sldMk cId="890382986" sldId="306"/>
            <ac:picMk id="7" creationId="{220F15FE-80CB-4197-963E-33521DA39C8B}"/>
          </ac:picMkLst>
        </pc:picChg>
        <pc:picChg chg="add del mod">
          <ac:chgData name="Luis Alonso Bogantes Rodriguez" userId="46429765-3e0e-4766-a1e2-a65a335e97f8" providerId="ADAL" clId="{10D05BAF-F42D-4E24-83E7-E8111B4A9F20}" dt="2021-08-08T23:22:22.234" v="4510" actId="478"/>
          <ac:picMkLst>
            <pc:docMk/>
            <pc:sldMk cId="890382986" sldId="306"/>
            <ac:picMk id="9" creationId="{FB124F0F-4B2B-4C5A-9DBC-CCAF2A7F6222}"/>
          </ac:picMkLst>
        </pc:picChg>
      </pc:sldChg>
      <pc:sldChg chg="addSp delSp modSp add mod">
        <pc:chgData name="Luis Alonso Bogantes Rodriguez" userId="46429765-3e0e-4766-a1e2-a65a335e97f8" providerId="ADAL" clId="{10D05BAF-F42D-4E24-83E7-E8111B4A9F20}" dt="2021-08-09T00:08:47.882" v="5512" actId="27636"/>
        <pc:sldMkLst>
          <pc:docMk/>
          <pc:sldMk cId="3319253241" sldId="307"/>
        </pc:sldMkLst>
        <pc:spChg chg="mod">
          <ac:chgData name="Luis Alonso Bogantes Rodriguez" userId="46429765-3e0e-4766-a1e2-a65a335e97f8" providerId="ADAL" clId="{10D05BAF-F42D-4E24-83E7-E8111B4A9F20}" dt="2021-08-08T23:52:24.144" v="5389" actId="20577"/>
          <ac:spMkLst>
            <pc:docMk/>
            <pc:sldMk cId="3319253241" sldId="307"/>
            <ac:spMk id="3" creationId="{C9A4EAE9-DE1B-4ABD-92B3-B8CD4D43E635}"/>
          </ac:spMkLst>
        </pc:spChg>
        <pc:spChg chg="add mod">
          <ac:chgData name="Luis Alonso Bogantes Rodriguez" userId="46429765-3e0e-4766-a1e2-a65a335e97f8" providerId="ADAL" clId="{10D05BAF-F42D-4E24-83E7-E8111B4A9F20}" dt="2021-08-09T00:08:47.882" v="5512" actId="27636"/>
          <ac:spMkLst>
            <pc:docMk/>
            <pc:sldMk cId="3319253241" sldId="307"/>
            <ac:spMk id="10" creationId="{E856B3B0-3D4A-429A-80CF-5E4EE53F1197}"/>
          </ac:spMkLst>
        </pc:spChg>
        <pc:picChg chg="add del mod">
          <ac:chgData name="Luis Alonso Bogantes Rodriguez" userId="46429765-3e0e-4766-a1e2-a65a335e97f8" providerId="ADAL" clId="{10D05BAF-F42D-4E24-83E7-E8111B4A9F20}" dt="2021-08-08T23:52:09.347" v="5383" actId="478"/>
          <ac:picMkLst>
            <pc:docMk/>
            <pc:sldMk cId="3319253241" sldId="307"/>
            <ac:picMk id="5" creationId="{3073CFF6-C55B-49B8-AE4A-89FB3001DA16}"/>
          </ac:picMkLst>
        </pc:picChg>
        <pc:picChg chg="del">
          <ac:chgData name="Luis Alonso Bogantes Rodriguez" userId="46429765-3e0e-4766-a1e2-a65a335e97f8" providerId="ADAL" clId="{10D05BAF-F42D-4E24-83E7-E8111B4A9F20}" dt="2021-08-08T23:05:05.301" v="4485" actId="478"/>
          <ac:picMkLst>
            <pc:docMk/>
            <pc:sldMk cId="3319253241" sldId="307"/>
            <ac:picMk id="7" creationId="{220F15FE-80CB-4197-963E-33521DA39C8B}"/>
          </ac:picMkLst>
        </pc:picChg>
        <pc:picChg chg="add del mod">
          <ac:chgData name="Luis Alonso Bogantes Rodriguez" userId="46429765-3e0e-4766-a1e2-a65a335e97f8" providerId="ADAL" clId="{10D05BAF-F42D-4E24-83E7-E8111B4A9F20}" dt="2021-08-08T23:52:48.354" v="5390" actId="478"/>
          <ac:picMkLst>
            <pc:docMk/>
            <pc:sldMk cId="3319253241" sldId="307"/>
            <ac:picMk id="8" creationId="{404B09A5-D6D1-4D85-8C88-6FDC86E9A668}"/>
          </ac:picMkLst>
        </pc:picChg>
        <pc:picChg chg="del">
          <ac:chgData name="Luis Alonso Bogantes Rodriguez" userId="46429765-3e0e-4766-a1e2-a65a335e97f8" providerId="ADAL" clId="{10D05BAF-F42D-4E24-83E7-E8111B4A9F20}" dt="2021-08-08T23:05:07.392" v="4486" actId="478"/>
          <ac:picMkLst>
            <pc:docMk/>
            <pc:sldMk cId="3319253241" sldId="307"/>
            <ac:picMk id="9" creationId="{FB124F0F-4B2B-4C5A-9DBC-CCAF2A7F6222}"/>
          </ac:picMkLst>
        </pc:picChg>
        <pc:picChg chg="add mod">
          <ac:chgData name="Luis Alonso Bogantes Rodriguez" userId="46429765-3e0e-4766-a1e2-a65a335e97f8" providerId="ADAL" clId="{10D05BAF-F42D-4E24-83E7-E8111B4A9F20}" dt="2021-08-08T23:53:08.171" v="5395" actId="1440"/>
          <ac:picMkLst>
            <pc:docMk/>
            <pc:sldMk cId="3319253241" sldId="307"/>
            <ac:picMk id="12" creationId="{9A853205-F76A-4A88-958C-3FE04B700577}"/>
          </ac:picMkLst>
        </pc:picChg>
        <pc:picChg chg="add mod">
          <ac:chgData name="Luis Alonso Bogantes Rodriguez" userId="46429765-3e0e-4766-a1e2-a65a335e97f8" providerId="ADAL" clId="{10D05BAF-F42D-4E24-83E7-E8111B4A9F20}" dt="2021-08-08T23:53:11.123" v="5396" actId="1440"/>
          <ac:picMkLst>
            <pc:docMk/>
            <pc:sldMk cId="3319253241" sldId="307"/>
            <ac:picMk id="14" creationId="{E274BFB0-F411-4141-A2F4-34963A5B127F}"/>
          </ac:picMkLst>
        </pc:picChg>
      </pc:sldChg>
      <pc:sldChg chg="add">
        <pc:chgData name="Luis Alonso Bogantes Rodriguez" userId="46429765-3e0e-4766-a1e2-a65a335e97f8" providerId="ADAL" clId="{10D05BAF-F42D-4E24-83E7-E8111B4A9F20}" dt="2021-08-08T23:22:16.648" v="4508" actId="2890"/>
        <pc:sldMkLst>
          <pc:docMk/>
          <pc:sldMk cId="3551143983" sldId="308"/>
        </pc:sldMkLst>
      </pc:sldChg>
      <pc:sldChg chg="new del">
        <pc:chgData name="Luis Alonso Bogantes Rodriguez" userId="46429765-3e0e-4766-a1e2-a65a335e97f8" providerId="ADAL" clId="{10D05BAF-F42D-4E24-83E7-E8111B4A9F20}" dt="2021-08-09T00:26:20.473" v="5832" actId="2696"/>
        <pc:sldMkLst>
          <pc:docMk/>
          <pc:sldMk cId="3791591267" sldId="309"/>
        </pc:sldMkLst>
      </pc:sldChg>
      <pc:sldChg chg="addSp delSp modSp add mod">
        <pc:chgData name="Luis Alonso Bogantes Rodriguez" userId="46429765-3e0e-4766-a1e2-a65a335e97f8" providerId="ADAL" clId="{10D05BAF-F42D-4E24-83E7-E8111B4A9F20}" dt="2021-08-09T00:09:04.636" v="5516" actId="14100"/>
        <pc:sldMkLst>
          <pc:docMk/>
          <pc:sldMk cId="744447957" sldId="310"/>
        </pc:sldMkLst>
        <pc:spChg chg="mod">
          <ac:chgData name="Luis Alonso Bogantes Rodriguez" userId="46429765-3e0e-4766-a1e2-a65a335e97f8" providerId="ADAL" clId="{10D05BAF-F42D-4E24-83E7-E8111B4A9F20}" dt="2021-08-09T00:02:13.144" v="5490" actId="5793"/>
          <ac:spMkLst>
            <pc:docMk/>
            <pc:sldMk cId="744447957" sldId="310"/>
            <ac:spMk id="3" creationId="{C9A4EAE9-DE1B-4ABD-92B3-B8CD4D43E635}"/>
          </ac:spMkLst>
        </pc:spChg>
        <pc:spChg chg="del">
          <ac:chgData name="Luis Alonso Bogantes Rodriguez" userId="46429765-3e0e-4766-a1e2-a65a335e97f8" providerId="ADAL" clId="{10D05BAF-F42D-4E24-83E7-E8111B4A9F20}" dt="2021-08-08T23:44:35.102" v="5382" actId="478"/>
          <ac:spMkLst>
            <pc:docMk/>
            <pc:sldMk cId="744447957" sldId="310"/>
            <ac:spMk id="10" creationId="{E856B3B0-3D4A-429A-80CF-5E4EE53F1197}"/>
          </ac:spMkLst>
        </pc:spChg>
        <pc:picChg chg="del">
          <ac:chgData name="Luis Alonso Bogantes Rodriguez" userId="46429765-3e0e-4766-a1e2-a65a335e97f8" providerId="ADAL" clId="{10D05BAF-F42D-4E24-83E7-E8111B4A9F20}" dt="2021-08-08T23:43:15.516" v="5363" actId="478"/>
          <ac:picMkLst>
            <pc:docMk/>
            <pc:sldMk cId="744447957" sldId="310"/>
            <ac:picMk id="5" creationId="{3073CFF6-C55B-49B8-AE4A-89FB3001DA16}"/>
          </ac:picMkLst>
        </pc:picChg>
        <pc:picChg chg="add del mod">
          <ac:chgData name="Luis Alonso Bogantes Rodriguez" userId="46429765-3e0e-4766-a1e2-a65a335e97f8" providerId="ADAL" clId="{10D05BAF-F42D-4E24-83E7-E8111B4A9F20}" dt="2021-08-08T23:54:56.180" v="5397" actId="478"/>
          <ac:picMkLst>
            <pc:docMk/>
            <pc:sldMk cId="744447957" sldId="310"/>
            <ac:picMk id="6" creationId="{66F6A3B1-477E-4ACF-90FF-885447A9D65E}"/>
          </ac:picMkLst>
        </pc:picChg>
        <pc:picChg chg="del">
          <ac:chgData name="Luis Alonso Bogantes Rodriguez" userId="46429765-3e0e-4766-a1e2-a65a335e97f8" providerId="ADAL" clId="{10D05BAF-F42D-4E24-83E7-E8111B4A9F20}" dt="2021-08-08T23:43:17.535" v="5364" actId="478"/>
          <ac:picMkLst>
            <pc:docMk/>
            <pc:sldMk cId="744447957" sldId="310"/>
            <ac:picMk id="8" creationId="{404B09A5-D6D1-4D85-8C88-6FDC86E9A668}"/>
          </ac:picMkLst>
        </pc:picChg>
        <pc:picChg chg="add del mod">
          <ac:chgData name="Luis Alonso Bogantes Rodriguez" userId="46429765-3e0e-4766-a1e2-a65a335e97f8" providerId="ADAL" clId="{10D05BAF-F42D-4E24-83E7-E8111B4A9F20}" dt="2021-08-09T00:01:10.460" v="5405" actId="478"/>
          <ac:picMkLst>
            <pc:docMk/>
            <pc:sldMk cId="744447957" sldId="310"/>
            <ac:picMk id="9" creationId="{CD8E4813-BF7D-4C46-94D1-808B547B5BD9}"/>
          </ac:picMkLst>
        </pc:picChg>
        <pc:picChg chg="add mod">
          <ac:chgData name="Luis Alonso Bogantes Rodriguez" userId="46429765-3e0e-4766-a1e2-a65a335e97f8" providerId="ADAL" clId="{10D05BAF-F42D-4E24-83E7-E8111B4A9F20}" dt="2021-08-09T00:09:04.636" v="5516" actId="14100"/>
          <ac:picMkLst>
            <pc:docMk/>
            <pc:sldMk cId="744447957" sldId="310"/>
            <ac:picMk id="12" creationId="{46742E5B-F188-4536-96FC-194C7ACB5774}"/>
          </ac:picMkLst>
        </pc:picChg>
      </pc:sldChg>
      <pc:sldChg chg="addSp delSp modSp add mod">
        <pc:chgData name="Luis Alonso Bogantes Rodriguez" userId="46429765-3e0e-4766-a1e2-a65a335e97f8" providerId="ADAL" clId="{10D05BAF-F42D-4E24-83E7-E8111B4A9F20}" dt="2021-08-09T00:25:08.517" v="5831" actId="20577"/>
        <pc:sldMkLst>
          <pc:docMk/>
          <pc:sldMk cId="2322917669" sldId="311"/>
        </pc:sldMkLst>
        <pc:spChg chg="mod">
          <ac:chgData name="Luis Alonso Bogantes Rodriguez" userId="46429765-3e0e-4766-a1e2-a65a335e97f8" providerId="ADAL" clId="{10D05BAF-F42D-4E24-83E7-E8111B4A9F20}" dt="2021-08-09T00:13:42.187" v="5714" actId="27636"/>
          <ac:spMkLst>
            <pc:docMk/>
            <pc:sldMk cId="2322917669" sldId="311"/>
            <ac:spMk id="3" creationId="{C9A4EAE9-DE1B-4ABD-92B3-B8CD4D43E635}"/>
          </ac:spMkLst>
        </pc:spChg>
        <pc:spChg chg="add mod">
          <ac:chgData name="Luis Alonso Bogantes Rodriguez" userId="46429765-3e0e-4766-a1e2-a65a335e97f8" providerId="ADAL" clId="{10D05BAF-F42D-4E24-83E7-E8111B4A9F20}" dt="2021-08-09T00:25:08.517" v="5831" actId="20577"/>
          <ac:spMkLst>
            <pc:docMk/>
            <pc:sldMk cId="2322917669" sldId="311"/>
            <ac:spMk id="5" creationId="{F9FA8B12-EE0E-41FD-B1E7-8F984CC170AF}"/>
          </ac:spMkLst>
        </pc:spChg>
        <pc:picChg chg="add mod">
          <ac:chgData name="Luis Alonso Bogantes Rodriguez" userId="46429765-3e0e-4766-a1e2-a65a335e97f8" providerId="ADAL" clId="{10D05BAF-F42D-4E24-83E7-E8111B4A9F20}" dt="2021-08-09T00:15:01.936" v="5723" actId="1440"/>
          <ac:picMkLst>
            <pc:docMk/>
            <pc:sldMk cId="2322917669" sldId="311"/>
            <ac:picMk id="6" creationId="{63DB3BEC-8555-4613-B47B-CEB2E031D64E}"/>
          </ac:picMkLst>
        </pc:picChg>
        <pc:picChg chg="add mod modCrop">
          <ac:chgData name="Luis Alonso Bogantes Rodriguez" userId="46429765-3e0e-4766-a1e2-a65a335e97f8" providerId="ADAL" clId="{10D05BAF-F42D-4E24-83E7-E8111B4A9F20}" dt="2021-08-09T00:18:53.339" v="5784" actId="1076"/>
          <ac:picMkLst>
            <pc:docMk/>
            <pc:sldMk cId="2322917669" sldId="311"/>
            <ac:picMk id="8" creationId="{343C24DD-B92D-40B2-9AD7-920A62A95F86}"/>
          </ac:picMkLst>
        </pc:picChg>
        <pc:picChg chg="del">
          <ac:chgData name="Luis Alonso Bogantes Rodriguez" userId="46429765-3e0e-4766-a1e2-a65a335e97f8" providerId="ADAL" clId="{10D05BAF-F42D-4E24-83E7-E8111B4A9F20}" dt="2021-08-09T00:10:02.634" v="5518" actId="478"/>
          <ac:picMkLst>
            <pc:docMk/>
            <pc:sldMk cId="2322917669" sldId="311"/>
            <ac:picMk id="12" creationId="{46742E5B-F188-4536-96FC-194C7ACB5774}"/>
          </ac:picMkLst>
        </pc:picChg>
      </pc:sldChg>
      <pc:sldChg chg="addSp delSp modSp add mod">
        <pc:chgData name="Luis Alonso Bogantes Rodriguez" userId="46429765-3e0e-4766-a1e2-a65a335e97f8" providerId="ADAL" clId="{10D05BAF-F42D-4E24-83E7-E8111B4A9F20}" dt="2021-08-09T00:24:55.348" v="5825" actId="20577"/>
        <pc:sldMkLst>
          <pc:docMk/>
          <pc:sldMk cId="1039572470" sldId="312"/>
        </pc:sldMkLst>
        <pc:spChg chg="mod">
          <ac:chgData name="Luis Alonso Bogantes Rodriguez" userId="46429765-3e0e-4766-a1e2-a65a335e97f8" providerId="ADAL" clId="{10D05BAF-F42D-4E24-83E7-E8111B4A9F20}" dt="2021-08-09T00:21:29.580" v="5810" actId="14100"/>
          <ac:spMkLst>
            <pc:docMk/>
            <pc:sldMk cId="1039572470" sldId="312"/>
            <ac:spMk id="3" creationId="{C9A4EAE9-DE1B-4ABD-92B3-B8CD4D43E635}"/>
          </ac:spMkLst>
        </pc:spChg>
        <pc:spChg chg="mod">
          <ac:chgData name="Luis Alonso Bogantes Rodriguez" userId="46429765-3e0e-4766-a1e2-a65a335e97f8" providerId="ADAL" clId="{10D05BAF-F42D-4E24-83E7-E8111B4A9F20}" dt="2021-08-09T00:24:55.348" v="5825" actId="20577"/>
          <ac:spMkLst>
            <pc:docMk/>
            <pc:sldMk cId="1039572470" sldId="312"/>
            <ac:spMk id="5" creationId="{F9FA8B12-EE0E-41FD-B1E7-8F984CC170AF}"/>
          </ac:spMkLst>
        </pc:spChg>
        <pc:picChg chg="del">
          <ac:chgData name="Luis Alonso Bogantes Rodriguez" userId="46429765-3e0e-4766-a1e2-a65a335e97f8" providerId="ADAL" clId="{10D05BAF-F42D-4E24-83E7-E8111B4A9F20}" dt="2021-08-09T00:21:31.323" v="5811" actId="478"/>
          <ac:picMkLst>
            <pc:docMk/>
            <pc:sldMk cId="1039572470" sldId="312"/>
            <ac:picMk id="6" creationId="{63DB3BEC-8555-4613-B47B-CEB2E031D64E}"/>
          </ac:picMkLst>
        </pc:picChg>
        <pc:picChg chg="add mod">
          <ac:chgData name="Luis Alonso Bogantes Rodriguez" userId="46429765-3e0e-4766-a1e2-a65a335e97f8" providerId="ADAL" clId="{10D05BAF-F42D-4E24-83E7-E8111B4A9F20}" dt="2021-08-09T00:21:48.059" v="5819" actId="1440"/>
          <ac:picMkLst>
            <pc:docMk/>
            <pc:sldMk cId="1039572470" sldId="312"/>
            <ac:picMk id="7" creationId="{6B47D465-96BF-4BFF-B08D-2F7171D68E2F}"/>
          </ac:picMkLst>
        </pc:picChg>
      </pc:sldChg>
    </pc:docChg>
  </pc:docChgLst>
  <pc:docChgLst>
    <pc:chgData name="Luis Angel Chacon Zuniga" userId="927b831cd1432f55" providerId="LiveId" clId="{9176376F-C00B-453D-B722-F4FC7A04B925}"/>
    <pc:docChg chg="undo custSel addSld delSld modSld">
      <pc:chgData name="Luis Angel Chacon Zuniga" userId="927b831cd1432f55" providerId="LiveId" clId="{9176376F-C00B-453D-B722-F4FC7A04B925}" dt="2021-08-12T14:20:09.698" v="456" actId="14100"/>
      <pc:docMkLst>
        <pc:docMk/>
      </pc:docMkLst>
      <pc:sldChg chg="addSp delSp modSp mod">
        <pc:chgData name="Luis Angel Chacon Zuniga" userId="927b831cd1432f55" providerId="LiveId" clId="{9176376F-C00B-453D-B722-F4FC7A04B925}" dt="2021-08-11T21:46:11.729" v="390" actId="14100"/>
        <pc:sldMkLst>
          <pc:docMk/>
          <pc:sldMk cId="3428203492" sldId="274"/>
        </pc:sldMkLst>
        <pc:picChg chg="add mod">
          <ac:chgData name="Luis Angel Chacon Zuniga" userId="927b831cd1432f55" providerId="LiveId" clId="{9176376F-C00B-453D-B722-F4FC7A04B925}" dt="2021-08-11T21:46:11.729" v="390" actId="14100"/>
          <ac:picMkLst>
            <pc:docMk/>
            <pc:sldMk cId="3428203492" sldId="274"/>
            <ac:picMk id="4" creationId="{FDB3FA12-27C9-4EF1-8B91-1C09E38816E2}"/>
          </ac:picMkLst>
        </pc:picChg>
        <pc:picChg chg="del">
          <ac:chgData name="Luis Angel Chacon Zuniga" userId="927b831cd1432f55" providerId="LiveId" clId="{9176376F-C00B-453D-B722-F4FC7A04B925}" dt="2021-08-11T21:45:51.065" v="385" actId="478"/>
          <ac:picMkLst>
            <pc:docMk/>
            <pc:sldMk cId="3428203492" sldId="274"/>
            <ac:picMk id="8" creationId="{BA4D5464-F73D-405D-8F48-E83056DBD286}"/>
          </ac:picMkLst>
        </pc:picChg>
      </pc:sldChg>
      <pc:sldChg chg="addSp delSp modSp mod">
        <pc:chgData name="Luis Angel Chacon Zuniga" userId="927b831cd1432f55" providerId="LiveId" clId="{9176376F-C00B-453D-B722-F4FC7A04B925}" dt="2021-08-11T20:59:59.597" v="378" actId="1076"/>
        <pc:sldMkLst>
          <pc:docMk/>
          <pc:sldMk cId="1049667471" sldId="279"/>
        </pc:sldMkLst>
        <pc:spChg chg="del mod">
          <ac:chgData name="Luis Angel Chacon Zuniga" userId="927b831cd1432f55" providerId="LiveId" clId="{9176376F-C00B-453D-B722-F4FC7A04B925}" dt="2021-08-11T20:54:31.781" v="300" actId="478"/>
          <ac:spMkLst>
            <pc:docMk/>
            <pc:sldMk cId="1049667471" sldId="279"/>
            <ac:spMk id="5" creationId="{3F05833E-B887-4843-8FED-152CBB8227E7}"/>
          </ac:spMkLst>
        </pc:spChg>
        <pc:picChg chg="add mod">
          <ac:chgData name="Luis Angel Chacon Zuniga" userId="927b831cd1432f55" providerId="LiveId" clId="{9176376F-C00B-453D-B722-F4FC7A04B925}" dt="2021-08-11T20:54:50.786" v="308" actId="208"/>
          <ac:picMkLst>
            <pc:docMk/>
            <pc:sldMk cId="1049667471" sldId="279"/>
            <ac:picMk id="6" creationId="{02DE82C4-CA0D-4035-A0D2-733A18DCEBD1}"/>
          </ac:picMkLst>
        </pc:picChg>
        <pc:picChg chg="add mod">
          <ac:chgData name="Luis Angel Chacon Zuniga" userId="927b831cd1432f55" providerId="LiveId" clId="{9176376F-C00B-453D-B722-F4FC7A04B925}" dt="2021-08-11T20:59:48.747" v="375" actId="1076"/>
          <ac:picMkLst>
            <pc:docMk/>
            <pc:sldMk cId="1049667471" sldId="279"/>
            <ac:picMk id="8" creationId="{FA5C70A7-1389-4287-AD70-A2904B2D3459}"/>
          </ac:picMkLst>
        </pc:picChg>
        <pc:picChg chg="add mod">
          <ac:chgData name="Luis Angel Chacon Zuniga" userId="927b831cd1432f55" providerId="LiveId" clId="{9176376F-C00B-453D-B722-F4FC7A04B925}" dt="2021-08-11T20:59:59.597" v="378" actId="1076"/>
          <ac:picMkLst>
            <pc:docMk/>
            <pc:sldMk cId="1049667471" sldId="279"/>
            <ac:picMk id="10" creationId="{B971396E-162B-4C75-ABB4-BB9EAA1FB29F}"/>
          </ac:picMkLst>
        </pc:picChg>
      </pc:sldChg>
      <pc:sldChg chg="addSp delSp modSp mod">
        <pc:chgData name="Luis Angel Chacon Zuniga" userId="927b831cd1432f55" providerId="LiveId" clId="{9176376F-C00B-453D-B722-F4FC7A04B925}" dt="2021-08-12T14:20:09.698" v="456" actId="14100"/>
        <pc:sldMkLst>
          <pc:docMk/>
          <pc:sldMk cId="263075305" sldId="286"/>
        </pc:sldMkLst>
        <pc:picChg chg="add mod">
          <ac:chgData name="Luis Angel Chacon Zuniga" userId="927b831cd1432f55" providerId="LiveId" clId="{9176376F-C00B-453D-B722-F4FC7A04B925}" dt="2021-08-12T14:20:09.698" v="456" actId="14100"/>
          <ac:picMkLst>
            <pc:docMk/>
            <pc:sldMk cId="263075305" sldId="286"/>
            <ac:picMk id="4" creationId="{24E69AF3-1D8A-422B-A034-C5C049C16214}"/>
          </ac:picMkLst>
        </pc:picChg>
        <pc:picChg chg="del">
          <ac:chgData name="Luis Angel Chacon Zuniga" userId="927b831cd1432f55" providerId="LiveId" clId="{9176376F-C00B-453D-B722-F4FC7A04B925}" dt="2021-08-12T14:19:58.620" v="450" actId="478"/>
          <ac:picMkLst>
            <pc:docMk/>
            <pc:sldMk cId="263075305" sldId="286"/>
            <ac:picMk id="5" creationId="{32DEEE18-B1D6-46DE-928F-847DE4FAAC4A}"/>
          </ac:picMkLst>
        </pc:picChg>
      </pc:sldChg>
      <pc:sldChg chg="modSp mod">
        <pc:chgData name="Luis Angel Chacon Zuniga" userId="927b831cd1432f55" providerId="LiveId" clId="{9176376F-C00B-453D-B722-F4FC7A04B925}" dt="2021-08-11T15:31:21.504" v="34" actId="27636"/>
        <pc:sldMkLst>
          <pc:docMk/>
          <pc:sldMk cId="961854629" sldId="287"/>
        </pc:sldMkLst>
        <pc:spChg chg="mod">
          <ac:chgData name="Luis Angel Chacon Zuniga" userId="927b831cd1432f55" providerId="LiveId" clId="{9176376F-C00B-453D-B722-F4FC7A04B925}" dt="2021-08-11T15:31:21.504" v="34" actId="27636"/>
          <ac:spMkLst>
            <pc:docMk/>
            <pc:sldMk cId="961854629" sldId="287"/>
            <ac:spMk id="3" creationId="{CD48FC8B-D200-4FF0-B54F-7B550460C175}"/>
          </ac:spMkLst>
        </pc:spChg>
      </pc:sldChg>
      <pc:sldChg chg="addSp delSp modSp mod">
        <pc:chgData name="Luis Angel Chacon Zuniga" userId="927b831cd1432f55" providerId="LiveId" clId="{9176376F-C00B-453D-B722-F4FC7A04B925}" dt="2021-08-11T15:25:09.909" v="6" actId="1076"/>
        <pc:sldMkLst>
          <pc:docMk/>
          <pc:sldMk cId="503409748" sldId="288"/>
        </pc:sldMkLst>
        <pc:picChg chg="add mod">
          <ac:chgData name="Luis Angel Chacon Zuniga" userId="927b831cd1432f55" providerId="LiveId" clId="{9176376F-C00B-453D-B722-F4FC7A04B925}" dt="2021-08-11T15:25:09.909" v="6" actId="1076"/>
          <ac:picMkLst>
            <pc:docMk/>
            <pc:sldMk cId="503409748" sldId="288"/>
            <ac:picMk id="5" creationId="{623E5DC5-A9B7-4C9F-B6CF-C6C07BD057F0}"/>
          </ac:picMkLst>
        </pc:picChg>
        <pc:picChg chg="del">
          <ac:chgData name="Luis Angel Chacon Zuniga" userId="927b831cd1432f55" providerId="LiveId" clId="{9176376F-C00B-453D-B722-F4FC7A04B925}" dt="2021-08-11T15:24:50.177" v="0" actId="478"/>
          <ac:picMkLst>
            <pc:docMk/>
            <pc:sldMk cId="503409748" sldId="288"/>
            <ac:picMk id="9" creationId="{90EED393-B6E4-46E7-AF4F-00D57EEFB115}"/>
          </ac:picMkLst>
        </pc:picChg>
      </pc:sldChg>
      <pc:sldChg chg="addSp delSp modSp mod">
        <pc:chgData name="Luis Angel Chacon Zuniga" userId="927b831cd1432f55" providerId="LiveId" clId="{9176376F-C00B-453D-B722-F4FC7A04B925}" dt="2021-08-11T15:28:22.331" v="16" actId="1076"/>
        <pc:sldMkLst>
          <pc:docMk/>
          <pc:sldMk cId="2346054931" sldId="289"/>
        </pc:sldMkLst>
        <pc:picChg chg="add mod">
          <ac:chgData name="Luis Angel Chacon Zuniga" userId="927b831cd1432f55" providerId="LiveId" clId="{9176376F-C00B-453D-B722-F4FC7A04B925}" dt="2021-08-11T15:28:22.331" v="16" actId="1076"/>
          <ac:picMkLst>
            <pc:docMk/>
            <pc:sldMk cId="2346054931" sldId="289"/>
            <ac:picMk id="5" creationId="{6FAA2ECD-588D-420E-B7F8-6D8A24C4C90E}"/>
          </ac:picMkLst>
        </pc:picChg>
        <pc:picChg chg="del">
          <ac:chgData name="Luis Angel Chacon Zuniga" userId="927b831cd1432f55" providerId="LiveId" clId="{9176376F-C00B-453D-B722-F4FC7A04B925}" dt="2021-08-11T15:28:07.156" v="7" actId="478"/>
          <ac:picMkLst>
            <pc:docMk/>
            <pc:sldMk cId="2346054931" sldId="289"/>
            <ac:picMk id="8" creationId="{E16E92C2-857B-46F0-9FB0-FA63C90F794C}"/>
          </ac:picMkLst>
        </pc:picChg>
      </pc:sldChg>
      <pc:sldChg chg="addSp delSp modSp mod">
        <pc:chgData name="Luis Angel Chacon Zuniga" userId="927b831cd1432f55" providerId="LiveId" clId="{9176376F-C00B-453D-B722-F4FC7A04B925}" dt="2021-08-11T15:29:51.243" v="27" actId="1076"/>
        <pc:sldMkLst>
          <pc:docMk/>
          <pc:sldMk cId="2768160298" sldId="291"/>
        </pc:sldMkLst>
        <pc:picChg chg="add mod">
          <ac:chgData name="Luis Angel Chacon Zuniga" userId="927b831cd1432f55" providerId="LiveId" clId="{9176376F-C00B-453D-B722-F4FC7A04B925}" dt="2021-08-11T15:29:51.243" v="27" actId="1076"/>
          <ac:picMkLst>
            <pc:docMk/>
            <pc:sldMk cId="2768160298" sldId="291"/>
            <ac:picMk id="3" creationId="{CCB68C0B-3D14-4C99-9FC9-A53B3920531E}"/>
          </ac:picMkLst>
        </pc:picChg>
        <pc:picChg chg="del">
          <ac:chgData name="Luis Angel Chacon Zuniga" userId="927b831cd1432f55" providerId="LiveId" clId="{9176376F-C00B-453D-B722-F4FC7A04B925}" dt="2021-08-11T15:29:25.171" v="17" actId="478"/>
          <ac:picMkLst>
            <pc:docMk/>
            <pc:sldMk cId="2768160298" sldId="291"/>
            <ac:picMk id="5" creationId="{3EA4DA08-61BF-4C21-B810-C2A936C1CE3A}"/>
          </ac:picMkLst>
        </pc:picChg>
      </pc:sldChg>
      <pc:sldChg chg="modSp mod">
        <pc:chgData name="Luis Angel Chacon Zuniga" userId="927b831cd1432f55" providerId="LiveId" clId="{9176376F-C00B-453D-B722-F4FC7A04B925}" dt="2021-08-11T16:59:49.193" v="71" actId="20577"/>
        <pc:sldMkLst>
          <pc:docMk/>
          <pc:sldMk cId="3674153761" sldId="304"/>
        </pc:sldMkLst>
        <pc:spChg chg="mod">
          <ac:chgData name="Luis Angel Chacon Zuniga" userId="927b831cd1432f55" providerId="LiveId" clId="{9176376F-C00B-453D-B722-F4FC7A04B925}" dt="2021-08-11T16:59:49.193" v="71" actId="20577"/>
          <ac:spMkLst>
            <pc:docMk/>
            <pc:sldMk cId="3674153761" sldId="304"/>
            <ac:spMk id="3" creationId="{29D41E4A-2904-4E50-89C7-A4ACDFC48F72}"/>
          </ac:spMkLst>
        </pc:spChg>
      </pc:sldChg>
      <pc:sldChg chg="addSp delSp modSp mod">
        <pc:chgData name="Luis Angel Chacon Zuniga" userId="927b831cd1432f55" providerId="LiveId" clId="{9176376F-C00B-453D-B722-F4FC7A04B925}" dt="2021-08-11T17:44:25.826" v="123" actId="20577"/>
        <pc:sldMkLst>
          <pc:docMk/>
          <pc:sldMk cId="921366034" sldId="305"/>
        </pc:sldMkLst>
        <pc:spChg chg="mod">
          <ac:chgData name="Luis Angel Chacon Zuniga" userId="927b831cd1432f55" providerId="LiveId" clId="{9176376F-C00B-453D-B722-F4FC7A04B925}" dt="2021-08-11T17:44:25.826" v="123" actId="20577"/>
          <ac:spMkLst>
            <pc:docMk/>
            <pc:sldMk cId="921366034" sldId="305"/>
            <ac:spMk id="2" creationId="{0252C755-6F10-45C0-9757-4FDF56CA3DE4}"/>
          </ac:spMkLst>
        </pc:spChg>
        <pc:picChg chg="add del mod">
          <ac:chgData name="Luis Angel Chacon Zuniga" userId="927b831cd1432f55" providerId="LiveId" clId="{9176376F-C00B-453D-B722-F4FC7A04B925}" dt="2021-08-11T16:58:23.520" v="46" actId="478"/>
          <ac:picMkLst>
            <pc:docMk/>
            <pc:sldMk cId="921366034" sldId="305"/>
            <ac:picMk id="4" creationId="{83F935E9-B4D7-4F32-9015-A2CBA56692F3}"/>
          </ac:picMkLst>
        </pc:picChg>
        <pc:picChg chg="add mod">
          <ac:chgData name="Luis Angel Chacon Zuniga" userId="927b831cd1432f55" providerId="LiveId" clId="{9176376F-C00B-453D-B722-F4FC7A04B925}" dt="2021-08-11T17:03:51.110" v="90" actId="1076"/>
          <ac:picMkLst>
            <pc:docMk/>
            <pc:sldMk cId="921366034" sldId="305"/>
            <ac:picMk id="6" creationId="{74FDE07E-4655-41D2-B0DD-ACB6163822B4}"/>
          </ac:picMkLst>
        </pc:picChg>
        <pc:picChg chg="del">
          <ac:chgData name="Luis Angel Chacon Zuniga" userId="927b831cd1432f55" providerId="LiveId" clId="{9176376F-C00B-453D-B722-F4FC7A04B925}" dt="2021-08-11T16:03:33.355" v="35" actId="478"/>
          <ac:picMkLst>
            <pc:docMk/>
            <pc:sldMk cId="921366034" sldId="305"/>
            <ac:picMk id="11" creationId="{8EAC34FE-244D-49B5-9581-460B2DE42B0D}"/>
          </ac:picMkLst>
        </pc:picChg>
      </pc:sldChg>
      <pc:sldChg chg="addSp delSp modSp add mod">
        <pc:chgData name="Luis Angel Chacon Zuniga" userId="927b831cd1432f55" providerId="LiveId" clId="{9176376F-C00B-453D-B722-F4FC7A04B925}" dt="2021-08-11T17:44:38.467" v="132" actId="20577"/>
        <pc:sldMkLst>
          <pc:docMk/>
          <pc:sldMk cId="312759124" sldId="322"/>
        </pc:sldMkLst>
        <pc:spChg chg="mod">
          <ac:chgData name="Luis Angel Chacon Zuniga" userId="927b831cd1432f55" providerId="LiveId" clId="{9176376F-C00B-453D-B722-F4FC7A04B925}" dt="2021-08-11T17:44:38.467" v="132" actId="20577"/>
          <ac:spMkLst>
            <pc:docMk/>
            <pc:sldMk cId="312759124" sldId="322"/>
            <ac:spMk id="2" creationId="{0252C755-6F10-45C0-9757-4FDF56CA3DE4}"/>
          </ac:spMkLst>
        </pc:spChg>
        <pc:picChg chg="add mod">
          <ac:chgData name="Luis Angel Chacon Zuniga" userId="927b831cd1432f55" providerId="LiveId" clId="{9176376F-C00B-453D-B722-F4FC7A04B925}" dt="2021-08-11T17:44:07.128" v="115" actId="14100"/>
          <ac:picMkLst>
            <pc:docMk/>
            <pc:sldMk cId="312759124" sldId="322"/>
            <ac:picMk id="4" creationId="{A5410BC0-857B-462C-9C91-664E075EB373}"/>
          </ac:picMkLst>
        </pc:picChg>
        <pc:picChg chg="del">
          <ac:chgData name="Luis Angel Chacon Zuniga" userId="927b831cd1432f55" providerId="LiveId" clId="{9176376F-C00B-453D-B722-F4FC7A04B925}" dt="2021-08-11T17:07:11.368" v="94" actId="478"/>
          <ac:picMkLst>
            <pc:docMk/>
            <pc:sldMk cId="312759124" sldId="322"/>
            <ac:picMk id="6" creationId="{74FDE07E-4655-41D2-B0DD-ACB6163822B4}"/>
          </ac:picMkLst>
        </pc:picChg>
      </pc:sldChg>
      <pc:sldChg chg="new del">
        <pc:chgData name="Luis Angel Chacon Zuniga" userId="927b831cd1432f55" providerId="LiveId" clId="{9176376F-C00B-453D-B722-F4FC7A04B925}" dt="2021-08-11T17:04:01.136" v="92" actId="2696"/>
        <pc:sldMkLst>
          <pc:docMk/>
          <pc:sldMk cId="1607874954" sldId="322"/>
        </pc:sldMkLst>
      </pc:sldChg>
      <pc:sldChg chg="addSp delSp modSp add mod">
        <pc:chgData name="Luis Angel Chacon Zuniga" userId="927b831cd1432f55" providerId="LiveId" clId="{9176376F-C00B-453D-B722-F4FC7A04B925}" dt="2021-08-11T17:48:07.596" v="266" actId="20577"/>
        <pc:sldMkLst>
          <pc:docMk/>
          <pc:sldMk cId="2158539727" sldId="323"/>
        </pc:sldMkLst>
        <pc:spChg chg="mod">
          <ac:chgData name="Luis Angel Chacon Zuniga" userId="927b831cd1432f55" providerId="LiveId" clId="{9176376F-C00B-453D-B722-F4FC7A04B925}" dt="2021-08-11T17:48:07.596" v="266" actId="20577"/>
          <ac:spMkLst>
            <pc:docMk/>
            <pc:sldMk cId="2158539727" sldId="323"/>
            <ac:spMk id="2" creationId="{0252C755-6F10-45C0-9757-4FDF56CA3DE4}"/>
          </ac:spMkLst>
        </pc:spChg>
        <pc:picChg chg="del">
          <ac:chgData name="Luis Angel Chacon Zuniga" userId="927b831cd1432f55" providerId="LiveId" clId="{9176376F-C00B-453D-B722-F4FC7A04B925}" dt="2021-08-11T17:44:49.309" v="134" actId="478"/>
          <ac:picMkLst>
            <pc:docMk/>
            <pc:sldMk cId="2158539727" sldId="323"/>
            <ac:picMk id="4" creationId="{A5410BC0-857B-462C-9C91-664E075EB373}"/>
          </ac:picMkLst>
        </pc:picChg>
        <pc:picChg chg="add mod">
          <ac:chgData name="Luis Angel Chacon Zuniga" userId="927b831cd1432f55" providerId="LiveId" clId="{9176376F-C00B-453D-B722-F4FC7A04B925}" dt="2021-08-11T17:46:23.023" v="170" actId="14100"/>
          <ac:picMkLst>
            <pc:docMk/>
            <pc:sldMk cId="2158539727" sldId="323"/>
            <ac:picMk id="5" creationId="{E930AD3A-6DF1-4881-A19B-E9CD04D5C125}"/>
          </ac:picMkLst>
        </pc:picChg>
      </pc:sldChg>
      <pc:sldChg chg="addSp delSp modSp add mod">
        <pc:chgData name="Luis Angel Chacon Zuniga" userId="927b831cd1432f55" providerId="LiveId" clId="{9176376F-C00B-453D-B722-F4FC7A04B925}" dt="2021-08-11T17:49:13.851" v="292" actId="1076"/>
        <pc:sldMkLst>
          <pc:docMk/>
          <pc:sldMk cId="494146881" sldId="324"/>
        </pc:sldMkLst>
        <pc:spChg chg="mod">
          <ac:chgData name="Luis Angel Chacon Zuniga" userId="927b831cd1432f55" providerId="LiveId" clId="{9176376F-C00B-453D-B722-F4FC7A04B925}" dt="2021-08-11T17:48:39.191" v="283" actId="20577"/>
          <ac:spMkLst>
            <pc:docMk/>
            <pc:sldMk cId="494146881" sldId="324"/>
            <ac:spMk id="2" creationId="{0252C755-6F10-45C0-9757-4FDF56CA3DE4}"/>
          </ac:spMkLst>
        </pc:spChg>
        <pc:picChg chg="add mod">
          <ac:chgData name="Luis Angel Chacon Zuniga" userId="927b831cd1432f55" providerId="LiveId" clId="{9176376F-C00B-453D-B722-F4FC7A04B925}" dt="2021-08-11T17:49:13.851" v="292" actId="1076"/>
          <ac:picMkLst>
            <pc:docMk/>
            <pc:sldMk cId="494146881" sldId="324"/>
            <ac:picMk id="4" creationId="{6781104B-102D-423C-A738-DB9BF04AF192}"/>
          </ac:picMkLst>
        </pc:picChg>
        <pc:picChg chg="del">
          <ac:chgData name="Luis Angel Chacon Zuniga" userId="927b831cd1432f55" providerId="LiveId" clId="{9176376F-C00B-453D-B722-F4FC7A04B925}" dt="2021-08-11T17:48:41.245" v="284" actId="478"/>
          <ac:picMkLst>
            <pc:docMk/>
            <pc:sldMk cId="494146881" sldId="324"/>
            <ac:picMk id="5" creationId="{E930AD3A-6DF1-4881-A19B-E9CD04D5C125}"/>
          </ac:picMkLst>
        </pc:picChg>
      </pc:sldChg>
      <pc:sldChg chg="addSp delSp modSp add mod">
        <pc:chgData name="Luis Angel Chacon Zuniga" userId="927b831cd1432f55" providerId="LiveId" clId="{9176376F-C00B-453D-B722-F4FC7A04B925}" dt="2021-08-11T21:13:23.476" v="384" actId="1076"/>
        <pc:sldMkLst>
          <pc:docMk/>
          <pc:sldMk cId="3060559730" sldId="325"/>
        </pc:sldMkLst>
        <pc:spChg chg="mod">
          <ac:chgData name="Luis Angel Chacon Zuniga" userId="927b831cd1432f55" providerId="LiveId" clId="{9176376F-C00B-453D-B722-F4FC7A04B925}" dt="2021-08-11T20:56:29.505" v="371" actId="14100"/>
          <ac:spMkLst>
            <pc:docMk/>
            <pc:sldMk cId="3060559730" sldId="325"/>
            <ac:spMk id="4" creationId="{48940598-1767-4DC3-85DB-1571E0DBD941}"/>
          </ac:spMkLst>
        </pc:spChg>
        <pc:picChg chg="add mod">
          <ac:chgData name="Luis Angel Chacon Zuniga" userId="927b831cd1432f55" providerId="LiveId" clId="{9176376F-C00B-453D-B722-F4FC7A04B925}" dt="2021-08-11T21:13:23.476" v="384" actId="1076"/>
          <ac:picMkLst>
            <pc:docMk/>
            <pc:sldMk cId="3060559730" sldId="325"/>
            <ac:picMk id="5" creationId="{3782F8A7-5060-4717-BB1C-B4CB27D95BB4}"/>
          </ac:picMkLst>
        </pc:picChg>
        <pc:picChg chg="del">
          <ac:chgData name="Luis Angel Chacon Zuniga" userId="927b831cd1432f55" providerId="LiveId" clId="{9176376F-C00B-453D-B722-F4FC7A04B925}" dt="2021-08-11T20:56:03.160" v="318" actId="478"/>
          <ac:picMkLst>
            <pc:docMk/>
            <pc:sldMk cId="3060559730" sldId="325"/>
            <ac:picMk id="6" creationId="{02DE82C4-CA0D-4035-A0D2-733A18DCEBD1}"/>
          </ac:picMkLst>
        </pc:picChg>
        <pc:picChg chg="del">
          <ac:chgData name="Luis Angel Chacon Zuniga" userId="927b831cd1432f55" providerId="LiveId" clId="{9176376F-C00B-453D-B722-F4FC7A04B925}" dt="2021-08-11T20:56:04.347" v="319" actId="478"/>
          <ac:picMkLst>
            <pc:docMk/>
            <pc:sldMk cId="3060559730" sldId="325"/>
            <ac:picMk id="8" creationId="{FA5C70A7-1389-4287-AD70-A2904B2D3459}"/>
          </ac:picMkLst>
        </pc:picChg>
      </pc:sldChg>
      <pc:sldChg chg="addSp delSp modSp new mod">
        <pc:chgData name="Luis Angel Chacon Zuniga" userId="927b831cd1432f55" providerId="LiveId" clId="{9176376F-C00B-453D-B722-F4FC7A04B925}" dt="2021-08-11T22:19:24.924" v="449" actId="14100"/>
        <pc:sldMkLst>
          <pc:docMk/>
          <pc:sldMk cId="1163419246" sldId="326"/>
        </pc:sldMkLst>
        <pc:spChg chg="mod">
          <ac:chgData name="Luis Angel Chacon Zuniga" userId="927b831cd1432f55" providerId="LiveId" clId="{9176376F-C00B-453D-B722-F4FC7A04B925}" dt="2021-08-11T22:18:48.917" v="446" actId="404"/>
          <ac:spMkLst>
            <pc:docMk/>
            <pc:sldMk cId="1163419246" sldId="326"/>
            <ac:spMk id="2" creationId="{3241D607-AACD-4E99-99BD-8B5A5417B76A}"/>
          </ac:spMkLst>
        </pc:spChg>
        <pc:spChg chg="del">
          <ac:chgData name="Luis Angel Chacon Zuniga" userId="927b831cd1432f55" providerId="LiveId" clId="{9176376F-C00B-453D-B722-F4FC7A04B925}" dt="2021-08-11T22:18:31.761" v="421" actId="478"/>
          <ac:spMkLst>
            <pc:docMk/>
            <pc:sldMk cId="1163419246" sldId="326"/>
            <ac:spMk id="3" creationId="{D5E76CC6-2414-4A12-9F38-FE97B351F728}"/>
          </ac:spMkLst>
        </pc:spChg>
        <pc:picChg chg="add mod">
          <ac:chgData name="Luis Angel Chacon Zuniga" userId="927b831cd1432f55" providerId="LiveId" clId="{9176376F-C00B-453D-B722-F4FC7A04B925}" dt="2021-08-11T22:19:24.924" v="449" actId="14100"/>
          <ac:picMkLst>
            <pc:docMk/>
            <pc:sldMk cId="1163419246" sldId="326"/>
            <ac:picMk id="5" creationId="{92098C4C-7CA4-4219-83AA-DADE58B7A2D6}"/>
          </ac:picMkLst>
        </pc:picChg>
      </pc:sldChg>
    </pc:docChg>
  </pc:docChgLst>
  <pc:docChgLst>
    <pc:chgData name="Luis Alonso Bogantes Rodriguez" userId="46429765-3e0e-4766-a1e2-a65a335e97f8" providerId="ADAL" clId="{91954007-3B82-40C9-B718-CFA8948F8545}"/>
    <pc:docChg chg="undo custSel addSld delSld modSld sldOrd">
      <pc:chgData name="Luis Alonso Bogantes Rodriguez" userId="46429765-3e0e-4766-a1e2-a65a335e97f8" providerId="ADAL" clId="{91954007-3B82-40C9-B718-CFA8948F8545}" dt="2021-08-10T22:15:16.906" v="1353" actId="2696"/>
      <pc:docMkLst>
        <pc:docMk/>
      </pc:docMkLst>
      <pc:sldChg chg="modSp mod">
        <pc:chgData name="Luis Alonso Bogantes Rodriguez" userId="46429765-3e0e-4766-a1e2-a65a335e97f8" providerId="ADAL" clId="{91954007-3B82-40C9-B718-CFA8948F8545}" dt="2021-08-10T20:37:53.934" v="2" actId="113"/>
        <pc:sldMkLst>
          <pc:docMk/>
          <pc:sldMk cId="3982175432" sldId="271"/>
        </pc:sldMkLst>
        <pc:spChg chg="mod">
          <ac:chgData name="Luis Alonso Bogantes Rodriguez" userId="46429765-3e0e-4766-a1e2-a65a335e97f8" providerId="ADAL" clId="{91954007-3B82-40C9-B718-CFA8948F8545}" dt="2021-08-10T20:37:53.934" v="2" actId="113"/>
          <ac:spMkLst>
            <pc:docMk/>
            <pc:sldMk cId="3982175432" sldId="271"/>
            <ac:spMk id="3" creationId="{00000000-0000-0000-0000-000000000000}"/>
          </ac:spMkLst>
        </pc:spChg>
      </pc:sldChg>
      <pc:sldChg chg="del">
        <pc:chgData name="Luis Alonso Bogantes Rodriguez" userId="46429765-3e0e-4766-a1e2-a65a335e97f8" providerId="ADAL" clId="{91954007-3B82-40C9-B718-CFA8948F8545}" dt="2021-08-10T20:35:46.753" v="0" actId="2696"/>
        <pc:sldMkLst>
          <pc:docMk/>
          <pc:sldMk cId="2364016471" sldId="272"/>
        </pc:sldMkLst>
      </pc:sldChg>
      <pc:sldChg chg="addSp delSp modSp mod">
        <pc:chgData name="Luis Alonso Bogantes Rodriguez" userId="46429765-3e0e-4766-a1e2-a65a335e97f8" providerId="ADAL" clId="{91954007-3B82-40C9-B718-CFA8948F8545}" dt="2021-08-10T20:45:23.806" v="140" actId="20577"/>
        <pc:sldMkLst>
          <pc:docMk/>
          <pc:sldMk cId="1885583188" sldId="273"/>
        </pc:sldMkLst>
        <pc:spChg chg="mod">
          <ac:chgData name="Luis Alonso Bogantes Rodriguez" userId="46429765-3e0e-4766-a1e2-a65a335e97f8" providerId="ADAL" clId="{91954007-3B82-40C9-B718-CFA8948F8545}" dt="2021-08-10T20:45:23.806" v="140" actId="20577"/>
          <ac:spMkLst>
            <pc:docMk/>
            <pc:sldMk cId="1885583188" sldId="273"/>
            <ac:spMk id="2" creationId="{00000000-0000-0000-0000-000000000000}"/>
          </ac:spMkLst>
        </pc:spChg>
        <pc:spChg chg="add mod">
          <ac:chgData name="Luis Alonso Bogantes Rodriguez" userId="46429765-3e0e-4766-a1e2-a65a335e97f8" providerId="ADAL" clId="{91954007-3B82-40C9-B718-CFA8948F8545}" dt="2021-08-10T20:42:14.146" v="87" actId="14100"/>
          <ac:spMkLst>
            <pc:docMk/>
            <pc:sldMk cId="1885583188" sldId="273"/>
            <ac:spMk id="5" creationId="{06CF2A02-885A-4CD7-A091-3832B89000D1}"/>
          </ac:spMkLst>
        </pc:spChg>
        <pc:picChg chg="del">
          <ac:chgData name="Luis Alonso Bogantes Rodriguez" userId="46429765-3e0e-4766-a1e2-a65a335e97f8" providerId="ADAL" clId="{91954007-3B82-40C9-B718-CFA8948F8545}" dt="2021-08-10T20:40:03.901" v="64" actId="478"/>
          <ac:picMkLst>
            <pc:docMk/>
            <pc:sldMk cId="1885583188" sldId="273"/>
            <ac:picMk id="4" creationId="{00000000-0000-0000-0000-000000000000}"/>
          </ac:picMkLst>
        </pc:picChg>
        <pc:picChg chg="add mod">
          <ac:chgData name="Luis Alonso Bogantes Rodriguez" userId="46429765-3e0e-4766-a1e2-a65a335e97f8" providerId="ADAL" clId="{91954007-3B82-40C9-B718-CFA8948F8545}" dt="2021-08-10T20:41:38.093" v="83" actId="1440"/>
          <ac:picMkLst>
            <pc:docMk/>
            <pc:sldMk cId="1885583188" sldId="273"/>
            <ac:picMk id="7" creationId="{118FC5A0-1D55-4DFF-ABBC-4156D912CD93}"/>
          </ac:picMkLst>
        </pc:picChg>
      </pc:sldChg>
      <pc:sldChg chg="addSp delSp modSp mod">
        <pc:chgData name="Luis Alonso Bogantes Rodriguez" userId="46429765-3e0e-4766-a1e2-a65a335e97f8" providerId="ADAL" clId="{91954007-3B82-40C9-B718-CFA8948F8545}" dt="2021-08-10T20:45:49.651" v="166" actId="20577"/>
        <pc:sldMkLst>
          <pc:docMk/>
          <pc:sldMk cId="3428203492" sldId="274"/>
        </pc:sldMkLst>
        <pc:spChg chg="mod">
          <ac:chgData name="Luis Alonso Bogantes Rodriguez" userId="46429765-3e0e-4766-a1e2-a65a335e97f8" providerId="ADAL" clId="{91954007-3B82-40C9-B718-CFA8948F8545}" dt="2021-08-10T20:45:49.651" v="166" actId="20577"/>
          <ac:spMkLst>
            <pc:docMk/>
            <pc:sldMk cId="3428203492" sldId="274"/>
            <ac:spMk id="2" creationId="{00000000-0000-0000-0000-000000000000}"/>
          </ac:spMkLst>
        </pc:spChg>
        <pc:spChg chg="add mod">
          <ac:chgData name="Luis Alonso Bogantes Rodriguez" userId="46429765-3e0e-4766-a1e2-a65a335e97f8" providerId="ADAL" clId="{91954007-3B82-40C9-B718-CFA8948F8545}" dt="2021-08-10T20:42:46.763" v="94" actId="14100"/>
          <ac:spMkLst>
            <pc:docMk/>
            <pc:sldMk cId="3428203492" sldId="274"/>
            <ac:spMk id="5" creationId="{0225CD2D-1C19-4957-B86A-6208CF1098FD}"/>
          </ac:spMkLst>
        </pc:spChg>
        <pc:spChg chg="add del mod">
          <ac:chgData name="Luis Alonso Bogantes Rodriguez" userId="46429765-3e0e-4766-a1e2-a65a335e97f8" providerId="ADAL" clId="{91954007-3B82-40C9-B718-CFA8948F8545}" dt="2021-08-10T20:43:21.211" v="97" actId="478"/>
          <ac:spMkLst>
            <pc:docMk/>
            <pc:sldMk cId="3428203492" sldId="274"/>
            <ac:spMk id="6" creationId="{1BEF2AC2-B7A1-4DC1-8C51-5D2D41BBFF33}"/>
          </ac:spMkLst>
        </pc:spChg>
        <pc:picChg chg="del mod">
          <ac:chgData name="Luis Alonso Bogantes Rodriguez" userId="46429765-3e0e-4766-a1e2-a65a335e97f8" providerId="ADAL" clId="{91954007-3B82-40C9-B718-CFA8948F8545}" dt="2021-08-10T20:43:16.745" v="95" actId="478"/>
          <ac:picMkLst>
            <pc:docMk/>
            <pc:sldMk cId="3428203492" sldId="274"/>
            <ac:picMk id="4" creationId="{00000000-0000-0000-0000-000000000000}"/>
          </ac:picMkLst>
        </pc:picChg>
        <pc:picChg chg="add mod">
          <ac:chgData name="Luis Alonso Bogantes Rodriguez" userId="46429765-3e0e-4766-a1e2-a65a335e97f8" providerId="ADAL" clId="{91954007-3B82-40C9-B718-CFA8948F8545}" dt="2021-08-10T20:43:32.584" v="104" actId="14100"/>
          <ac:picMkLst>
            <pc:docMk/>
            <pc:sldMk cId="3428203492" sldId="274"/>
            <ac:picMk id="8" creationId="{BA4D5464-F73D-405D-8F48-E83056DBD286}"/>
          </ac:picMkLst>
        </pc:picChg>
      </pc:sldChg>
      <pc:sldChg chg="addSp delSp modSp mod">
        <pc:chgData name="Luis Alonso Bogantes Rodriguez" userId="46429765-3e0e-4766-a1e2-a65a335e97f8" providerId="ADAL" clId="{91954007-3B82-40C9-B718-CFA8948F8545}" dt="2021-08-10T20:56:17.788" v="381" actId="27636"/>
        <pc:sldMkLst>
          <pc:docMk/>
          <pc:sldMk cId="1530718969" sldId="275"/>
        </pc:sldMkLst>
        <pc:spChg chg="mod">
          <ac:chgData name="Luis Alonso Bogantes Rodriguez" userId="46429765-3e0e-4766-a1e2-a65a335e97f8" providerId="ADAL" clId="{91954007-3B82-40C9-B718-CFA8948F8545}" dt="2021-08-10T20:55:27.648" v="351" actId="20577"/>
          <ac:spMkLst>
            <pc:docMk/>
            <pc:sldMk cId="1530718969" sldId="275"/>
            <ac:spMk id="2" creationId="{00000000-0000-0000-0000-000000000000}"/>
          </ac:spMkLst>
        </pc:spChg>
        <pc:spChg chg="mod">
          <ac:chgData name="Luis Alonso Bogantes Rodriguez" userId="46429765-3e0e-4766-a1e2-a65a335e97f8" providerId="ADAL" clId="{91954007-3B82-40C9-B718-CFA8948F8545}" dt="2021-08-10T20:54:56.766" v="341" actId="1076"/>
          <ac:spMkLst>
            <pc:docMk/>
            <pc:sldMk cId="1530718969" sldId="275"/>
            <ac:spMk id="3" creationId="{00000000-0000-0000-0000-000000000000}"/>
          </ac:spMkLst>
        </pc:spChg>
        <pc:spChg chg="add mod">
          <ac:chgData name="Luis Alonso Bogantes Rodriguez" userId="46429765-3e0e-4766-a1e2-a65a335e97f8" providerId="ADAL" clId="{91954007-3B82-40C9-B718-CFA8948F8545}" dt="2021-08-10T20:56:17.788" v="381" actId="27636"/>
          <ac:spMkLst>
            <pc:docMk/>
            <pc:sldMk cId="1530718969" sldId="275"/>
            <ac:spMk id="6" creationId="{D6201769-5AC4-4922-8288-6768AE88DB6F}"/>
          </ac:spMkLst>
        </pc:spChg>
        <pc:picChg chg="del">
          <ac:chgData name="Luis Alonso Bogantes Rodriguez" userId="46429765-3e0e-4766-a1e2-a65a335e97f8" providerId="ADAL" clId="{91954007-3B82-40C9-B718-CFA8948F8545}" dt="2021-08-10T20:54:13.852" v="331" actId="478"/>
          <ac:picMkLst>
            <pc:docMk/>
            <pc:sldMk cId="1530718969" sldId="275"/>
            <ac:picMk id="5" creationId="{00000000-0000-0000-0000-000000000000}"/>
          </ac:picMkLst>
        </pc:picChg>
      </pc:sldChg>
      <pc:sldChg chg="modSp mod">
        <pc:chgData name="Luis Alonso Bogantes Rodriguez" userId="46429765-3e0e-4766-a1e2-a65a335e97f8" providerId="ADAL" clId="{91954007-3B82-40C9-B718-CFA8948F8545}" dt="2021-08-10T21:00:38.051" v="417" actId="108"/>
        <pc:sldMkLst>
          <pc:docMk/>
          <pc:sldMk cId="2665881885" sldId="276"/>
        </pc:sldMkLst>
        <pc:spChg chg="mod">
          <ac:chgData name="Luis Alonso Bogantes Rodriguez" userId="46429765-3e0e-4766-a1e2-a65a335e97f8" providerId="ADAL" clId="{91954007-3B82-40C9-B718-CFA8948F8545}" dt="2021-08-10T21:00:38.051" v="417" actId="108"/>
          <ac:spMkLst>
            <pc:docMk/>
            <pc:sldMk cId="2665881885" sldId="276"/>
            <ac:spMk id="3" creationId="{00000000-0000-0000-0000-000000000000}"/>
          </ac:spMkLst>
        </pc:spChg>
      </pc:sldChg>
      <pc:sldChg chg="modSp mod">
        <pc:chgData name="Luis Alonso Bogantes Rodriguez" userId="46429765-3e0e-4766-a1e2-a65a335e97f8" providerId="ADAL" clId="{91954007-3B82-40C9-B718-CFA8948F8545}" dt="2021-08-10T20:44:45.321" v="114" actId="27636"/>
        <pc:sldMkLst>
          <pc:docMk/>
          <pc:sldMk cId="2606616757" sldId="277"/>
        </pc:sldMkLst>
        <pc:spChg chg="mod">
          <ac:chgData name="Luis Alonso Bogantes Rodriguez" userId="46429765-3e0e-4766-a1e2-a65a335e97f8" providerId="ADAL" clId="{91954007-3B82-40C9-B718-CFA8948F8545}" dt="2021-08-10T20:44:45.321" v="114" actId="27636"/>
          <ac:spMkLst>
            <pc:docMk/>
            <pc:sldMk cId="2606616757" sldId="277"/>
            <ac:spMk id="3" creationId="{00000000-0000-0000-0000-000000000000}"/>
          </ac:spMkLst>
        </pc:spChg>
      </pc:sldChg>
      <pc:sldChg chg="addSp delSp modSp mod modClrScheme chgLayout">
        <pc:chgData name="Luis Alonso Bogantes Rodriguez" userId="46429765-3e0e-4766-a1e2-a65a335e97f8" providerId="ADAL" clId="{91954007-3B82-40C9-B718-CFA8948F8545}" dt="2021-08-10T20:53:00.688" v="330" actId="1076"/>
        <pc:sldMkLst>
          <pc:docMk/>
          <pc:sldMk cId="1049667471" sldId="279"/>
        </pc:sldMkLst>
        <pc:spChg chg="add mod ord">
          <ac:chgData name="Luis Alonso Bogantes Rodriguez" userId="46429765-3e0e-4766-a1e2-a65a335e97f8" providerId="ADAL" clId="{91954007-3B82-40C9-B718-CFA8948F8545}" dt="2021-08-10T20:47:47.127" v="202" actId="20577"/>
          <ac:spMkLst>
            <pc:docMk/>
            <pc:sldMk cId="1049667471" sldId="279"/>
            <ac:spMk id="2" creationId="{E8DF3166-3007-42D5-AE7E-0EAB1E9F7B50}"/>
          </ac:spMkLst>
        </pc:spChg>
        <pc:spChg chg="add mod ord">
          <ac:chgData name="Luis Alonso Bogantes Rodriguez" userId="46429765-3e0e-4766-a1e2-a65a335e97f8" providerId="ADAL" clId="{91954007-3B82-40C9-B718-CFA8948F8545}" dt="2021-08-10T20:52:39.947" v="326" actId="6549"/>
          <ac:spMkLst>
            <pc:docMk/>
            <pc:sldMk cId="1049667471" sldId="279"/>
            <ac:spMk id="4" creationId="{48940598-1767-4DC3-85DB-1571E0DBD941}"/>
          </ac:spMkLst>
        </pc:spChg>
        <pc:spChg chg="add mod">
          <ac:chgData name="Luis Alonso Bogantes Rodriguez" userId="46429765-3e0e-4766-a1e2-a65a335e97f8" providerId="ADAL" clId="{91954007-3B82-40C9-B718-CFA8948F8545}" dt="2021-08-10T20:53:00.688" v="330" actId="1076"/>
          <ac:spMkLst>
            <pc:docMk/>
            <pc:sldMk cId="1049667471" sldId="279"/>
            <ac:spMk id="5" creationId="{3F05833E-B887-4843-8FED-152CBB8227E7}"/>
          </ac:spMkLst>
        </pc:spChg>
        <pc:picChg chg="del mod">
          <ac:chgData name="Luis Alonso Bogantes Rodriguez" userId="46429765-3e0e-4766-a1e2-a65a335e97f8" providerId="ADAL" clId="{91954007-3B82-40C9-B718-CFA8948F8545}" dt="2021-08-10T20:48:49.580" v="293" actId="478"/>
          <ac:picMkLst>
            <pc:docMk/>
            <pc:sldMk cId="1049667471" sldId="279"/>
            <ac:picMk id="3" creationId="{00000000-0000-0000-0000-000000000000}"/>
          </ac:picMkLst>
        </pc:picChg>
      </pc:sldChg>
      <pc:sldChg chg="modSp mod">
        <pc:chgData name="Luis Alonso Bogantes Rodriguez" userId="46429765-3e0e-4766-a1e2-a65a335e97f8" providerId="ADAL" clId="{91954007-3B82-40C9-B718-CFA8948F8545}" dt="2021-08-10T21:00:53.376" v="418" actId="2710"/>
        <pc:sldMkLst>
          <pc:docMk/>
          <pc:sldMk cId="389276576" sldId="281"/>
        </pc:sldMkLst>
        <pc:spChg chg="mod">
          <ac:chgData name="Luis Alonso Bogantes Rodriguez" userId="46429765-3e0e-4766-a1e2-a65a335e97f8" providerId="ADAL" clId="{91954007-3B82-40C9-B718-CFA8948F8545}" dt="2021-08-10T21:00:53.376" v="418" actId="2710"/>
          <ac:spMkLst>
            <pc:docMk/>
            <pc:sldMk cId="389276576" sldId="281"/>
            <ac:spMk id="3" creationId="{00000000-0000-0000-0000-000000000000}"/>
          </ac:spMkLst>
        </pc:spChg>
      </pc:sldChg>
      <pc:sldChg chg="addSp delSp modSp mod">
        <pc:chgData name="Luis Alonso Bogantes Rodriguez" userId="46429765-3e0e-4766-a1e2-a65a335e97f8" providerId="ADAL" clId="{91954007-3B82-40C9-B718-CFA8948F8545}" dt="2021-08-10T21:43:44.158" v="485" actId="15"/>
        <pc:sldMkLst>
          <pc:docMk/>
          <pc:sldMk cId="2309968747" sldId="282"/>
        </pc:sldMkLst>
        <pc:spChg chg="mod">
          <ac:chgData name="Luis Alonso Bogantes Rodriguez" userId="46429765-3e0e-4766-a1e2-a65a335e97f8" providerId="ADAL" clId="{91954007-3B82-40C9-B718-CFA8948F8545}" dt="2021-08-10T21:02:19.914" v="448" actId="20577"/>
          <ac:spMkLst>
            <pc:docMk/>
            <pc:sldMk cId="2309968747" sldId="282"/>
            <ac:spMk id="2" creationId="{00000000-0000-0000-0000-000000000000}"/>
          </ac:spMkLst>
        </pc:spChg>
        <pc:spChg chg="add mod">
          <ac:chgData name="Luis Alonso Bogantes Rodriguez" userId="46429765-3e0e-4766-a1e2-a65a335e97f8" providerId="ADAL" clId="{91954007-3B82-40C9-B718-CFA8948F8545}" dt="2021-08-10T21:43:44.158" v="485" actId="15"/>
          <ac:spMkLst>
            <pc:docMk/>
            <pc:sldMk cId="2309968747" sldId="282"/>
            <ac:spMk id="5" creationId="{14F0392D-6223-4DF4-91E2-B4AB14BBF904}"/>
          </ac:spMkLst>
        </pc:spChg>
        <pc:picChg chg="del">
          <ac:chgData name="Luis Alonso Bogantes Rodriguez" userId="46429765-3e0e-4766-a1e2-a65a335e97f8" providerId="ADAL" clId="{91954007-3B82-40C9-B718-CFA8948F8545}" dt="2021-08-10T21:41:48.804" v="449" actId="478"/>
          <ac:picMkLst>
            <pc:docMk/>
            <pc:sldMk cId="2309968747" sldId="282"/>
            <ac:picMk id="4" creationId="{00000000-0000-0000-0000-000000000000}"/>
          </ac:picMkLst>
        </pc:picChg>
      </pc:sldChg>
      <pc:sldChg chg="modSp mod">
        <pc:chgData name="Luis Alonso Bogantes Rodriguez" userId="46429765-3e0e-4766-a1e2-a65a335e97f8" providerId="ADAL" clId="{91954007-3B82-40C9-B718-CFA8948F8545}" dt="2021-08-10T21:01:21.602" v="419" actId="2710"/>
        <pc:sldMkLst>
          <pc:docMk/>
          <pc:sldMk cId="1658607076" sldId="283"/>
        </pc:sldMkLst>
        <pc:spChg chg="mod">
          <ac:chgData name="Luis Alonso Bogantes Rodriguez" userId="46429765-3e0e-4766-a1e2-a65a335e97f8" providerId="ADAL" clId="{91954007-3B82-40C9-B718-CFA8948F8545}" dt="2021-08-10T21:01:21.602" v="419" actId="2710"/>
          <ac:spMkLst>
            <pc:docMk/>
            <pc:sldMk cId="1658607076" sldId="283"/>
            <ac:spMk id="3" creationId="{00000000-0000-0000-0000-000000000000}"/>
          </ac:spMkLst>
        </pc:spChg>
      </pc:sldChg>
      <pc:sldChg chg="modSp mod">
        <pc:chgData name="Luis Alonso Bogantes Rodriguez" userId="46429765-3e0e-4766-a1e2-a65a335e97f8" providerId="ADAL" clId="{91954007-3B82-40C9-B718-CFA8948F8545}" dt="2021-08-10T21:50:29.565" v="558" actId="1076"/>
        <pc:sldMkLst>
          <pc:docMk/>
          <pc:sldMk cId="974860391" sldId="284"/>
        </pc:sldMkLst>
        <pc:spChg chg="mod">
          <ac:chgData name="Luis Alonso Bogantes Rodriguez" userId="46429765-3e0e-4766-a1e2-a65a335e97f8" providerId="ADAL" clId="{91954007-3B82-40C9-B718-CFA8948F8545}" dt="2021-08-10T21:50:17.693" v="557" actId="27636"/>
          <ac:spMkLst>
            <pc:docMk/>
            <pc:sldMk cId="974860391" sldId="284"/>
            <ac:spMk id="3" creationId="{00000000-0000-0000-0000-000000000000}"/>
          </ac:spMkLst>
        </pc:spChg>
        <pc:picChg chg="mod">
          <ac:chgData name="Luis Alonso Bogantes Rodriguez" userId="46429765-3e0e-4766-a1e2-a65a335e97f8" providerId="ADAL" clId="{91954007-3B82-40C9-B718-CFA8948F8545}" dt="2021-08-10T21:50:29.565" v="558" actId="1076"/>
          <ac:picMkLst>
            <pc:docMk/>
            <pc:sldMk cId="974860391" sldId="284"/>
            <ac:picMk id="5" creationId="{00000000-0000-0000-0000-000000000000}"/>
          </ac:picMkLst>
        </pc:picChg>
      </pc:sldChg>
      <pc:sldChg chg="modSp mod">
        <pc:chgData name="Luis Alonso Bogantes Rodriguez" userId="46429765-3e0e-4766-a1e2-a65a335e97f8" providerId="ADAL" clId="{91954007-3B82-40C9-B718-CFA8948F8545}" dt="2021-08-10T21:51:29.767" v="561" actId="27636"/>
        <pc:sldMkLst>
          <pc:docMk/>
          <pc:sldMk cId="3784380743" sldId="285"/>
        </pc:sldMkLst>
        <pc:spChg chg="mod">
          <ac:chgData name="Luis Alonso Bogantes Rodriguez" userId="46429765-3e0e-4766-a1e2-a65a335e97f8" providerId="ADAL" clId="{91954007-3B82-40C9-B718-CFA8948F8545}" dt="2021-08-10T21:51:29.767" v="561" actId="27636"/>
          <ac:spMkLst>
            <pc:docMk/>
            <pc:sldMk cId="3784380743" sldId="285"/>
            <ac:spMk id="3" creationId="{00000000-0000-0000-0000-000000000000}"/>
          </ac:spMkLst>
        </pc:spChg>
        <pc:picChg chg="mod">
          <ac:chgData name="Luis Alonso Bogantes Rodriguez" userId="46429765-3e0e-4766-a1e2-a65a335e97f8" providerId="ADAL" clId="{91954007-3B82-40C9-B718-CFA8948F8545}" dt="2021-08-10T21:51:25.223" v="559" actId="1076"/>
          <ac:picMkLst>
            <pc:docMk/>
            <pc:sldMk cId="3784380743" sldId="285"/>
            <ac:picMk id="4" creationId="{00000000-0000-0000-0000-000000000000}"/>
          </ac:picMkLst>
        </pc:picChg>
      </pc:sldChg>
      <pc:sldChg chg="addSp delSp modSp add mod ord">
        <pc:chgData name="Luis Alonso Bogantes Rodriguez" userId="46429765-3e0e-4766-a1e2-a65a335e97f8" providerId="ADAL" clId="{91954007-3B82-40C9-B718-CFA8948F8545}" dt="2021-08-10T20:39:45.361" v="63" actId="20577"/>
        <pc:sldMkLst>
          <pc:docMk/>
          <pc:sldMk cId="349745325" sldId="313"/>
        </pc:sldMkLst>
        <pc:spChg chg="mod">
          <ac:chgData name="Luis Alonso Bogantes Rodriguez" userId="46429765-3e0e-4766-a1e2-a65a335e97f8" providerId="ADAL" clId="{91954007-3B82-40C9-B718-CFA8948F8545}" dt="2021-08-10T20:39:45.361" v="63" actId="20577"/>
          <ac:spMkLst>
            <pc:docMk/>
            <pc:sldMk cId="349745325" sldId="313"/>
            <ac:spMk id="4" creationId="{704AA807-EFB6-4050-AFC0-D009432CC2FE}"/>
          </ac:spMkLst>
        </pc:spChg>
        <pc:spChg chg="del mod">
          <ac:chgData name="Luis Alonso Bogantes Rodriguez" userId="46429765-3e0e-4766-a1e2-a65a335e97f8" providerId="ADAL" clId="{91954007-3B82-40C9-B718-CFA8948F8545}" dt="2021-08-10T20:39:19.823" v="57" actId="478"/>
          <ac:spMkLst>
            <pc:docMk/>
            <pc:sldMk cId="349745325" sldId="313"/>
            <ac:spMk id="5" creationId="{B2180A67-6B74-4B1D-8AA4-B352DF1FF4A9}"/>
          </ac:spMkLst>
        </pc:spChg>
        <pc:spChg chg="del">
          <ac:chgData name="Luis Alonso Bogantes Rodriguez" userId="46429765-3e0e-4766-a1e2-a65a335e97f8" providerId="ADAL" clId="{91954007-3B82-40C9-B718-CFA8948F8545}" dt="2021-08-10T20:38:39.980" v="6" actId="26606"/>
          <ac:spMkLst>
            <pc:docMk/>
            <pc:sldMk cId="349745325" sldId="313"/>
            <ac:spMk id="11" creationId="{28D511D2-9CF1-40DE-BB88-A5A48A0E8AC6}"/>
          </ac:spMkLst>
        </pc:spChg>
        <pc:spChg chg="add">
          <ac:chgData name="Luis Alonso Bogantes Rodriguez" userId="46429765-3e0e-4766-a1e2-a65a335e97f8" providerId="ADAL" clId="{91954007-3B82-40C9-B718-CFA8948F8545}" dt="2021-08-10T20:38:39.980" v="6" actId="26606"/>
          <ac:spMkLst>
            <pc:docMk/>
            <pc:sldMk cId="349745325" sldId="313"/>
            <ac:spMk id="20" creationId="{493D4EDA-58E0-40CC-B3CA-14CDEB349D24}"/>
          </ac:spMkLst>
        </pc:spChg>
        <pc:spChg chg="add">
          <ac:chgData name="Luis Alonso Bogantes Rodriguez" userId="46429765-3e0e-4766-a1e2-a65a335e97f8" providerId="ADAL" clId="{91954007-3B82-40C9-B718-CFA8948F8545}" dt="2021-08-10T20:38:39.980" v="6" actId="26606"/>
          <ac:spMkLst>
            <pc:docMk/>
            <pc:sldMk cId="349745325" sldId="313"/>
            <ac:spMk id="27" creationId="{4A2E7EC3-E07C-46CE-9B25-41865A50681C}"/>
          </ac:spMkLst>
        </pc:spChg>
        <pc:grpChg chg="del">
          <ac:chgData name="Luis Alonso Bogantes Rodriguez" userId="46429765-3e0e-4766-a1e2-a65a335e97f8" providerId="ADAL" clId="{91954007-3B82-40C9-B718-CFA8948F8545}" dt="2021-08-10T20:38:39.980" v="6" actId="26606"/>
          <ac:grpSpMkLst>
            <pc:docMk/>
            <pc:sldMk cId="349745325" sldId="313"/>
            <ac:grpSpMk id="13" creationId="{40ADCA80-A0B1-4379-94EC-0A1A73BE1E7C}"/>
          </ac:grpSpMkLst>
        </pc:grpChg>
        <pc:grpChg chg="add">
          <ac:chgData name="Luis Alonso Bogantes Rodriguez" userId="46429765-3e0e-4766-a1e2-a65a335e97f8" providerId="ADAL" clId="{91954007-3B82-40C9-B718-CFA8948F8545}" dt="2021-08-10T20:38:39.980" v="6" actId="26606"/>
          <ac:grpSpMkLst>
            <pc:docMk/>
            <pc:sldMk cId="349745325" sldId="313"/>
            <ac:grpSpMk id="22" creationId="{AA9EB0BC-A85E-4C26-B355-5DFCEF6CCB49}"/>
          </ac:grpSpMkLst>
        </pc:grpChg>
        <pc:picChg chg="mod">
          <ac:chgData name="Luis Alonso Bogantes Rodriguez" userId="46429765-3e0e-4766-a1e2-a65a335e97f8" providerId="ADAL" clId="{91954007-3B82-40C9-B718-CFA8948F8545}" dt="2021-08-10T20:38:39.980" v="6" actId="26606"/>
          <ac:picMkLst>
            <pc:docMk/>
            <pc:sldMk cId="349745325" sldId="313"/>
            <ac:picMk id="7" creationId="{C9E83F0E-DA8F-4615-BBC4-170B735CD9D2}"/>
          </ac:picMkLst>
        </pc:picChg>
      </pc:sldChg>
      <pc:sldChg chg="modSp add mod">
        <pc:chgData name="Luis Alonso Bogantes Rodriguez" userId="46429765-3e0e-4766-a1e2-a65a335e97f8" providerId="ADAL" clId="{91954007-3B82-40C9-B718-CFA8948F8545}" dt="2021-08-10T20:59:40.833" v="405" actId="1076"/>
        <pc:sldMkLst>
          <pc:docMk/>
          <pc:sldMk cId="3388519341" sldId="314"/>
        </pc:sldMkLst>
        <pc:spChg chg="mod">
          <ac:chgData name="Luis Alonso Bogantes Rodriguez" userId="46429765-3e0e-4766-a1e2-a65a335e97f8" providerId="ADAL" clId="{91954007-3B82-40C9-B718-CFA8948F8545}" dt="2021-08-10T20:59:40.833" v="405" actId="1076"/>
          <ac:spMkLst>
            <pc:docMk/>
            <pc:sldMk cId="3388519341" sldId="314"/>
            <ac:spMk id="6" creationId="{D6201769-5AC4-4922-8288-6768AE88DB6F}"/>
          </ac:spMkLst>
        </pc:spChg>
      </pc:sldChg>
      <pc:sldChg chg="modSp add mod">
        <pc:chgData name="Luis Alonso Bogantes Rodriguez" userId="46429765-3e0e-4766-a1e2-a65a335e97f8" providerId="ADAL" clId="{91954007-3B82-40C9-B718-CFA8948F8545}" dt="2021-08-10T21:45:30.835" v="518" actId="20577"/>
        <pc:sldMkLst>
          <pc:docMk/>
          <pc:sldMk cId="1950206275" sldId="315"/>
        </pc:sldMkLst>
        <pc:spChg chg="mod">
          <ac:chgData name="Luis Alonso Bogantes Rodriguez" userId="46429765-3e0e-4766-a1e2-a65a335e97f8" providerId="ADAL" clId="{91954007-3B82-40C9-B718-CFA8948F8545}" dt="2021-08-10T21:45:30.835" v="518" actId="20577"/>
          <ac:spMkLst>
            <pc:docMk/>
            <pc:sldMk cId="1950206275" sldId="315"/>
            <ac:spMk id="5" creationId="{14F0392D-6223-4DF4-91E2-B4AB14BBF904}"/>
          </ac:spMkLst>
        </pc:spChg>
      </pc:sldChg>
      <pc:sldChg chg="addSp modSp add mod">
        <pc:chgData name="Luis Alonso Bogantes Rodriguez" userId="46429765-3e0e-4766-a1e2-a65a335e97f8" providerId="ADAL" clId="{91954007-3B82-40C9-B718-CFA8948F8545}" dt="2021-08-10T21:48:50.541" v="542" actId="1076"/>
        <pc:sldMkLst>
          <pc:docMk/>
          <pc:sldMk cId="792191503" sldId="316"/>
        </pc:sldMkLst>
        <pc:spChg chg="mod">
          <ac:chgData name="Luis Alonso Bogantes Rodriguez" userId="46429765-3e0e-4766-a1e2-a65a335e97f8" providerId="ADAL" clId="{91954007-3B82-40C9-B718-CFA8948F8545}" dt="2021-08-10T21:48:42.745" v="536" actId="14100"/>
          <ac:spMkLst>
            <pc:docMk/>
            <pc:sldMk cId="792191503" sldId="316"/>
            <ac:spMk id="5" creationId="{14F0392D-6223-4DF4-91E2-B4AB14BBF904}"/>
          </ac:spMkLst>
        </pc:spChg>
        <pc:picChg chg="add mod">
          <ac:chgData name="Luis Alonso Bogantes Rodriguez" userId="46429765-3e0e-4766-a1e2-a65a335e97f8" providerId="ADAL" clId="{91954007-3B82-40C9-B718-CFA8948F8545}" dt="2021-08-10T21:48:50.541" v="542" actId="1076"/>
          <ac:picMkLst>
            <pc:docMk/>
            <pc:sldMk cId="792191503" sldId="316"/>
            <ac:picMk id="4" creationId="{8FFAA863-C386-4B18-A7AE-46E2DF21114F}"/>
          </ac:picMkLst>
        </pc:picChg>
      </pc:sldChg>
      <pc:sldChg chg="addSp delSp modSp add mod ord">
        <pc:chgData name="Luis Alonso Bogantes Rodriguez" userId="46429765-3e0e-4766-a1e2-a65a335e97f8" providerId="ADAL" clId="{91954007-3B82-40C9-B718-CFA8948F8545}" dt="2021-08-10T21:54:24.334" v="595"/>
        <pc:sldMkLst>
          <pc:docMk/>
          <pc:sldMk cId="1190712065" sldId="317"/>
        </pc:sldMkLst>
        <pc:spChg chg="mod">
          <ac:chgData name="Luis Alonso Bogantes Rodriguez" userId="46429765-3e0e-4766-a1e2-a65a335e97f8" providerId="ADAL" clId="{91954007-3B82-40C9-B718-CFA8948F8545}" dt="2021-08-10T21:49:02.660" v="545" actId="20577"/>
          <ac:spMkLst>
            <pc:docMk/>
            <pc:sldMk cId="1190712065" sldId="317"/>
            <ac:spMk id="5" creationId="{14F0392D-6223-4DF4-91E2-B4AB14BBF904}"/>
          </ac:spMkLst>
        </pc:spChg>
        <pc:picChg chg="del">
          <ac:chgData name="Luis Alonso Bogantes Rodriguez" userId="46429765-3e0e-4766-a1e2-a65a335e97f8" providerId="ADAL" clId="{91954007-3B82-40C9-B718-CFA8948F8545}" dt="2021-08-10T21:49:05.082" v="546" actId="478"/>
          <ac:picMkLst>
            <pc:docMk/>
            <pc:sldMk cId="1190712065" sldId="317"/>
            <ac:picMk id="4" creationId="{8FFAA863-C386-4B18-A7AE-46E2DF21114F}"/>
          </ac:picMkLst>
        </pc:picChg>
        <pc:picChg chg="add mod">
          <ac:chgData name="Luis Alonso Bogantes Rodriguez" userId="46429765-3e0e-4766-a1e2-a65a335e97f8" providerId="ADAL" clId="{91954007-3B82-40C9-B718-CFA8948F8545}" dt="2021-08-10T21:49:28.844" v="551" actId="14100"/>
          <ac:picMkLst>
            <pc:docMk/>
            <pc:sldMk cId="1190712065" sldId="317"/>
            <ac:picMk id="6" creationId="{07634250-77CE-49B0-AA9A-0EE3AF4A5F1B}"/>
          </ac:picMkLst>
        </pc:picChg>
      </pc:sldChg>
      <pc:sldChg chg="addSp delSp modSp add mod ord">
        <pc:chgData name="Luis Alonso Bogantes Rodriguez" userId="46429765-3e0e-4766-a1e2-a65a335e97f8" providerId="ADAL" clId="{91954007-3B82-40C9-B718-CFA8948F8545}" dt="2021-08-10T21:53:59.268" v="593" actId="26606"/>
        <pc:sldMkLst>
          <pc:docMk/>
          <pc:sldMk cId="538323793" sldId="318"/>
        </pc:sldMkLst>
        <pc:spChg chg="mod ord">
          <ac:chgData name="Luis Alonso Bogantes Rodriguez" userId="46429765-3e0e-4766-a1e2-a65a335e97f8" providerId="ADAL" clId="{91954007-3B82-40C9-B718-CFA8948F8545}" dt="2021-08-10T21:53:59.268" v="593" actId="26606"/>
          <ac:spMkLst>
            <pc:docMk/>
            <pc:sldMk cId="538323793" sldId="318"/>
            <ac:spMk id="4" creationId="{704AA807-EFB6-4050-AFC0-D009432CC2FE}"/>
          </ac:spMkLst>
        </pc:spChg>
        <pc:spChg chg="del">
          <ac:chgData name="Luis Alonso Bogantes Rodriguez" userId="46429765-3e0e-4766-a1e2-a65a335e97f8" providerId="ADAL" clId="{91954007-3B82-40C9-B718-CFA8948F8545}" dt="2021-08-10T21:53:59.268" v="593" actId="26606"/>
          <ac:spMkLst>
            <pc:docMk/>
            <pc:sldMk cId="538323793" sldId="318"/>
            <ac:spMk id="20" creationId="{493D4EDA-58E0-40CC-B3CA-14CDEB349D24}"/>
          </ac:spMkLst>
        </pc:spChg>
        <pc:spChg chg="del">
          <ac:chgData name="Luis Alonso Bogantes Rodriguez" userId="46429765-3e0e-4766-a1e2-a65a335e97f8" providerId="ADAL" clId="{91954007-3B82-40C9-B718-CFA8948F8545}" dt="2021-08-10T21:53:59.268" v="593" actId="26606"/>
          <ac:spMkLst>
            <pc:docMk/>
            <pc:sldMk cId="538323793" sldId="318"/>
            <ac:spMk id="27" creationId="{4A2E7EC3-E07C-46CE-9B25-41865A50681C}"/>
          </ac:spMkLst>
        </pc:spChg>
        <pc:spChg chg="add">
          <ac:chgData name="Luis Alonso Bogantes Rodriguez" userId="46429765-3e0e-4766-a1e2-a65a335e97f8" providerId="ADAL" clId="{91954007-3B82-40C9-B718-CFA8948F8545}" dt="2021-08-10T21:53:59.268" v="593" actId="26606"/>
          <ac:spMkLst>
            <pc:docMk/>
            <pc:sldMk cId="538323793" sldId="318"/>
            <ac:spMk id="71" creationId="{F115DB35-53D7-4EDC-A965-A434929617CC}"/>
          </ac:spMkLst>
        </pc:spChg>
        <pc:spChg chg="add">
          <ac:chgData name="Luis Alonso Bogantes Rodriguez" userId="46429765-3e0e-4766-a1e2-a65a335e97f8" providerId="ADAL" clId="{91954007-3B82-40C9-B718-CFA8948F8545}" dt="2021-08-10T21:53:59.268" v="593" actId="26606"/>
          <ac:spMkLst>
            <pc:docMk/>
            <pc:sldMk cId="538323793" sldId="318"/>
            <ac:spMk id="73" creationId="{4B610F9C-62FE-46FC-8607-C35030B6321A}"/>
          </ac:spMkLst>
        </pc:spChg>
        <pc:grpChg chg="del">
          <ac:chgData name="Luis Alonso Bogantes Rodriguez" userId="46429765-3e0e-4766-a1e2-a65a335e97f8" providerId="ADAL" clId="{91954007-3B82-40C9-B718-CFA8948F8545}" dt="2021-08-10T21:53:59.268" v="593" actId="26606"/>
          <ac:grpSpMkLst>
            <pc:docMk/>
            <pc:sldMk cId="538323793" sldId="318"/>
            <ac:grpSpMk id="22" creationId="{AA9EB0BC-A85E-4C26-B355-5DFCEF6CCB49}"/>
          </ac:grpSpMkLst>
        </pc:grpChg>
        <pc:picChg chg="del">
          <ac:chgData name="Luis Alonso Bogantes Rodriguez" userId="46429765-3e0e-4766-a1e2-a65a335e97f8" providerId="ADAL" clId="{91954007-3B82-40C9-B718-CFA8948F8545}" dt="2021-08-10T21:53:52.463" v="591" actId="478"/>
          <ac:picMkLst>
            <pc:docMk/>
            <pc:sldMk cId="538323793" sldId="318"/>
            <ac:picMk id="7" creationId="{C9E83F0E-DA8F-4615-BBC4-170B735CD9D2}"/>
          </ac:picMkLst>
        </pc:picChg>
        <pc:picChg chg="add mod">
          <ac:chgData name="Luis Alonso Bogantes Rodriguez" userId="46429765-3e0e-4766-a1e2-a65a335e97f8" providerId="ADAL" clId="{91954007-3B82-40C9-B718-CFA8948F8545}" dt="2021-08-10T21:53:59.268" v="593" actId="26606"/>
          <ac:picMkLst>
            <pc:docMk/>
            <pc:sldMk cId="538323793" sldId="318"/>
            <ac:picMk id="1026" creationId="{CD7305CF-D622-4BF7-9101-91FAB15EBC12}"/>
          </ac:picMkLst>
        </pc:picChg>
      </pc:sldChg>
      <pc:sldChg chg="modSp new mod">
        <pc:chgData name="Luis Alonso Bogantes Rodriguez" userId="46429765-3e0e-4766-a1e2-a65a335e97f8" providerId="ADAL" clId="{91954007-3B82-40C9-B718-CFA8948F8545}" dt="2021-08-10T21:57:34.130" v="874" actId="20577"/>
        <pc:sldMkLst>
          <pc:docMk/>
          <pc:sldMk cId="3221087489" sldId="319"/>
        </pc:sldMkLst>
        <pc:spChg chg="mod">
          <ac:chgData name="Luis Alonso Bogantes Rodriguez" userId="46429765-3e0e-4766-a1e2-a65a335e97f8" providerId="ADAL" clId="{91954007-3B82-40C9-B718-CFA8948F8545}" dt="2021-08-10T21:54:44.453" v="613" actId="20577"/>
          <ac:spMkLst>
            <pc:docMk/>
            <pc:sldMk cId="3221087489" sldId="319"/>
            <ac:spMk id="2" creationId="{F29FDA05-DAA4-4D1D-AB0C-A5187AF60894}"/>
          </ac:spMkLst>
        </pc:spChg>
        <pc:spChg chg="mod">
          <ac:chgData name="Luis Alonso Bogantes Rodriguez" userId="46429765-3e0e-4766-a1e2-a65a335e97f8" providerId="ADAL" clId="{91954007-3B82-40C9-B718-CFA8948F8545}" dt="2021-08-10T21:57:34.130" v="874" actId="20577"/>
          <ac:spMkLst>
            <pc:docMk/>
            <pc:sldMk cId="3221087489" sldId="319"/>
            <ac:spMk id="3" creationId="{74E34A13-8BFF-4C14-AA35-2E479E829935}"/>
          </ac:spMkLst>
        </pc:spChg>
      </pc:sldChg>
      <pc:sldChg chg="addSp modSp add mod">
        <pc:chgData name="Luis Alonso Bogantes Rodriguez" userId="46429765-3e0e-4766-a1e2-a65a335e97f8" providerId="ADAL" clId="{91954007-3B82-40C9-B718-CFA8948F8545}" dt="2021-08-10T22:00:45.645" v="1002" actId="1076"/>
        <pc:sldMkLst>
          <pc:docMk/>
          <pc:sldMk cId="3897667777" sldId="320"/>
        </pc:sldMkLst>
        <pc:spChg chg="mod">
          <ac:chgData name="Luis Alonso Bogantes Rodriguez" userId="46429765-3e0e-4766-a1e2-a65a335e97f8" providerId="ADAL" clId="{91954007-3B82-40C9-B718-CFA8948F8545}" dt="2021-08-10T22:00:36.167" v="996" actId="14100"/>
          <ac:spMkLst>
            <pc:docMk/>
            <pc:sldMk cId="3897667777" sldId="320"/>
            <ac:spMk id="3" creationId="{74E34A13-8BFF-4C14-AA35-2E479E829935}"/>
          </ac:spMkLst>
        </pc:spChg>
        <pc:picChg chg="add mod">
          <ac:chgData name="Luis Alonso Bogantes Rodriguez" userId="46429765-3e0e-4766-a1e2-a65a335e97f8" providerId="ADAL" clId="{91954007-3B82-40C9-B718-CFA8948F8545}" dt="2021-08-10T22:00:45.645" v="1002" actId="1076"/>
          <ac:picMkLst>
            <pc:docMk/>
            <pc:sldMk cId="3897667777" sldId="320"/>
            <ac:picMk id="5" creationId="{14344AF3-2CEF-4443-9314-197A9A790900}"/>
          </ac:picMkLst>
        </pc:picChg>
      </pc:sldChg>
      <pc:sldChg chg="addSp delSp modSp add mod">
        <pc:chgData name="Luis Alonso Bogantes Rodriguez" userId="46429765-3e0e-4766-a1e2-a65a335e97f8" providerId="ADAL" clId="{91954007-3B82-40C9-B718-CFA8948F8545}" dt="2021-08-10T22:09:07.271" v="1208" actId="1076"/>
        <pc:sldMkLst>
          <pc:docMk/>
          <pc:sldMk cId="562431286" sldId="321"/>
        </pc:sldMkLst>
        <pc:spChg chg="mod">
          <ac:chgData name="Luis Alonso Bogantes Rodriguez" userId="46429765-3e0e-4766-a1e2-a65a335e97f8" providerId="ADAL" clId="{91954007-3B82-40C9-B718-CFA8948F8545}" dt="2021-08-10T22:03:07.419" v="1193" actId="27636"/>
          <ac:spMkLst>
            <pc:docMk/>
            <pc:sldMk cId="562431286" sldId="321"/>
            <ac:spMk id="3" creationId="{74E34A13-8BFF-4C14-AA35-2E479E829935}"/>
          </ac:spMkLst>
        </pc:spChg>
        <pc:picChg chg="del">
          <ac:chgData name="Luis Alonso Bogantes Rodriguez" userId="46429765-3e0e-4766-a1e2-a65a335e97f8" providerId="ADAL" clId="{91954007-3B82-40C9-B718-CFA8948F8545}" dt="2021-08-10T22:03:11.433" v="1194" actId="478"/>
          <ac:picMkLst>
            <pc:docMk/>
            <pc:sldMk cId="562431286" sldId="321"/>
            <ac:picMk id="5" creationId="{14344AF3-2CEF-4443-9314-197A9A790900}"/>
          </ac:picMkLst>
        </pc:picChg>
        <pc:picChg chg="add mod modCrop">
          <ac:chgData name="Luis Alonso Bogantes Rodriguez" userId="46429765-3e0e-4766-a1e2-a65a335e97f8" providerId="ADAL" clId="{91954007-3B82-40C9-B718-CFA8948F8545}" dt="2021-08-10T22:08:58.742" v="1205" actId="1076"/>
          <ac:picMkLst>
            <pc:docMk/>
            <pc:sldMk cId="562431286" sldId="321"/>
            <ac:picMk id="6" creationId="{C1117A81-9770-4DFC-A717-1586A67C0742}"/>
          </ac:picMkLst>
        </pc:picChg>
        <pc:picChg chg="add mod">
          <ac:chgData name="Luis Alonso Bogantes Rodriguez" userId="46429765-3e0e-4766-a1e2-a65a335e97f8" providerId="ADAL" clId="{91954007-3B82-40C9-B718-CFA8948F8545}" dt="2021-08-10T22:09:07.271" v="1208" actId="1076"/>
          <ac:picMkLst>
            <pc:docMk/>
            <pc:sldMk cId="562431286" sldId="321"/>
            <ac:picMk id="8" creationId="{171DDCDF-E432-4B7E-A83D-0A84E89E87FE}"/>
          </ac:picMkLst>
        </pc:picChg>
      </pc:sldChg>
      <pc:sldChg chg="addSp delSp modSp add del mod">
        <pc:chgData name="Luis Alonso Bogantes Rodriguez" userId="46429765-3e0e-4766-a1e2-a65a335e97f8" providerId="ADAL" clId="{91954007-3B82-40C9-B718-CFA8948F8545}" dt="2021-08-10T22:15:16.906" v="1353" actId="2696"/>
        <pc:sldMkLst>
          <pc:docMk/>
          <pc:sldMk cId="1937460870" sldId="322"/>
        </pc:sldMkLst>
        <pc:spChg chg="mod">
          <ac:chgData name="Luis Alonso Bogantes Rodriguez" userId="46429765-3e0e-4766-a1e2-a65a335e97f8" providerId="ADAL" clId="{91954007-3B82-40C9-B718-CFA8948F8545}" dt="2021-08-10T22:13:11.411" v="1345" actId="108"/>
          <ac:spMkLst>
            <pc:docMk/>
            <pc:sldMk cId="1937460870" sldId="322"/>
            <ac:spMk id="3" creationId="{74E34A13-8BFF-4C14-AA35-2E479E829935}"/>
          </ac:spMkLst>
        </pc:spChg>
        <pc:picChg chg="add mod">
          <ac:chgData name="Luis Alonso Bogantes Rodriguez" userId="46429765-3e0e-4766-a1e2-a65a335e97f8" providerId="ADAL" clId="{91954007-3B82-40C9-B718-CFA8948F8545}" dt="2021-08-10T22:14:07.563" v="1350" actId="14100"/>
          <ac:picMkLst>
            <pc:docMk/>
            <pc:sldMk cId="1937460870" sldId="322"/>
            <ac:picMk id="5" creationId="{5CA62380-236B-43F5-8418-F2923EDA5C06}"/>
          </ac:picMkLst>
        </pc:picChg>
        <pc:picChg chg="del">
          <ac:chgData name="Luis Alonso Bogantes Rodriguez" userId="46429765-3e0e-4766-a1e2-a65a335e97f8" providerId="ADAL" clId="{91954007-3B82-40C9-B718-CFA8948F8545}" dt="2021-08-10T22:11:15.384" v="1210" actId="478"/>
          <ac:picMkLst>
            <pc:docMk/>
            <pc:sldMk cId="1937460870" sldId="322"/>
            <ac:picMk id="6" creationId="{C1117A81-9770-4DFC-A717-1586A67C0742}"/>
          </ac:picMkLst>
        </pc:picChg>
        <pc:picChg chg="del">
          <ac:chgData name="Luis Alonso Bogantes Rodriguez" userId="46429765-3e0e-4766-a1e2-a65a335e97f8" providerId="ADAL" clId="{91954007-3B82-40C9-B718-CFA8948F8545}" dt="2021-08-10T22:11:16.264" v="1211" actId="478"/>
          <ac:picMkLst>
            <pc:docMk/>
            <pc:sldMk cId="1937460870" sldId="322"/>
            <ac:picMk id="8" creationId="{171DDCDF-E432-4B7E-A83D-0A84E89E87FE}"/>
          </ac:picMkLst>
        </pc:picChg>
      </pc:sldChg>
      <pc:sldChg chg="add del">
        <pc:chgData name="Luis Alonso Bogantes Rodriguez" userId="46429765-3e0e-4766-a1e2-a65a335e97f8" providerId="ADAL" clId="{91954007-3B82-40C9-B718-CFA8948F8545}" dt="2021-08-10T22:15:07.312" v="1352" actId="2890"/>
        <pc:sldMkLst>
          <pc:docMk/>
          <pc:sldMk cId="1010748451" sldId="323"/>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448091" y="3085765"/>
            <a:ext cx="8240108"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2" y="990600"/>
            <a:ext cx="7989752" cy="1504844"/>
          </a:xfrm>
          <a:effectLst/>
        </p:spPr>
        <p:txBody>
          <a:bodyPr anchor="b">
            <a:normAutofit/>
          </a:bodyPr>
          <a:lstStyle>
            <a:lvl1pPr>
              <a:defRPr sz="3600">
                <a:solidFill>
                  <a:schemeClr val="accent1"/>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581192" y="2495444"/>
            <a:ext cx="7989752"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935C502F-AEFB-4822-83BE-1F0BBAC1F39C}" type="datetimeFigureOut">
              <a:rPr lang="es-CR" smtClean="0"/>
              <a:t>12/8/2021</a:t>
            </a:fld>
            <a:endParaRPr lang="es-CR"/>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s-CR"/>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37F2A855-C521-4858-A8F5-2D1C023D3AEE}" type="slidenum">
              <a:rPr lang="es-CR" smtClean="0"/>
              <a:t>‹Nº›</a:t>
            </a:fld>
            <a:endParaRPr lang="es-CR"/>
          </a:p>
        </p:txBody>
      </p:sp>
    </p:spTree>
    <p:extLst>
      <p:ext uri="{BB962C8B-B14F-4D97-AF65-F5344CB8AC3E}">
        <p14:creationId xmlns:p14="http://schemas.microsoft.com/office/powerpoint/2010/main" val="13627581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7" name="Rectangle 6"/>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35C502F-AEFB-4822-83BE-1F0BBAC1F39C}" type="datetimeFigureOut">
              <a:rPr lang="es-CR" smtClean="0"/>
              <a:t>12/8/2021</a:t>
            </a:fld>
            <a:endParaRPr lang="es-CR"/>
          </a:p>
        </p:txBody>
      </p:sp>
      <p:sp>
        <p:nvSpPr>
          <p:cNvPr id="5" name="Footer Placeholder 4"/>
          <p:cNvSpPr>
            <a:spLocks noGrp="1"/>
          </p:cNvSpPr>
          <p:nvPr>
            <p:ph type="ftr" sz="quarter" idx="11"/>
          </p:nvPr>
        </p:nvSpPr>
        <p:spPr/>
        <p:txBody>
          <a:bodyPr/>
          <a:lstStyle/>
          <a:p>
            <a:endParaRPr lang="es-CR"/>
          </a:p>
        </p:txBody>
      </p:sp>
      <p:sp>
        <p:nvSpPr>
          <p:cNvPr id="6" name="Slide Number Placeholder 5"/>
          <p:cNvSpPr>
            <a:spLocks noGrp="1"/>
          </p:cNvSpPr>
          <p:nvPr>
            <p:ph type="sldNum" sz="quarter" idx="12"/>
          </p:nvPr>
        </p:nvSpPr>
        <p:spPr/>
        <p:txBody>
          <a:bodyPr/>
          <a:lstStyle/>
          <a:p>
            <a:fld id="{37F2A855-C521-4858-A8F5-2D1C023D3AEE}" type="slidenum">
              <a:rPr lang="es-CR" smtClean="0"/>
              <a:t>‹Nº›</a:t>
            </a:fld>
            <a:endParaRPr lang="es-CR"/>
          </a:p>
        </p:txBody>
      </p:sp>
    </p:spTree>
    <p:extLst>
      <p:ext uri="{BB962C8B-B14F-4D97-AF65-F5344CB8AC3E}">
        <p14:creationId xmlns:p14="http://schemas.microsoft.com/office/powerpoint/2010/main" val="17448414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7" name="Rectangle 6"/>
          <p:cNvSpPr>
            <a:spLocks noChangeAspect="1"/>
          </p:cNvSpPr>
          <p:nvPr/>
        </p:nvSpPr>
        <p:spPr>
          <a:xfrm>
            <a:off x="6629400" y="599725"/>
            <a:ext cx="2057399"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6629400" y="675725"/>
            <a:ext cx="1503123" cy="5183073"/>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581192" y="675725"/>
            <a:ext cx="5922209" cy="5183073"/>
          </a:xfrm>
        </p:spPr>
        <p:txBody>
          <a:bodyPr vert="eaVert" ancho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a:xfrm>
            <a:off x="6745255" y="5956136"/>
            <a:ext cx="947672" cy="365125"/>
          </a:xfrm>
        </p:spPr>
        <p:txBody>
          <a:bodyPr/>
          <a:lstStyle>
            <a:lvl1pPr>
              <a:defRPr>
                <a:solidFill>
                  <a:schemeClr val="accent1">
                    <a:lumMod val="75000"/>
                    <a:lumOff val="25000"/>
                  </a:schemeClr>
                </a:solidFill>
              </a:defRPr>
            </a:lvl1pPr>
          </a:lstStyle>
          <a:p>
            <a:fld id="{935C502F-AEFB-4822-83BE-1F0BBAC1F39C}" type="datetimeFigureOut">
              <a:rPr lang="es-CR" smtClean="0"/>
              <a:t>12/8/2021</a:t>
            </a:fld>
            <a:endParaRPr lang="es-CR"/>
          </a:p>
        </p:txBody>
      </p:sp>
      <p:sp>
        <p:nvSpPr>
          <p:cNvPr id="5" name="Footer Placeholder 4"/>
          <p:cNvSpPr>
            <a:spLocks noGrp="1"/>
          </p:cNvSpPr>
          <p:nvPr>
            <p:ph type="ftr" sz="quarter" idx="11"/>
          </p:nvPr>
        </p:nvSpPr>
        <p:spPr>
          <a:xfrm>
            <a:off x="581192" y="5951810"/>
            <a:ext cx="5922209" cy="365125"/>
          </a:xfrm>
        </p:spPr>
        <p:txBody>
          <a:bodyPr/>
          <a:lstStyle/>
          <a:p>
            <a:endParaRPr lang="es-CR"/>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37F2A855-C521-4858-A8F5-2D1C023D3AEE}" type="slidenum">
              <a:rPr lang="es-CR" smtClean="0"/>
              <a:t>‹Nº›</a:t>
            </a:fld>
            <a:endParaRPr lang="es-CR"/>
          </a:p>
        </p:txBody>
      </p:sp>
    </p:spTree>
    <p:extLst>
      <p:ext uri="{BB962C8B-B14F-4D97-AF65-F5344CB8AC3E}">
        <p14:creationId xmlns:p14="http://schemas.microsoft.com/office/powerpoint/2010/main" val="35918501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7" name="Rectangle 6"/>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a:xfrm>
            <a:off x="581192" y="2228003"/>
            <a:ext cx="7989752" cy="3630795"/>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35C502F-AEFB-4822-83BE-1F0BBAC1F39C}" type="datetimeFigureOut">
              <a:rPr lang="es-CR" smtClean="0"/>
              <a:t>12/8/2021</a:t>
            </a:fld>
            <a:endParaRPr lang="es-CR"/>
          </a:p>
        </p:txBody>
      </p:sp>
      <p:sp>
        <p:nvSpPr>
          <p:cNvPr id="5" name="Footer Placeholder 4"/>
          <p:cNvSpPr>
            <a:spLocks noGrp="1"/>
          </p:cNvSpPr>
          <p:nvPr>
            <p:ph type="ftr" sz="quarter" idx="11"/>
          </p:nvPr>
        </p:nvSpPr>
        <p:spPr/>
        <p:txBody>
          <a:bodyPr/>
          <a:lstStyle/>
          <a:p>
            <a:endParaRPr lang="es-CR"/>
          </a:p>
        </p:txBody>
      </p:sp>
      <p:sp>
        <p:nvSpPr>
          <p:cNvPr id="6" name="Slide Number Placeholder 5"/>
          <p:cNvSpPr>
            <a:spLocks noGrp="1"/>
          </p:cNvSpPr>
          <p:nvPr>
            <p:ph type="sldNum" sz="quarter" idx="12"/>
          </p:nvPr>
        </p:nvSpPr>
        <p:spPr/>
        <p:txBody>
          <a:bodyPr/>
          <a:lstStyle/>
          <a:p>
            <a:fld id="{37F2A855-C521-4858-A8F5-2D1C023D3AEE}" type="slidenum">
              <a:rPr lang="es-CR" smtClean="0"/>
              <a:t>‹Nº›</a:t>
            </a:fld>
            <a:endParaRPr lang="es-CR"/>
          </a:p>
        </p:txBody>
      </p:sp>
    </p:spTree>
    <p:extLst>
      <p:ext uri="{BB962C8B-B14F-4D97-AF65-F5344CB8AC3E}">
        <p14:creationId xmlns:p14="http://schemas.microsoft.com/office/powerpoint/2010/main" val="29109601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8" name="Rectangle 7"/>
          <p:cNvSpPr>
            <a:spLocks noChangeAspect="1"/>
          </p:cNvSpPr>
          <p:nvPr/>
        </p:nvSpPr>
        <p:spPr>
          <a:xfrm>
            <a:off x="452646" y="5141973"/>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36573"/>
            <a:ext cx="7989751" cy="1504844"/>
          </a:xfrm>
        </p:spPr>
        <p:txBody>
          <a:bodyPr anchor="b">
            <a:normAutofit/>
          </a:bodyPr>
          <a:lstStyle>
            <a:lvl1pPr algn="l">
              <a:defRPr sz="3600" b="0" cap="all">
                <a:solidFill>
                  <a:schemeClr val="accent1"/>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581193" y="4541417"/>
            <a:ext cx="7989751"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935C502F-AEFB-4822-83BE-1F0BBAC1F39C}" type="datetimeFigureOut">
              <a:rPr lang="es-CR" smtClean="0"/>
              <a:t>12/8/2021</a:t>
            </a:fld>
            <a:endParaRPr lang="es-CR"/>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s-CR"/>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37F2A855-C521-4858-A8F5-2D1C023D3AEE}" type="slidenum">
              <a:rPr lang="es-CR" smtClean="0"/>
              <a:t>‹Nº›</a:t>
            </a:fld>
            <a:endParaRPr lang="es-CR"/>
          </a:p>
        </p:txBody>
      </p:sp>
    </p:spTree>
    <p:extLst>
      <p:ext uri="{BB962C8B-B14F-4D97-AF65-F5344CB8AC3E}">
        <p14:creationId xmlns:p14="http://schemas.microsoft.com/office/powerpoint/2010/main" val="39966776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Rectangle 7"/>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581192" y="2228002"/>
            <a:ext cx="3899527" cy="3633047"/>
          </a:xfrm>
        </p:spPr>
        <p:txBody>
          <a:bodyP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663282" y="2228003"/>
            <a:ext cx="3907662" cy="3633047"/>
          </a:xfrm>
        </p:spPr>
        <p:txBody>
          <a:bodyP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935C502F-AEFB-4822-83BE-1F0BBAC1F39C}" type="datetimeFigureOut">
              <a:rPr lang="es-CR" smtClean="0"/>
              <a:t>12/8/2021</a:t>
            </a:fld>
            <a:endParaRPr lang="es-CR"/>
          </a:p>
        </p:txBody>
      </p:sp>
      <p:sp>
        <p:nvSpPr>
          <p:cNvPr id="6" name="Footer Placeholder 5"/>
          <p:cNvSpPr>
            <a:spLocks noGrp="1"/>
          </p:cNvSpPr>
          <p:nvPr>
            <p:ph type="ftr" sz="quarter" idx="11"/>
          </p:nvPr>
        </p:nvSpPr>
        <p:spPr/>
        <p:txBody>
          <a:bodyPr/>
          <a:lstStyle/>
          <a:p>
            <a:endParaRPr lang="es-CR"/>
          </a:p>
        </p:txBody>
      </p:sp>
      <p:sp>
        <p:nvSpPr>
          <p:cNvPr id="7" name="Slide Number Placeholder 6"/>
          <p:cNvSpPr>
            <a:spLocks noGrp="1"/>
          </p:cNvSpPr>
          <p:nvPr>
            <p:ph type="sldNum" sz="quarter" idx="12"/>
          </p:nvPr>
        </p:nvSpPr>
        <p:spPr/>
        <p:txBody>
          <a:bodyPr/>
          <a:lstStyle/>
          <a:p>
            <a:fld id="{37F2A855-C521-4858-A8F5-2D1C023D3AEE}" type="slidenum">
              <a:rPr lang="es-CR" smtClean="0"/>
              <a:t>‹Nº›</a:t>
            </a:fld>
            <a:endParaRPr lang="es-CR"/>
          </a:p>
        </p:txBody>
      </p:sp>
    </p:spTree>
    <p:extLst>
      <p:ext uri="{BB962C8B-B14F-4D97-AF65-F5344CB8AC3E}">
        <p14:creationId xmlns:p14="http://schemas.microsoft.com/office/powerpoint/2010/main" val="6791441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Rectangle 9"/>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87219" y="2228003"/>
            <a:ext cx="3593500"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Content Placeholder 3"/>
          <p:cNvSpPr>
            <a:spLocks noGrp="1"/>
          </p:cNvSpPr>
          <p:nvPr>
            <p:ph sz="half" idx="2"/>
          </p:nvPr>
        </p:nvSpPr>
        <p:spPr>
          <a:xfrm>
            <a:off x="581192" y="2926051"/>
            <a:ext cx="3899527" cy="2934999"/>
          </a:xfrm>
        </p:spPr>
        <p:txBody>
          <a:bodyPr anchor="t">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969308" y="2228003"/>
            <a:ext cx="3601635"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Content Placeholder 5"/>
          <p:cNvSpPr>
            <a:spLocks noGrp="1"/>
          </p:cNvSpPr>
          <p:nvPr>
            <p:ph sz="quarter" idx="4"/>
          </p:nvPr>
        </p:nvSpPr>
        <p:spPr>
          <a:xfrm>
            <a:off x="4663282" y="2926051"/>
            <a:ext cx="3907662" cy="2934999"/>
          </a:xfrm>
        </p:spPr>
        <p:txBody>
          <a:bodyPr anchor="t">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935C502F-AEFB-4822-83BE-1F0BBAC1F39C}" type="datetimeFigureOut">
              <a:rPr lang="es-CR" smtClean="0"/>
              <a:t>12/8/2021</a:t>
            </a:fld>
            <a:endParaRPr lang="es-CR"/>
          </a:p>
        </p:txBody>
      </p:sp>
      <p:sp>
        <p:nvSpPr>
          <p:cNvPr id="8" name="Footer Placeholder 7"/>
          <p:cNvSpPr>
            <a:spLocks noGrp="1"/>
          </p:cNvSpPr>
          <p:nvPr>
            <p:ph type="ftr" sz="quarter" idx="11"/>
          </p:nvPr>
        </p:nvSpPr>
        <p:spPr/>
        <p:txBody>
          <a:bodyPr/>
          <a:lstStyle/>
          <a:p>
            <a:endParaRPr lang="es-CR"/>
          </a:p>
        </p:txBody>
      </p:sp>
      <p:sp>
        <p:nvSpPr>
          <p:cNvPr id="9" name="Slide Number Placeholder 8"/>
          <p:cNvSpPr>
            <a:spLocks noGrp="1"/>
          </p:cNvSpPr>
          <p:nvPr>
            <p:ph type="sldNum" sz="quarter" idx="12"/>
          </p:nvPr>
        </p:nvSpPr>
        <p:spPr/>
        <p:txBody>
          <a:bodyPr/>
          <a:lstStyle/>
          <a:p>
            <a:fld id="{37F2A855-C521-4858-A8F5-2D1C023D3AEE}" type="slidenum">
              <a:rPr lang="es-CR" smtClean="0"/>
              <a:t>‹Nº›</a:t>
            </a:fld>
            <a:endParaRPr lang="es-CR"/>
          </a:p>
        </p:txBody>
      </p:sp>
    </p:spTree>
    <p:extLst>
      <p:ext uri="{BB962C8B-B14F-4D97-AF65-F5344CB8AC3E}">
        <p14:creationId xmlns:p14="http://schemas.microsoft.com/office/powerpoint/2010/main" val="19112257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Rectangle 5"/>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935C502F-AEFB-4822-83BE-1F0BBAC1F39C}" type="datetimeFigureOut">
              <a:rPr lang="es-CR" smtClean="0"/>
              <a:t>12/8/2021</a:t>
            </a:fld>
            <a:endParaRPr lang="es-CR"/>
          </a:p>
        </p:txBody>
      </p:sp>
      <p:sp>
        <p:nvSpPr>
          <p:cNvPr id="4" name="Footer Placeholder 3"/>
          <p:cNvSpPr>
            <a:spLocks noGrp="1"/>
          </p:cNvSpPr>
          <p:nvPr>
            <p:ph type="ftr" sz="quarter" idx="11"/>
          </p:nvPr>
        </p:nvSpPr>
        <p:spPr/>
        <p:txBody>
          <a:bodyPr/>
          <a:lstStyle/>
          <a:p>
            <a:endParaRPr lang="es-CR"/>
          </a:p>
        </p:txBody>
      </p:sp>
      <p:sp>
        <p:nvSpPr>
          <p:cNvPr id="5" name="Slide Number Placeholder 4"/>
          <p:cNvSpPr>
            <a:spLocks noGrp="1"/>
          </p:cNvSpPr>
          <p:nvPr>
            <p:ph type="sldNum" sz="quarter" idx="12"/>
          </p:nvPr>
        </p:nvSpPr>
        <p:spPr/>
        <p:txBody>
          <a:bodyPr/>
          <a:lstStyle/>
          <a:p>
            <a:fld id="{37F2A855-C521-4858-A8F5-2D1C023D3AEE}" type="slidenum">
              <a:rPr lang="es-CR" smtClean="0"/>
              <a:t>‹Nº›</a:t>
            </a:fld>
            <a:endParaRPr lang="es-CR"/>
          </a:p>
        </p:txBody>
      </p:sp>
    </p:spTree>
    <p:extLst>
      <p:ext uri="{BB962C8B-B14F-4D97-AF65-F5344CB8AC3E}">
        <p14:creationId xmlns:p14="http://schemas.microsoft.com/office/powerpoint/2010/main" val="20871025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5C502F-AEFB-4822-83BE-1F0BBAC1F39C}" type="datetimeFigureOut">
              <a:rPr lang="es-CR" smtClean="0"/>
              <a:t>12/8/2021</a:t>
            </a:fld>
            <a:endParaRPr lang="es-CR"/>
          </a:p>
        </p:txBody>
      </p:sp>
      <p:sp>
        <p:nvSpPr>
          <p:cNvPr id="3" name="Footer Placeholder 2"/>
          <p:cNvSpPr>
            <a:spLocks noGrp="1"/>
          </p:cNvSpPr>
          <p:nvPr>
            <p:ph type="ftr" sz="quarter" idx="11"/>
          </p:nvPr>
        </p:nvSpPr>
        <p:spPr/>
        <p:txBody>
          <a:bodyPr/>
          <a:lstStyle/>
          <a:p>
            <a:endParaRPr lang="es-CR"/>
          </a:p>
        </p:txBody>
      </p:sp>
      <p:sp>
        <p:nvSpPr>
          <p:cNvPr id="4" name="Slide Number Placeholder 3"/>
          <p:cNvSpPr>
            <a:spLocks noGrp="1"/>
          </p:cNvSpPr>
          <p:nvPr>
            <p:ph type="sldNum" sz="quarter" idx="12"/>
          </p:nvPr>
        </p:nvSpPr>
        <p:spPr/>
        <p:txBody>
          <a:bodyPr/>
          <a:lstStyle/>
          <a:p>
            <a:fld id="{37F2A855-C521-4858-A8F5-2D1C023D3AEE}" type="slidenum">
              <a:rPr lang="es-CR" smtClean="0"/>
              <a:t>‹Nº›</a:t>
            </a:fld>
            <a:endParaRPr lang="es-CR"/>
          </a:p>
        </p:txBody>
      </p:sp>
    </p:spTree>
    <p:extLst>
      <p:ext uri="{BB962C8B-B14F-4D97-AF65-F5344CB8AC3E}">
        <p14:creationId xmlns:p14="http://schemas.microsoft.com/office/powerpoint/2010/main" val="33259933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9" name="Rectangle 8"/>
          <p:cNvSpPr>
            <a:spLocks noChangeAspect="1"/>
          </p:cNvSpPr>
          <p:nvPr/>
        </p:nvSpPr>
        <p:spPr>
          <a:xfrm>
            <a:off x="452646" y="5141973"/>
            <a:ext cx="8238707"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352" y="5262296"/>
            <a:ext cx="3536625" cy="689514"/>
          </a:xfrm>
        </p:spPr>
        <p:txBody>
          <a:bodyPr anchor="ctr"/>
          <a:lstStyle>
            <a:lvl1pPr algn="l">
              <a:defRPr sz="2000" b="0">
                <a:solidFill>
                  <a:schemeClr val="accent1">
                    <a:lumMod val="75000"/>
                    <a:lumOff val="25000"/>
                  </a:schemeClr>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446399" y="601200"/>
            <a:ext cx="824040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4305617" y="5262295"/>
            <a:ext cx="426532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935C502F-AEFB-4822-83BE-1F0BBAC1F39C}" type="datetimeFigureOut">
              <a:rPr lang="es-CR" smtClean="0"/>
              <a:t>12/8/2021</a:t>
            </a:fld>
            <a:endParaRPr lang="es-CR"/>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s-CR"/>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37F2A855-C521-4858-A8F5-2D1C023D3AEE}" type="slidenum">
              <a:rPr lang="es-CR" smtClean="0"/>
              <a:t>‹Nº›</a:t>
            </a:fld>
            <a:endParaRPr lang="es-CR"/>
          </a:p>
        </p:txBody>
      </p:sp>
    </p:spTree>
    <p:extLst>
      <p:ext uri="{BB962C8B-B14F-4D97-AF65-F5344CB8AC3E}">
        <p14:creationId xmlns:p14="http://schemas.microsoft.com/office/powerpoint/2010/main" val="17451608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581192" y="4693389"/>
            <a:ext cx="7989752" cy="566738"/>
          </a:xfrm>
        </p:spPr>
        <p:txBody>
          <a:bodyPr anchor="b">
            <a:normAutofit/>
          </a:bodyPr>
          <a:lstStyle>
            <a:lvl1pPr algn="l">
              <a:defRPr sz="2400" b="0">
                <a:solidFill>
                  <a:schemeClr val="accent1"/>
                </a:solidFill>
              </a:defRPr>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448093" y="599725"/>
            <a:ext cx="8238706"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581192" y="5260126"/>
            <a:ext cx="7989752"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935C502F-AEFB-4822-83BE-1F0BBAC1F39C}" type="datetimeFigureOut">
              <a:rPr lang="es-CR" smtClean="0"/>
              <a:t>12/8/2021</a:t>
            </a:fld>
            <a:endParaRPr lang="es-CR"/>
          </a:p>
        </p:txBody>
      </p:sp>
      <p:sp>
        <p:nvSpPr>
          <p:cNvPr id="6" name="Footer Placeholder 5"/>
          <p:cNvSpPr>
            <a:spLocks noGrp="1"/>
          </p:cNvSpPr>
          <p:nvPr>
            <p:ph type="ftr" sz="quarter" idx="11"/>
          </p:nvPr>
        </p:nvSpPr>
        <p:spPr/>
        <p:txBody>
          <a:bodyPr/>
          <a:lstStyle/>
          <a:p>
            <a:endParaRPr lang="es-CR"/>
          </a:p>
        </p:txBody>
      </p:sp>
      <p:sp>
        <p:nvSpPr>
          <p:cNvPr id="7" name="Slide Number Placeholder 6"/>
          <p:cNvSpPr>
            <a:spLocks noGrp="1"/>
          </p:cNvSpPr>
          <p:nvPr>
            <p:ph type="sldNum" sz="quarter" idx="12"/>
          </p:nvPr>
        </p:nvSpPr>
        <p:spPr/>
        <p:txBody>
          <a:bodyPr/>
          <a:lstStyle/>
          <a:p>
            <a:fld id="{37F2A855-C521-4858-A8F5-2D1C023D3AEE}" type="slidenum">
              <a:rPr lang="es-CR" smtClean="0"/>
              <a:t>‹Nº›</a:t>
            </a:fld>
            <a:endParaRPr lang="es-CR"/>
          </a:p>
        </p:txBody>
      </p:sp>
    </p:spTree>
    <p:extLst>
      <p:ext uri="{BB962C8B-B14F-4D97-AF65-F5344CB8AC3E}">
        <p14:creationId xmlns:p14="http://schemas.microsoft.com/office/powerpoint/2010/main" val="31206701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687474"/>
            <a:ext cx="7989752" cy="1083329"/>
          </a:xfrm>
          <a:prstGeom prst="rect">
            <a:avLst/>
          </a:prstGeom>
        </p:spPr>
        <p:txBody>
          <a:bodyPr vert="horz" lIns="91440" tIns="45720" rIns="91440" bIns="45720" rtlCol="0" anchor="b">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581192" y="2228003"/>
            <a:ext cx="7989752" cy="3630794"/>
          </a:xfrm>
          <a:prstGeom prst="rect">
            <a:avLst/>
          </a:prstGeom>
        </p:spPr>
        <p:txBody>
          <a:bodyPr vert="horz" lIns="91440" tIns="45720" rIns="91440" bIns="45720" rtlCol="0" anchor="t">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5559327" y="5956136"/>
            <a:ext cx="2133600" cy="365125"/>
          </a:xfrm>
          <a:prstGeom prst="rect">
            <a:avLst/>
          </a:prstGeom>
        </p:spPr>
        <p:txBody>
          <a:bodyPr vert="horz" lIns="91440" tIns="45720" rIns="91440" bIns="45720" rtlCol="0" anchor="ctr"/>
          <a:lstStyle>
            <a:lvl1pPr algn="r">
              <a:defRPr sz="900">
                <a:solidFill>
                  <a:schemeClr val="accent2"/>
                </a:solidFill>
              </a:defRPr>
            </a:lvl1pPr>
          </a:lstStyle>
          <a:p>
            <a:fld id="{935C502F-AEFB-4822-83BE-1F0BBAC1F39C}" type="datetimeFigureOut">
              <a:rPr lang="es-CR" smtClean="0"/>
              <a:t>12/8/2021</a:t>
            </a:fld>
            <a:endParaRPr lang="es-CR"/>
          </a:p>
        </p:txBody>
      </p:sp>
      <p:sp>
        <p:nvSpPr>
          <p:cNvPr id="5" name="Footer Placeholder 4"/>
          <p:cNvSpPr>
            <a:spLocks noGrp="1"/>
          </p:cNvSpPr>
          <p:nvPr>
            <p:ph type="ftr" sz="quarter" idx="3"/>
          </p:nvPr>
        </p:nvSpPr>
        <p:spPr>
          <a:xfrm>
            <a:off x="581192" y="5951810"/>
            <a:ext cx="4870585" cy="365125"/>
          </a:xfrm>
          <a:prstGeom prst="rect">
            <a:avLst/>
          </a:prstGeom>
        </p:spPr>
        <p:txBody>
          <a:bodyPr vert="horz" lIns="91440" tIns="45720" rIns="91440" bIns="45720" rtlCol="0" anchor="ctr"/>
          <a:lstStyle>
            <a:lvl1pPr algn="l">
              <a:defRPr sz="900" cap="all">
                <a:solidFill>
                  <a:schemeClr val="accent2"/>
                </a:solidFill>
              </a:defRPr>
            </a:lvl1pPr>
          </a:lstStyle>
          <a:p>
            <a:endParaRPr lang="es-CR"/>
          </a:p>
        </p:txBody>
      </p:sp>
      <p:sp>
        <p:nvSpPr>
          <p:cNvPr id="6" name="Slide Number Placeholder 5"/>
          <p:cNvSpPr>
            <a:spLocks noGrp="1"/>
          </p:cNvSpPr>
          <p:nvPr>
            <p:ph type="sldNum" sz="quarter" idx="4"/>
          </p:nvPr>
        </p:nvSpPr>
        <p:spPr>
          <a:xfrm>
            <a:off x="7800476" y="5956136"/>
            <a:ext cx="770468" cy="365125"/>
          </a:xfrm>
          <a:prstGeom prst="rect">
            <a:avLst/>
          </a:prstGeom>
        </p:spPr>
        <p:txBody>
          <a:bodyPr vert="horz" lIns="91440" tIns="45720" rIns="91440" bIns="45720" rtlCol="0" anchor="ctr"/>
          <a:lstStyle>
            <a:lvl1pPr algn="r">
              <a:defRPr sz="900">
                <a:solidFill>
                  <a:schemeClr val="accent2"/>
                </a:solidFill>
              </a:defRPr>
            </a:lvl1pPr>
          </a:lstStyle>
          <a:p>
            <a:fld id="{37F2A855-C521-4858-A8F5-2D1C023D3AEE}" type="slidenum">
              <a:rPr lang="es-CR" smtClean="0"/>
              <a:t>‹Nº›</a:t>
            </a:fld>
            <a:endParaRPr lang="es-CR"/>
          </a:p>
        </p:txBody>
      </p:sp>
      <p:sp>
        <p:nvSpPr>
          <p:cNvPr id="9" name="Rectangle 8"/>
          <p:cNvSpPr/>
          <p:nvPr/>
        </p:nvSpPr>
        <p:spPr>
          <a:xfrm>
            <a:off x="448091" y="441325"/>
            <a:ext cx="2719909"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5976001" y="441325"/>
            <a:ext cx="2710800" cy="10800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3216601" y="441325"/>
            <a:ext cx="2710800" cy="1080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01268065"/>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22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22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22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2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2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s-CR" dirty="0"/>
              <a:t>Comandos SQL</a:t>
            </a:r>
          </a:p>
        </p:txBody>
      </p:sp>
      <p:sp>
        <p:nvSpPr>
          <p:cNvPr id="3" name="Subtitle 2"/>
          <p:cNvSpPr>
            <a:spLocks noGrp="1"/>
          </p:cNvSpPr>
          <p:nvPr>
            <p:ph type="subTitle" idx="1"/>
          </p:nvPr>
        </p:nvSpPr>
        <p:spPr/>
        <p:txBody>
          <a:bodyPr/>
          <a:lstStyle/>
          <a:p>
            <a:r>
              <a:rPr lang="es-CR" dirty="0" err="1"/>
              <a:t>trigger</a:t>
            </a:r>
            <a:endParaRPr lang="es-CR" dirty="0"/>
          </a:p>
        </p:txBody>
      </p:sp>
    </p:spTree>
    <p:extLst>
      <p:ext uri="{BB962C8B-B14F-4D97-AF65-F5344CB8AC3E}">
        <p14:creationId xmlns:p14="http://schemas.microsoft.com/office/powerpoint/2010/main" val="18014488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31E090-E574-44D6-9996-BBA5E1E322C5}"/>
              </a:ext>
            </a:extLst>
          </p:cNvPr>
          <p:cNvSpPr>
            <a:spLocks noGrp="1"/>
          </p:cNvSpPr>
          <p:nvPr>
            <p:ph type="title"/>
          </p:nvPr>
        </p:nvSpPr>
        <p:spPr/>
        <p:txBody>
          <a:bodyPr/>
          <a:lstStyle/>
          <a:p>
            <a:r>
              <a:rPr lang="es-CR" dirty="0"/>
              <a:t>Ejemplo 2 – usando (</a:t>
            </a:r>
            <a:r>
              <a:rPr lang="es-CR" dirty="0" err="1"/>
              <a:t>for</a:t>
            </a:r>
            <a:r>
              <a:rPr lang="es-CR" dirty="0"/>
              <a:t>)</a:t>
            </a:r>
          </a:p>
        </p:txBody>
      </p:sp>
      <p:sp>
        <p:nvSpPr>
          <p:cNvPr id="3" name="Marcador de contenido 2">
            <a:extLst>
              <a:ext uri="{FF2B5EF4-FFF2-40B4-BE49-F238E27FC236}">
                <a16:creationId xmlns:a16="http://schemas.microsoft.com/office/drawing/2014/main" id="{78D0C2E6-1E65-4161-8763-A0F0FFFA6456}"/>
              </a:ext>
            </a:extLst>
          </p:cNvPr>
          <p:cNvSpPr>
            <a:spLocks noGrp="1"/>
          </p:cNvSpPr>
          <p:nvPr>
            <p:ph idx="1"/>
          </p:nvPr>
        </p:nvSpPr>
        <p:spPr>
          <a:xfrm>
            <a:off x="398312" y="2029883"/>
            <a:ext cx="7989752" cy="1688677"/>
          </a:xfrm>
        </p:spPr>
        <p:txBody>
          <a:bodyPr/>
          <a:lstStyle/>
          <a:p>
            <a:pPr>
              <a:lnSpc>
                <a:spcPct val="150000"/>
              </a:lnSpc>
            </a:pPr>
            <a:r>
              <a:rPr lang="es-CR" dirty="0"/>
              <a:t>VARIANTE: Crear un TRIGGER en la tabla PRODUCTOS, que se dispare cuando se </a:t>
            </a:r>
            <a:r>
              <a:rPr lang="es-CR" b="1" u="sng" dirty="0"/>
              <a:t>ACTUALICE</a:t>
            </a:r>
            <a:r>
              <a:rPr lang="es-CR" dirty="0"/>
              <a:t> o </a:t>
            </a:r>
            <a:r>
              <a:rPr lang="es-CR" b="1" u="sng" dirty="0"/>
              <a:t>ELIMINE</a:t>
            </a:r>
            <a:r>
              <a:rPr lang="es-CR" dirty="0"/>
              <a:t> un producto, y que IMPRIMA un mensaje.</a:t>
            </a:r>
          </a:p>
          <a:p>
            <a:pPr>
              <a:lnSpc>
                <a:spcPct val="150000"/>
              </a:lnSpc>
            </a:pPr>
            <a:endParaRPr lang="es-CR" dirty="0"/>
          </a:p>
          <a:p>
            <a:pPr>
              <a:lnSpc>
                <a:spcPct val="150000"/>
              </a:lnSpc>
            </a:pPr>
            <a:endParaRPr lang="es-CR" dirty="0"/>
          </a:p>
        </p:txBody>
      </p:sp>
      <p:sp>
        <p:nvSpPr>
          <p:cNvPr id="6" name="Marcador de contenido 2">
            <a:extLst>
              <a:ext uri="{FF2B5EF4-FFF2-40B4-BE49-F238E27FC236}">
                <a16:creationId xmlns:a16="http://schemas.microsoft.com/office/drawing/2014/main" id="{A6209860-0FCB-49FE-8908-CFB7F1F10976}"/>
              </a:ext>
            </a:extLst>
          </p:cNvPr>
          <p:cNvSpPr txBox="1">
            <a:spLocks/>
          </p:cNvSpPr>
          <p:nvPr/>
        </p:nvSpPr>
        <p:spPr>
          <a:xfrm>
            <a:off x="568024" y="5606646"/>
            <a:ext cx="7989752" cy="1083329"/>
          </a:xfrm>
          <a:prstGeom prst="rect">
            <a:avLst/>
          </a:prstGeom>
        </p:spPr>
        <p:txBody>
          <a:bodyPr vert="horz" lIns="91440" tIns="45720" rIns="91440" bIns="45720" rtlCol="0" anchor="t">
            <a:normAutofit fontScale="925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22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22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22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2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2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150000"/>
              </a:lnSpc>
            </a:pPr>
            <a:r>
              <a:rPr lang="es-CR" dirty="0"/>
              <a:t>Modifique y luego elimine el artículo, y en ambas acciones verifique el funcionamiento del  TRIGGER</a:t>
            </a:r>
          </a:p>
          <a:p>
            <a:pPr>
              <a:lnSpc>
                <a:spcPct val="150000"/>
              </a:lnSpc>
            </a:pPr>
            <a:endParaRPr lang="es-CR" dirty="0"/>
          </a:p>
          <a:p>
            <a:pPr>
              <a:lnSpc>
                <a:spcPct val="150000"/>
              </a:lnSpc>
            </a:pPr>
            <a:endParaRPr lang="es-CR" dirty="0"/>
          </a:p>
        </p:txBody>
      </p:sp>
      <p:pic>
        <p:nvPicPr>
          <p:cNvPr id="5" name="Imagen 4" descr="Interfaz de usuario gráfica, Texto&#10;&#10;Descripción generada automáticamente">
            <a:extLst>
              <a:ext uri="{FF2B5EF4-FFF2-40B4-BE49-F238E27FC236}">
                <a16:creationId xmlns:a16="http://schemas.microsoft.com/office/drawing/2014/main" id="{6FAA2ECD-588D-420E-B7F8-6D8A24C4C90E}"/>
              </a:ext>
            </a:extLst>
          </p:cNvPr>
          <p:cNvPicPr>
            <a:picLocks noChangeAspect="1"/>
          </p:cNvPicPr>
          <p:nvPr/>
        </p:nvPicPr>
        <p:blipFill>
          <a:blip r:embed="rId2"/>
          <a:stretch>
            <a:fillRect/>
          </a:stretch>
        </p:blipFill>
        <p:spPr>
          <a:xfrm>
            <a:off x="1623757" y="3786283"/>
            <a:ext cx="5878286" cy="1820363"/>
          </a:xfrm>
          <a:prstGeom prst="rect">
            <a:avLst/>
          </a:prstGeom>
        </p:spPr>
      </p:pic>
    </p:spTree>
    <p:extLst>
      <p:ext uri="{BB962C8B-B14F-4D97-AF65-F5344CB8AC3E}">
        <p14:creationId xmlns:p14="http://schemas.microsoft.com/office/powerpoint/2010/main" val="23460549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contenido 2">
            <a:extLst>
              <a:ext uri="{FF2B5EF4-FFF2-40B4-BE49-F238E27FC236}">
                <a16:creationId xmlns:a16="http://schemas.microsoft.com/office/drawing/2014/main" id="{F515C7E0-E32A-4D17-8E81-997E948CE10D}"/>
              </a:ext>
            </a:extLst>
          </p:cNvPr>
          <p:cNvSpPr>
            <a:spLocks noGrp="1"/>
          </p:cNvSpPr>
          <p:nvPr>
            <p:ph idx="1"/>
          </p:nvPr>
        </p:nvSpPr>
        <p:spPr>
          <a:xfrm>
            <a:off x="398312" y="2029883"/>
            <a:ext cx="8306026" cy="1688677"/>
          </a:xfrm>
        </p:spPr>
        <p:txBody>
          <a:bodyPr>
            <a:normAutofit fontScale="92500"/>
          </a:bodyPr>
          <a:lstStyle/>
          <a:p>
            <a:pPr>
              <a:lnSpc>
                <a:spcPct val="150000"/>
              </a:lnSpc>
            </a:pPr>
            <a:r>
              <a:rPr lang="es-CR" dirty="0"/>
              <a:t>VARIANTE 2: Crear un TRIGGER en la tabla PRODUCTOS, que se dispare cuando se desee INSERTAR un producto, pero </a:t>
            </a:r>
            <a:r>
              <a:rPr lang="es-CR" b="1" u="sng" dirty="0"/>
              <a:t>EN LUGAR</a:t>
            </a:r>
            <a:r>
              <a:rPr lang="es-CR" dirty="0"/>
              <a:t>  de insertar el registro, que IMPRIMA un mensaje indicando lo acontecido.</a:t>
            </a:r>
          </a:p>
          <a:p>
            <a:pPr>
              <a:lnSpc>
                <a:spcPct val="150000"/>
              </a:lnSpc>
            </a:pPr>
            <a:endParaRPr lang="es-CR" dirty="0"/>
          </a:p>
          <a:p>
            <a:pPr>
              <a:lnSpc>
                <a:spcPct val="150000"/>
              </a:lnSpc>
            </a:pPr>
            <a:endParaRPr lang="es-CR" dirty="0"/>
          </a:p>
        </p:txBody>
      </p:sp>
      <p:sp>
        <p:nvSpPr>
          <p:cNvPr id="7" name="Título 1">
            <a:extLst>
              <a:ext uri="{FF2B5EF4-FFF2-40B4-BE49-F238E27FC236}">
                <a16:creationId xmlns:a16="http://schemas.microsoft.com/office/drawing/2014/main" id="{61549431-EC97-4046-8F61-8AC5A554F498}"/>
              </a:ext>
            </a:extLst>
          </p:cNvPr>
          <p:cNvSpPr>
            <a:spLocks noGrp="1"/>
          </p:cNvSpPr>
          <p:nvPr>
            <p:ph type="title"/>
          </p:nvPr>
        </p:nvSpPr>
        <p:spPr>
          <a:xfrm>
            <a:off x="581192" y="687474"/>
            <a:ext cx="7989752" cy="1083329"/>
          </a:xfrm>
        </p:spPr>
        <p:txBody>
          <a:bodyPr/>
          <a:lstStyle/>
          <a:p>
            <a:r>
              <a:rPr lang="es-CR" dirty="0"/>
              <a:t>Ejemplo 3 – usando (</a:t>
            </a:r>
            <a:r>
              <a:rPr lang="es-CR" dirty="0" err="1"/>
              <a:t>instead</a:t>
            </a:r>
            <a:r>
              <a:rPr lang="es-CR" dirty="0"/>
              <a:t> </a:t>
            </a:r>
            <a:r>
              <a:rPr lang="es-CR" dirty="0" err="1"/>
              <a:t>of</a:t>
            </a:r>
            <a:r>
              <a:rPr lang="es-CR" dirty="0"/>
              <a:t>)</a:t>
            </a:r>
          </a:p>
        </p:txBody>
      </p:sp>
      <p:sp>
        <p:nvSpPr>
          <p:cNvPr id="9" name="Marcador de contenido 2">
            <a:extLst>
              <a:ext uri="{FF2B5EF4-FFF2-40B4-BE49-F238E27FC236}">
                <a16:creationId xmlns:a16="http://schemas.microsoft.com/office/drawing/2014/main" id="{B4D6F51F-970D-40B8-99EC-91B1F334AA0E}"/>
              </a:ext>
            </a:extLst>
          </p:cNvPr>
          <p:cNvSpPr txBox="1">
            <a:spLocks/>
          </p:cNvSpPr>
          <p:nvPr/>
        </p:nvSpPr>
        <p:spPr>
          <a:xfrm>
            <a:off x="396618" y="5326187"/>
            <a:ext cx="8306026" cy="1688677"/>
          </a:xfrm>
          <a:prstGeom prst="rect">
            <a:avLst/>
          </a:prstGeom>
        </p:spPr>
        <p:txBody>
          <a:bodyPr vert="horz" lIns="91440" tIns="45720" rIns="91440" bIns="45720" rtlCol="0" anchor="t">
            <a:normAutofit fontScale="925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22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22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22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2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2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150000"/>
              </a:lnSpc>
            </a:pPr>
            <a:r>
              <a:rPr lang="es-CR" dirty="0"/>
              <a:t>Consulte la tabla PRODUCTOS, cree una sentencia para insertar un nuevo producto, ejecute el INSERT y verifique nuevamente el contenido de la tabla PRODUCTOS. Corrobore el funcionamiento del TRIGGER INSTEAD OF</a:t>
            </a:r>
          </a:p>
          <a:p>
            <a:pPr>
              <a:lnSpc>
                <a:spcPct val="150000"/>
              </a:lnSpc>
            </a:pPr>
            <a:endParaRPr lang="es-CR" dirty="0"/>
          </a:p>
          <a:p>
            <a:pPr>
              <a:lnSpc>
                <a:spcPct val="150000"/>
              </a:lnSpc>
            </a:pPr>
            <a:endParaRPr lang="es-CR" dirty="0"/>
          </a:p>
        </p:txBody>
      </p:sp>
      <p:pic>
        <p:nvPicPr>
          <p:cNvPr id="3" name="Imagen 2" descr="Interfaz de usuario gráfica, Texto&#10;&#10;Descripción generada automáticamente">
            <a:extLst>
              <a:ext uri="{FF2B5EF4-FFF2-40B4-BE49-F238E27FC236}">
                <a16:creationId xmlns:a16="http://schemas.microsoft.com/office/drawing/2014/main" id="{CCB68C0B-3D14-4C99-9FC9-A53B3920531E}"/>
              </a:ext>
            </a:extLst>
          </p:cNvPr>
          <p:cNvPicPr>
            <a:picLocks noChangeAspect="1"/>
          </p:cNvPicPr>
          <p:nvPr/>
        </p:nvPicPr>
        <p:blipFill>
          <a:blip r:embed="rId2"/>
          <a:stretch>
            <a:fillRect/>
          </a:stretch>
        </p:blipFill>
        <p:spPr>
          <a:xfrm>
            <a:off x="484837" y="3657600"/>
            <a:ext cx="8174326" cy="1607627"/>
          </a:xfrm>
          <a:prstGeom prst="rect">
            <a:avLst/>
          </a:prstGeom>
        </p:spPr>
      </p:pic>
    </p:spTree>
    <p:extLst>
      <p:ext uri="{BB962C8B-B14F-4D97-AF65-F5344CB8AC3E}">
        <p14:creationId xmlns:p14="http://schemas.microsoft.com/office/powerpoint/2010/main" val="27681602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19C961F-4F1E-46D8-B732-C29DA9938751}"/>
              </a:ext>
            </a:extLst>
          </p:cNvPr>
          <p:cNvSpPr>
            <a:spLocks noGrp="1"/>
          </p:cNvSpPr>
          <p:nvPr>
            <p:ph type="title"/>
          </p:nvPr>
        </p:nvSpPr>
        <p:spPr/>
        <p:txBody>
          <a:bodyPr/>
          <a:lstStyle/>
          <a:p>
            <a:r>
              <a:rPr lang="es-CR" dirty="0"/>
              <a:t>ACLARACIÓN</a:t>
            </a:r>
          </a:p>
        </p:txBody>
      </p:sp>
      <p:sp>
        <p:nvSpPr>
          <p:cNvPr id="3" name="Marcador de contenido 2">
            <a:extLst>
              <a:ext uri="{FF2B5EF4-FFF2-40B4-BE49-F238E27FC236}">
                <a16:creationId xmlns:a16="http://schemas.microsoft.com/office/drawing/2014/main" id="{DC7F3C52-12B0-4355-A177-3617CF591104}"/>
              </a:ext>
            </a:extLst>
          </p:cNvPr>
          <p:cNvSpPr>
            <a:spLocks noGrp="1"/>
          </p:cNvSpPr>
          <p:nvPr>
            <p:ph idx="1"/>
          </p:nvPr>
        </p:nvSpPr>
        <p:spPr/>
        <p:txBody>
          <a:bodyPr/>
          <a:lstStyle/>
          <a:p>
            <a:r>
              <a:rPr lang="es-CR" dirty="0"/>
              <a:t>La idea del funcionamiento de los TRIGGER no es imprimir mensajes. </a:t>
            </a:r>
          </a:p>
          <a:p>
            <a:r>
              <a:rPr lang="es-CR" dirty="0"/>
              <a:t>Los ejemplos anteriores se crearon para enfocarnos en el funcionamiento del FOR y del INSTEAD OF.</a:t>
            </a:r>
          </a:p>
          <a:p>
            <a:endParaRPr lang="es-CR" dirty="0"/>
          </a:p>
          <a:p>
            <a:r>
              <a:rPr lang="es-CR" dirty="0"/>
              <a:t>En los siguientes ejemplos veremos un mejor funcionamiento del uso de los TRIGGER, incorporando las tablas temporales INSERTED y DELETED</a:t>
            </a:r>
          </a:p>
        </p:txBody>
      </p:sp>
    </p:spTree>
    <p:extLst>
      <p:ext uri="{BB962C8B-B14F-4D97-AF65-F5344CB8AC3E}">
        <p14:creationId xmlns:p14="http://schemas.microsoft.com/office/powerpoint/2010/main" val="21323042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R" dirty="0"/>
              <a:t>Tablas </a:t>
            </a:r>
            <a:r>
              <a:rPr lang="es-CR" b="1" dirty="0" err="1"/>
              <a:t>inserted</a:t>
            </a:r>
            <a:r>
              <a:rPr lang="es-CR" dirty="0"/>
              <a:t> y </a:t>
            </a:r>
            <a:r>
              <a:rPr lang="es-CR" b="1" dirty="0" err="1"/>
              <a:t>deleted</a:t>
            </a:r>
            <a:r>
              <a:rPr lang="es-CR" dirty="0"/>
              <a:t>.</a:t>
            </a:r>
          </a:p>
        </p:txBody>
      </p:sp>
      <p:sp>
        <p:nvSpPr>
          <p:cNvPr id="3" name="Content Placeholder 2"/>
          <p:cNvSpPr>
            <a:spLocks noGrp="1"/>
          </p:cNvSpPr>
          <p:nvPr>
            <p:ph idx="1"/>
          </p:nvPr>
        </p:nvSpPr>
        <p:spPr>
          <a:xfrm>
            <a:off x="433030" y="2087880"/>
            <a:ext cx="8137913" cy="4770120"/>
          </a:xfrm>
        </p:spPr>
        <p:txBody>
          <a:bodyPr>
            <a:normAutofit/>
          </a:bodyPr>
          <a:lstStyle/>
          <a:p>
            <a:pPr>
              <a:lnSpc>
                <a:spcPct val="160000"/>
              </a:lnSpc>
            </a:pPr>
            <a:r>
              <a:rPr lang="es-CR" sz="1800" dirty="0"/>
              <a:t>Las instrucciones de </a:t>
            </a:r>
            <a:r>
              <a:rPr lang="es-CR" sz="1800" dirty="0" err="1"/>
              <a:t>triggers</a:t>
            </a:r>
            <a:r>
              <a:rPr lang="es-CR" sz="1800" dirty="0"/>
              <a:t> DML utilizan dos tablas especiales denominadas </a:t>
            </a:r>
            <a:r>
              <a:rPr lang="es-CR" sz="1800" b="1" dirty="0" err="1"/>
              <a:t>inserted</a:t>
            </a:r>
            <a:r>
              <a:rPr lang="es-CR" sz="1800" dirty="0"/>
              <a:t> y </a:t>
            </a:r>
            <a:r>
              <a:rPr lang="es-CR" sz="1800" b="1" dirty="0" err="1"/>
              <a:t>deleted</a:t>
            </a:r>
            <a:r>
              <a:rPr lang="es-CR" sz="1800" dirty="0"/>
              <a:t>. SQL Server crea y administra automáticamente ambas tablas. La estructura de las tablas </a:t>
            </a:r>
            <a:r>
              <a:rPr lang="es-CR" sz="1800" b="1" dirty="0" err="1"/>
              <a:t>inserted</a:t>
            </a:r>
            <a:r>
              <a:rPr lang="es-CR" sz="1800" dirty="0"/>
              <a:t> y </a:t>
            </a:r>
            <a:r>
              <a:rPr lang="es-CR" sz="1800" b="1" dirty="0" err="1"/>
              <a:t>deleted</a:t>
            </a:r>
            <a:r>
              <a:rPr lang="es-CR" sz="1800" dirty="0"/>
              <a:t> es la misma que tiene la tabla que ha desencadenado la ejecución del </a:t>
            </a:r>
            <a:r>
              <a:rPr lang="es-CR" sz="1800" dirty="0" err="1"/>
              <a:t>trigger</a:t>
            </a:r>
            <a:r>
              <a:rPr lang="es-CR" sz="1800" dirty="0"/>
              <a:t>.</a:t>
            </a:r>
          </a:p>
          <a:p>
            <a:pPr>
              <a:lnSpc>
                <a:spcPct val="160000"/>
              </a:lnSpc>
            </a:pPr>
            <a:r>
              <a:rPr lang="es-CR" sz="1800" dirty="0"/>
              <a:t>La tabla </a:t>
            </a:r>
            <a:r>
              <a:rPr lang="es-CR" sz="1800" b="1" dirty="0" err="1"/>
              <a:t>inserted</a:t>
            </a:r>
            <a:r>
              <a:rPr lang="es-CR" sz="1800" dirty="0"/>
              <a:t> sólo está disponible en las operaciones INSERT y UPDATE y en ella están los valores resultantes después de la inserción o actualización. </a:t>
            </a:r>
          </a:p>
          <a:p>
            <a:pPr>
              <a:lnSpc>
                <a:spcPct val="160000"/>
              </a:lnSpc>
            </a:pPr>
            <a:r>
              <a:rPr lang="es-CR" sz="1800" dirty="0"/>
              <a:t>La tabla </a:t>
            </a:r>
            <a:r>
              <a:rPr lang="es-CR" sz="1800" b="1" dirty="0" err="1"/>
              <a:t>deleted</a:t>
            </a:r>
            <a:r>
              <a:rPr lang="es-CR" sz="1800" dirty="0"/>
              <a:t>, se crea en las operaciones UPDATE y DELETE. En esta tabla están los valores anteriores a la ejecución de la actualización o borrado. </a:t>
            </a:r>
          </a:p>
          <a:p>
            <a:pPr>
              <a:lnSpc>
                <a:spcPct val="160000"/>
              </a:lnSpc>
            </a:pPr>
            <a:r>
              <a:rPr lang="es-CR" sz="1800" dirty="0"/>
              <a:t>No puede modificar directamente los datos de estas tablas.</a:t>
            </a:r>
          </a:p>
        </p:txBody>
      </p:sp>
    </p:spTree>
    <p:extLst>
      <p:ext uri="{BB962C8B-B14F-4D97-AF65-F5344CB8AC3E}">
        <p14:creationId xmlns:p14="http://schemas.microsoft.com/office/powerpoint/2010/main" val="18230095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a 4">
            <a:extLst>
              <a:ext uri="{FF2B5EF4-FFF2-40B4-BE49-F238E27FC236}">
                <a16:creationId xmlns:a16="http://schemas.microsoft.com/office/drawing/2014/main" id="{CA1539A2-5F34-414A-9914-F58A77BF51CD}"/>
              </a:ext>
            </a:extLst>
          </p:cNvPr>
          <p:cNvGraphicFramePr>
            <a:graphicFrameLocks noGrp="1"/>
          </p:cNvGraphicFramePr>
          <p:nvPr>
            <p:extLst>
              <p:ext uri="{D42A27DB-BD31-4B8C-83A1-F6EECF244321}">
                <p14:modId xmlns:p14="http://schemas.microsoft.com/office/powerpoint/2010/main" val="3211153421"/>
              </p:ext>
            </p:extLst>
          </p:nvPr>
        </p:nvGraphicFramePr>
        <p:xfrm>
          <a:off x="1752600" y="1661160"/>
          <a:ext cx="2194560" cy="2225040"/>
        </p:xfrm>
        <a:graphic>
          <a:graphicData uri="http://schemas.openxmlformats.org/drawingml/2006/table">
            <a:tbl>
              <a:tblPr firstRow="1" bandRow="1">
                <a:tableStyleId>{5C22544A-7EE6-4342-B048-85BDC9FD1C3A}</a:tableStyleId>
              </a:tblPr>
              <a:tblGrid>
                <a:gridCol w="731520">
                  <a:extLst>
                    <a:ext uri="{9D8B030D-6E8A-4147-A177-3AD203B41FA5}">
                      <a16:colId xmlns:a16="http://schemas.microsoft.com/office/drawing/2014/main" val="140638489"/>
                    </a:ext>
                  </a:extLst>
                </a:gridCol>
                <a:gridCol w="731520">
                  <a:extLst>
                    <a:ext uri="{9D8B030D-6E8A-4147-A177-3AD203B41FA5}">
                      <a16:colId xmlns:a16="http://schemas.microsoft.com/office/drawing/2014/main" val="324024035"/>
                    </a:ext>
                  </a:extLst>
                </a:gridCol>
                <a:gridCol w="731520">
                  <a:extLst>
                    <a:ext uri="{9D8B030D-6E8A-4147-A177-3AD203B41FA5}">
                      <a16:colId xmlns:a16="http://schemas.microsoft.com/office/drawing/2014/main" val="4240245954"/>
                    </a:ext>
                  </a:extLst>
                </a:gridCol>
              </a:tblGrid>
              <a:tr h="370840">
                <a:tc gridSpan="3">
                  <a:txBody>
                    <a:bodyPr/>
                    <a:lstStyle/>
                    <a:p>
                      <a:pPr algn="ctr"/>
                      <a:r>
                        <a:rPr lang="es-CR" dirty="0"/>
                        <a:t>TABLA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s-CR" dirty="0"/>
                    </a:p>
                  </a:txBody>
                  <a:tcPr/>
                </a:tc>
                <a:tc hMerge="1">
                  <a:txBody>
                    <a:bodyPr/>
                    <a:lstStyle/>
                    <a:p>
                      <a:endParaRPr lang="es-CR" dirty="0"/>
                    </a:p>
                  </a:txBody>
                  <a:tcPr/>
                </a:tc>
                <a:extLst>
                  <a:ext uri="{0D108BD9-81ED-4DB2-BD59-A6C34878D82A}">
                    <a16:rowId xmlns:a16="http://schemas.microsoft.com/office/drawing/2014/main" val="4277581499"/>
                  </a:ext>
                </a:extLst>
              </a:tr>
              <a:tr h="370840">
                <a:tc>
                  <a:txBody>
                    <a:bodyPr/>
                    <a:lstStyle/>
                    <a:p>
                      <a:endParaRPr lang="es-C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s-C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s-C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72511811"/>
                  </a:ext>
                </a:extLst>
              </a:tr>
              <a:tr h="370840">
                <a:tc>
                  <a:txBody>
                    <a:bodyPr/>
                    <a:lstStyle/>
                    <a:p>
                      <a:endParaRPr lang="es-C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s-C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s-C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89047827"/>
                  </a:ext>
                </a:extLst>
              </a:tr>
              <a:tr h="370840">
                <a:tc>
                  <a:txBody>
                    <a:bodyPr/>
                    <a:lstStyle/>
                    <a:p>
                      <a:endParaRPr lang="es-C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s-C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s-C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2622528"/>
                  </a:ext>
                </a:extLst>
              </a:tr>
              <a:tr h="370840">
                <a:tc>
                  <a:txBody>
                    <a:bodyPr/>
                    <a:lstStyle/>
                    <a:p>
                      <a:endParaRPr lang="es-C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s-C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s-C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06445923"/>
                  </a:ext>
                </a:extLst>
              </a:tr>
              <a:tr h="370840">
                <a:tc>
                  <a:txBody>
                    <a:bodyPr/>
                    <a:lstStyle/>
                    <a:p>
                      <a:endParaRPr lang="es-C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s-C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s-C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73215421"/>
                  </a:ext>
                </a:extLst>
              </a:tr>
            </a:tbl>
          </a:graphicData>
        </a:graphic>
      </p:graphicFrame>
      <p:sp>
        <p:nvSpPr>
          <p:cNvPr id="5" name="Marcador de contenido 2">
            <a:extLst>
              <a:ext uri="{FF2B5EF4-FFF2-40B4-BE49-F238E27FC236}">
                <a16:creationId xmlns:a16="http://schemas.microsoft.com/office/drawing/2014/main" id="{9CD3872D-BCE5-4D11-B85B-DE795237A006}"/>
              </a:ext>
            </a:extLst>
          </p:cNvPr>
          <p:cNvSpPr txBox="1">
            <a:spLocks/>
          </p:cNvSpPr>
          <p:nvPr/>
        </p:nvSpPr>
        <p:spPr>
          <a:xfrm>
            <a:off x="411480" y="4053840"/>
            <a:ext cx="8458200" cy="2804160"/>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22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22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22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2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2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150000"/>
              </a:lnSpc>
            </a:pPr>
            <a:r>
              <a:rPr lang="es-CR" dirty="0"/>
              <a:t>Cuando se ejecuta un </a:t>
            </a:r>
            <a:r>
              <a:rPr lang="es-CR" b="1" dirty="0">
                <a:solidFill>
                  <a:srgbClr val="3434F0"/>
                </a:solidFill>
              </a:rPr>
              <a:t>INSERT</a:t>
            </a:r>
            <a:r>
              <a:rPr lang="es-CR" dirty="0"/>
              <a:t> se crea de forma automática la tabla </a:t>
            </a:r>
            <a:r>
              <a:rPr lang="es-CR" b="1" dirty="0">
                <a:solidFill>
                  <a:schemeClr val="accent6">
                    <a:lumMod val="75000"/>
                  </a:schemeClr>
                </a:solidFill>
              </a:rPr>
              <a:t>INSERTED</a:t>
            </a:r>
            <a:r>
              <a:rPr lang="es-CR" dirty="0"/>
              <a:t> con los datos insertados (tiene la misma estructura que la tabla original). </a:t>
            </a:r>
          </a:p>
          <a:p>
            <a:pPr>
              <a:lnSpc>
                <a:spcPct val="150000"/>
              </a:lnSpc>
            </a:pPr>
            <a:r>
              <a:rPr lang="es-CR" dirty="0"/>
              <a:t>Los TRIGGER </a:t>
            </a:r>
            <a:r>
              <a:rPr lang="es-CR" b="1" dirty="0">
                <a:solidFill>
                  <a:srgbClr val="3434F0"/>
                </a:solidFill>
              </a:rPr>
              <a:t>FOR INSERT </a:t>
            </a:r>
            <a:r>
              <a:rPr lang="es-CR" dirty="0"/>
              <a:t>o </a:t>
            </a:r>
            <a:r>
              <a:rPr lang="es-CR" b="1" dirty="0">
                <a:solidFill>
                  <a:srgbClr val="3434F0"/>
                </a:solidFill>
              </a:rPr>
              <a:t>INSTEAD OF INSERT </a:t>
            </a:r>
            <a:r>
              <a:rPr lang="es-CR" dirty="0"/>
              <a:t>pueden utilizar los datos de la tabla INSERTED</a:t>
            </a:r>
          </a:p>
        </p:txBody>
      </p:sp>
      <p:graphicFrame>
        <p:nvGraphicFramePr>
          <p:cNvPr id="6" name="Tabla 4">
            <a:extLst>
              <a:ext uri="{FF2B5EF4-FFF2-40B4-BE49-F238E27FC236}">
                <a16:creationId xmlns:a16="http://schemas.microsoft.com/office/drawing/2014/main" id="{D6B64338-7519-4168-BC1D-8FD4BBDADC4E}"/>
              </a:ext>
            </a:extLst>
          </p:cNvPr>
          <p:cNvGraphicFramePr>
            <a:graphicFrameLocks noGrp="1"/>
          </p:cNvGraphicFramePr>
          <p:nvPr>
            <p:extLst>
              <p:ext uri="{D42A27DB-BD31-4B8C-83A1-F6EECF244321}">
                <p14:modId xmlns:p14="http://schemas.microsoft.com/office/powerpoint/2010/main" val="4130476194"/>
              </p:ext>
            </p:extLst>
          </p:nvPr>
        </p:nvGraphicFramePr>
        <p:xfrm>
          <a:off x="4312920" y="1661160"/>
          <a:ext cx="2194560" cy="1483360"/>
        </p:xfrm>
        <a:graphic>
          <a:graphicData uri="http://schemas.openxmlformats.org/drawingml/2006/table">
            <a:tbl>
              <a:tblPr firstRow="1" bandRow="1">
                <a:tableStyleId>{912C8C85-51F0-491E-9774-3900AFEF0FD7}</a:tableStyleId>
              </a:tblPr>
              <a:tblGrid>
                <a:gridCol w="731520">
                  <a:extLst>
                    <a:ext uri="{9D8B030D-6E8A-4147-A177-3AD203B41FA5}">
                      <a16:colId xmlns:a16="http://schemas.microsoft.com/office/drawing/2014/main" val="140638489"/>
                    </a:ext>
                  </a:extLst>
                </a:gridCol>
                <a:gridCol w="731520">
                  <a:extLst>
                    <a:ext uri="{9D8B030D-6E8A-4147-A177-3AD203B41FA5}">
                      <a16:colId xmlns:a16="http://schemas.microsoft.com/office/drawing/2014/main" val="324024035"/>
                    </a:ext>
                  </a:extLst>
                </a:gridCol>
                <a:gridCol w="731520">
                  <a:extLst>
                    <a:ext uri="{9D8B030D-6E8A-4147-A177-3AD203B41FA5}">
                      <a16:colId xmlns:a16="http://schemas.microsoft.com/office/drawing/2014/main" val="4240245954"/>
                    </a:ext>
                  </a:extLst>
                </a:gridCol>
              </a:tblGrid>
              <a:tr h="370840">
                <a:tc gridSpan="3">
                  <a:txBody>
                    <a:bodyPr/>
                    <a:lstStyle/>
                    <a:p>
                      <a:pPr algn="ctr"/>
                      <a:r>
                        <a:rPr lang="es-CR" dirty="0"/>
                        <a:t>INSERTED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s-CR" dirty="0"/>
                    </a:p>
                  </a:txBody>
                  <a:tcPr/>
                </a:tc>
                <a:tc hMerge="1">
                  <a:txBody>
                    <a:bodyPr/>
                    <a:lstStyle/>
                    <a:p>
                      <a:endParaRPr lang="es-CR" dirty="0"/>
                    </a:p>
                  </a:txBody>
                  <a:tcPr/>
                </a:tc>
                <a:extLst>
                  <a:ext uri="{0D108BD9-81ED-4DB2-BD59-A6C34878D82A}">
                    <a16:rowId xmlns:a16="http://schemas.microsoft.com/office/drawing/2014/main" val="4277581499"/>
                  </a:ext>
                </a:extLst>
              </a:tr>
              <a:tr h="370840">
                <a:tc>
                  <a:txBody>
                    <a:bodyPr/>
                    <a:lstStyle/>
                    <a:p>
                      <a:endParaRPr lang="es-C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s-C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s-C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72511811"/>
                  </a:ext>
                </a:extLst>
              </a:tr>
              <a:tr h="370840">
                <a:tc>
                  <a:txBody>
                    <a:bodyPr/>
                    <a:lstStyle/>
                    <a:p>
                      <a:endParaRPr lang="es-C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s-C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s-C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89047827"/>
                  </a:ext>
                </a:extLst>
              </a:tr>
              <a:tr h="370840">
                <a:tc>
                  <a:txBody>
                    <a:bodyPr/>
                    <a:lstStyle/>
                    <a:p>
                      <a:endParaRPr lang="es-C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s-C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s-C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2622528"/>
                  </a:ext>
                </a:extLst>
              </a:tr>
            </a:tbl>
          </a:graphicData>
        </a:graphic>
      </p:graphicFrame>
      <p:sp>
        <p:nvSpPr>
          <p:cNvPr id="7" name="CuadroTexto 6">
            <a:extLst>
              <a:ext uri="{FF2B5EF4-FFF2-40B4-BE49-F238E27FC236}">
                <a16:creationId xmlns:a16="http://schemas.microsoft.com/office/drawing/2014/main" id="{B01FD75B-4F77-4C9E-880F-82D0740F3D1B}"/>
              </a:ext>
            </a:extLst>
          </p:cNvPr>
          <p:cNvSpPr txBox="1"/>
          <p:nvPr/>
        </p:nvSpPr>
        <p:spPr>
          <a:xfrm>
            <a:off x="4312920" y="1208008"/>
            <a:ext cx="2650084" cy="461665"/>
          </a:xfrm>
          <a:prstGeom prst="rect">
            <a:avLst/>
          </a:prstGeom>
          <a:noFill/>
        </p:spPr>
        <p:txBody>
          <a:bodyPr wrap="none" rtlCol="0">
            <a:spAutoFit/>
          </a:bodyPr>
          <a:lstStyle/>
          <a:p>
            <a:r>
              <a:rPr lang="es-CR" sz="2400" b="1" dirty="0">
                <a:solidFill>
                  <a:srgbClr val="3434F0"/>
                </a:solidFill>
              </a:rPr>
              <a:t>INSERT INTO …</a:t>
            </a:r>
          </a:p>
        </p:txBody>
      </p:sp>
      <p:sp>
        <p:nvSpPr>
          <p:cNvPr id="8" name="CuadroTexto 7">
            <a:extLst>
              <a:ext uri="{FF2B5EF4-FFF2-40B4-BE49-F238E27FC236}">
                <a16:creationId xmlns:a16="http://schemas.microsoft.com/office/drawing/2014/main" id="{39529D20-9FF4-42F7-AF1C-43782AC749B5}"/>
              </a:ext>
            </a:extLst>
          </p:cNvPr>
          <p:cNvSpPr txBox="1"/>
          <p:nvPr/>
        </p:nvSpPr>
        <p:spPr>
          <a:xfrm>
            <a:off x="213360" y="700178"/>
            <a:ext cx="2828018" cy="584775"/>
          </a:xfrm>
          <a:prstGeom prst="rect">
            <a:avLst/>
          </a:prstGeom>
          <a:noFill/>
        </p:spPr>
        <p:txBody>
          <a:bodyPr wrap="none" rtlCol="0">
            <a:spAutoFit/>
          </a:bodyPr>
          <a:lstStyle/>
          <a:p>
            <a:r>
              <a:rPr lang="es-CR" sz="3200" b="1" dirty="0">
                <a:solidFill>
                  <a:srgbClr val="C00000"/>
                </a:solidFill>
              </a:rPr>
              <a:t>Gráficamente</a:t>
            </a:r>
          </a:p>
        </p:txBody>
      </p:sp>
    </p:spTree>
    <p:extLst>
      <p:ext uri="{BB962C8B-B14F-4D97-AF65-F5344CB8AC3E}">
        <p14:creationId xmlns:p14="http://schemas.microsoft.com/office/powerpoint/2010/main" val="392387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3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3000"/>
                                        <p:tgtEl>
                                          <p:spTgt spid="7"/>
                                        </p:tgtEl>
                                      </p:cBhvr>
                                    </p:animEffect>
                                  </p:childTnLst>
                                </p:cTn>
                              </p:par>
                            </p:childTnLst>
                          </p:cTn>
                        </p:par>
                        <p:par>
                          <p:cTn id="13" fill="hold">
                            <p:stCondLst>
                              <p:cond delay="3000"/>
                            </p:stCondLst>
                            <p:childTnLst>
                              <p:par>
                                <p:cTn id="14" presetID="10" presetClass="entr" presetSubtype="0" fill="hold"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3000"/>
                                        <p:tgtEl>
                                          <p:spTgt spid="6"/>
                                        </p:tgtEl>
                                      </p:cBhvr>
                                    </p:animEffect>
                                  </p:childTnLst>
                                </p:cTn>
                              </p:par>
                            </p:childTnLst>
                          </p:cTn>
                        </p:par>
                        <p:par>
                          <p:cTn id="17" fill="hold">
                            <p:stCondLst>
                              <p:cond delay="6000"/>
                            </p:stCondLst>
                            <p:childTnLst>
                              <p:par>
                                <p:cTn id="18" presetID="42" presetClass="entr" presetSubtype="0" fill="hold" grpId="0" nodeType="after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1000"/>
                                        <p:tgtEl>
                                          <p:spTgt spid="5"/>
                                        </p:tgtEl>
                                      </p:cBhvr>
                                    </p:animEffect>
                                    <p:anim calcmode="lin" valueType="num">
                                      <p:cBhvr>
                                        <p:cTn id="21" dur="1000" fill="hold"/>
                                        <p:tgtEl>
                                          <p:spTgt spid="5"/>
                                        </p:tgtEl>
                                        <p:attrNameLst>
                                          <p:attrName>ppt_x</p:attrName>
                                        </p:attrNameLst>
                                      </p:cBhvr>
                                      <p:tavLst>
                                        <p:tav tm="0">
                                          <p:val>
                                            <p:strVal val="#ppt_x"/>
                                          </p:val>
                                        </p:tav>
                                        <p:tav tm="100000">
                                          <p:val>
                                            <p:strVal val="#ppt_x"/>
                                          </p:val>
                                        </p:tav>
                                      </p:tavLst>
                                    </p:anim>
                                    <p:anim calcmode="lin" valueType="num">
                                      <p:cBhvr>
                                        <p:cTn id="22"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a 4">
            <a:extLst>
              <a:ext uri="{FF2B5EF4-FFF2-40B4-BE49-F238E27FC236}">
                <a16:creationId xmlns:a16="http://schemas.microsoft.com/office/drawing/2014/main" id="{CA1539A2-5F34-414A-9914-F58A77BF51CD}"/>
              </a:ext>
            </a:extLst>
          </p:cNvPr>
          <p:cNvGraphicFramePr>
            <a:graphicFrameLocks noGrp="1"/>
          </p:cNvGraphicFramePr>
          <p:nvPr/>
        </p:nvGraphicFramePr>
        <p:xfrm>
          <a:off x="1752600" y="1661160"/>
          <a:ext cx="2194560" cy="2225040"/>
        </p:xfrm>
        <a:graphic>
          <a:graphicData uri="http://schemas.openxmlformats.org/drawingml/2006/table">
            <a:tbl>
              <a:tblPr firstRow="1" bandRow="1">
                <a:tableStyleId>{5C22544A-7EE6-4342-B048-85BDC9FD1C3A}</a:tableStyleId>
              </a:tblPr>
              <a:tblGrid>
                <a:gridCol w="731520">
                  <a:extLst>
                    <a:ext uri="{9D8B030D-6E8A-4147-A177-3AD203B41FA5}">
                      <a16:colId xmlns:a16="http://schemas.microsoft.com/office/drawing/2014/main" val="140638489"/>
                    </a:ext>
                  </a:extLst>
                </a:gridCol>
                <a:gridCol w="731520">
                  <a:extLst>
                    <a:ext uri="{9D8B030D-6E8A-4147-A177-3AD203B41FA5}">
                      <a16:colId xmlns:a16="http://schemas.microsoft.com/office/drawing/2014/main" val="324024035"/>
                    </a:ext>
                  </a:extLst>
                </a:gridCol>
                <a:gridCol w="731520">
                  <a:extLst>
                    <a:ext uri="{9D8B030D-6E8A-4147-A177-3AD203B41FA5}">
                      <a16:colId xmlns:a16="http://schemas.microsoft.com/office/drawing/2014/main" val="4240245954"/>
                    </a:ext>
                  </a:extLst>
                </a:gridCol>
              </a:tblGrid>
              <a:tr h="370840">
                <a:tc gridSpan="3">
                  <a:txBody>
                    <a:bodyPr/>
                    <a:lstStyle/>
                    <a:p>
                      <a:pPr algn="ctr"/>
                      <a:r>
                        <a:rPr lang="es-CR" dirty="0"/>
                        <a:t>TABLA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s-CR" dirty="0"/>
                    </a:p>
                  </a:txBody>
                  <a:tcPr/>
                </a:tc>
                <a:tc hMerge="1">
                  <a:txBody>
                    <a:bodyPr/>
                    <a:lstStyle/>
                    <a:p>
                      <a:endParaRPr lang="es-CR" dirty="0"/>
                    </a:p>
                  </a:txBody>
                  <a:tcPr/>
                </a:tc>
                <a:extLst>
                  <a:ext uri="{0D108BD9-81ED-4DB2-BD59-A6C34878D82A}">
                    <a16:rowId xmlns:a16="http://schemas.microsoft.com/office/drawing/2014/main" val="4277581499"/>
                  </a:ext>
                </a:extLst>
              </a:tr>
              <a:tr h="370840">
                <a:tc>
                  <a:txBody>
                    <a:bodyPr/>
                    <a:lstStyle/>
                    <a:p>
                      <a:endParaRPr lang="es-C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s-C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s-C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72511811"/>
                  </a:ext>
                </a:extLst>
              </a:tr>
              <a:tr h="370840">
                <a:tc>
                  <a:txBody>
                    <a:bodyPr/>
                    <a:lstStyle/>
                    <a:p>
                      <a:endParaRPr lang="es-C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s-C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s-C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89047827"/>
                  </a:ext>
                </a:extLst>
              </a:tr>
              <a:tr h="370840">
                <a:tc>
                  <a:txBody>
                    <a:bodyPr/>
                    <a:lstStyle/>
                    <a:p>
                      <a:endParaRPr lang="es-C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s-C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s-C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2622528"/>
                  </a:ext>
                </a:extLst>
              </a:tr>
              <a:tr h="370840">
                <a:tc>
                  <a:txBody>
                    <a:bodyPr/>
                    <a:lstStyle/>
                    <a:p>
                      <a:endParaRPr lang="es-C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s-C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s-C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06445923"/>
                  </a:ext>
                </a:extLst>
              </a:tr>
              <a:tr h="370840">
                <a:tc>
                  <a:txBody>
                    <a:bodyPr/>
                    <a:lstStyle/>
                    <a:p>
                      <a:endParaRPr lang="es-C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s-C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s-C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73215421"/>
                  </a:ext>
                </a:extLst>
              </a:tr>
            </a:tbl>
          </a:graphicData>
        </a:graphic>
      </p:graphicFrame>
      <p:sp>
        <p:nvSpPr>
          <p:cNvPr id="5" name="Marcador de contenido 2">
            <a:extLst>
              <a:ext uri="{FF2B5EF4-FFF2-40B4-BE49-F238E27FC236}">
                <a16:creationId xmlns:a16="http://schemas.microsoft.com/office/drawing/2014/main" id="{9CD3872D-BCE5-4D11-B85B-DE795237A006}"/>
              </a:ext>
            </a:extLst>
          </p:cNvPr>
          <p:cNvSpPr txBox="1">
            <a:spLocks/>
          </p:cNvSpPr>
          <p:nvPr/>
        </p:nvSpPr>
        <p:spPr>
          <a:xfrm>
            <a:off x="411480" y="4053840"/>
            <a:ext cx="8458200" cy="2804160"/>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22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22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22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2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2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150000"/>
              </a:lnSpc>
            </a:pPr>
            <a:r>
              <a:rPr lang="es-CR" dirty="0"/>
              <a:t>Cuando se ejecuta un </a:t>
            </a:r>
            <a:r>
              <a:rPr lang="es-CR" b="1" dirty="0">
                <a:solidFill>
                  <a:srgbClr val="3434F0"/>
                </a:solidFill>
              </a:rPr>
              <a:t>DELETE </a:t>
            </a:r>
            <a:r>
              <a:rPr lang="es-CR" dirty="0"/>
              <a:t>se crea de forma automática la tabla </a:t>
            </a:r>
            <a:r>
              <a:rPr lang="es-CR" b="1" dirty="0">
                <a:solidFill>
                  <a:schemeClr val="accent6">
                    <a:lumMod val="75000"/>
                  </a:schemeClr>
                </a:solidFill>
              </a:rPr>
              <a:t>DELETED</a:t>
            </a:r>
            <a:r>
              <a:rPr lang="es-CR" dirty="0"/>
              <a:t> con los datos eliminados</a:t>
            </a:r>
          </a:p>
          <a:p>
            <a:pPr>
              <a:lnSpc>
                <a:spcPct val="150000"/>
              </a:lnSpc>
            </a:pPr>
            <a:r>
              <a:rPr lang="es-CR" dirty="0"/>
              <a:t>Los TRIGGER </a:t>
            </a:r>
            <a:r>
              <a:rPr lang="es-CR" b="1" dirty="0">
                <a:solidFill>
                  <a:srgbClr val="3434F0"/>
                </a:solidFill>
              </a:rPr>
              <a:t>FOR DELETE </a:t>
            </a:r>
            <a:r>
              <a:rPr lang="es-CR" dirty="0"/>
              <a:t>o </a:t>
            </a:r>
            <a:r>
              <a:rPr lang="es-CR" b="1" dirty="0">
                <a:solidFill>
                  <a:srgbClr val="3434F0"/>
                </a:solidFill>
              </a:rPr>
              <a:t>INSTEAD OF DELETE </a:t>
            </a:r>
            <a:r>
              <a:rPr lang="es-CR" dirty="0"/>
              <a:t>pueden utilizar los datos de la tabla DELETED</a:t>
            </a:r>
          </a:p>
        </p:txBody>
      </p:sp>
      <p:graphicFrame>
        <p:nvGraphicFramePr>
          <p:cNvPr id="6" name="Tabla 4">
            <a:extLst>
              <a:ext uri="{FF2B5EF4-FFF2-40B4-BE49-F238E27FC236}">
                <a16:creationId xmlns:a16="http://schemas.microsoft.com/office/drawing/2014/main" id="{D6B64338-7519-4168-BC1D-8FD4BBDADC4E}"/>
              </a:ext>
            </a:extLst>
          </p:cNvPr>
          <p:cNvGraphicFramePr>
            <a:graphicFrameLocks noGrp="1"/>
          </p:cNvGraphicFramePr>
          <p:nvPr>
            <p:extLst>
              <p:ext uri="{D42A27DB-BD31-4B8C-83A1-F6EECF244321}">
                <p14:modId xmlns:p14="http://schemas.microsoft.com/office/powerpoint/2010/main" val="3345683244"/>
              </p:ext>
            </p:extLst>
          </p:nvPr>
        </p:nvGraphicFramePr>
        <p:xfrm>
          <a:off x="4312920" y="1661160"/>
          <a:ext cx="2194560" cy="1483360"/>
        </p:xfrm>
        <a:graphic>
          <a:graphicData uri="http://schemas.openxmlformats.org/drawingml/2006/table">
            <a:tbl>
              <a:tblPr firstRow="1" bandRow="1">
                <a:tableStyleId>{1E171933-4619-4E11-9A3F-F7608DF75F80}</a:tableStyleId>
              </a:tblPr>
              <a:tblGrid>
                <a:gridCol w="731520">
                  <a:extLst>
                    <a:ext uri="{9D8B030D-6E8A-4147-A177-3AD203B41FA5}">
                      <a16:colId xmlns:a16="http://schemas.microsoft.com/office/drawing/2014/main" val="140638489"/>
                    </a:ext>
                  </a:extLst>
                </a:gridCol>
                <a:gridCol w="731520">
                  <a:extLst>
                    <a:ext uri="{9D8B030D-6E8A-4147-A177-3AD203B41FA5}">
                      <a16:colId xmlns:a16="http://schemas.microsoft.com/office/drawing/2014/main" val="324024035"/>
                    </a:ext>
                  </a:extLst>
                </a:gridCol>
                <a:gridCol w="731520">
                  <a:extLst>
                    <a:ext uri="{9D8B030D-6E8A-4147-A177-3AD203B41FA5}">
                      <a16:colId xmlns:a16="http://schemas.microsoft.com/office/drawing/2014/main" val="4240245954"/>
                    </a:ext>
                  </a:extLst>
                </a:gridCol>
              </a:tblGrid>
              <a:tr h="370840">
                <a:tc gridSpan="3">
                  <a:txBody>
                    <a:bodyPr/>
                    <a:lstStyle/>
                    <a:p>
                      <a:pPr algn="ctr"/>
                      <a:r>
                        <a:rPr lang="es-CR" dirty="0"/>
                        <a:t>DELETED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s-CR" dirty="0"/>
                    </a:p>
                  </a:txBody>
                  <a:tcPr/>
                </a:tc>
                <a:tc hMerge="1">
                  <a:txBody>
                    <a:bodyPr/>
                    <a:lstStyle/>
                    <a:p>
                      <a:endParaRPr lang="es-CR" dirty="0"/>
                    </a:p>
                  </a:txBody>
                  <a:tcPr/>
                </a:tc>
                <a:extLst>
                  <a:ext uri="{0D108BD9-81ED-4DB2-BD59-A6C34878D82A}">
                    <a16:rowId xmlns:a16="http://schemas.microsoft.com/office/drawing/2014/main" val="4277581499"/>
                  </a:ext>
                </a:extLst>
              </a:tr>
              <a:tr h="370840">
                <a:tc>
                  <a:txBody>
                    <a:bodyPr/>
                    <a:lstStyle/>
                    <a:p>
                      <a:endParaRPr lang="es-C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s-C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s-C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72511811"/>
                  </a:ext>
                </a:extLst>
              </a:tr>
              <a:tr h="370840">
                <a:tc>
                  <a:txBody>
                    <a:bodyPr/>
                    <a:lstStyle/>
                    <a:p>
                      <a:endParaRPr lang="es-C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s-C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s-C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89047827"/>
                  </a:ext>
                </a:extLst>
              </a:tr>
              <a:tr h="370840">
                <a:tc>
                  <a:txBody>
                    <a:bodyPr/>
                    <a:lstStyle/>
                    <a:p>
                      <a:endParaRPr lang="es-C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s-C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s-C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2622528"/>
                  </a:ext>
                </a:extLst>
              </a:tr>
            </a:tbl>
          </a:graphicData>
        </a:graphic>
      </p:graphicFrame>
      <p:sp>
        <p:nvSpPr>
          <p:cNvPr id="7" name="CuadroTexto 6">
            <a:extLst>
              <a:ext uri="{FF2B5EF4-FFF2-40B4-BE49-F238E27FC236}">
                <a16:creationId xmlns:a16="http://schemas.microsoft.com/office/drawing/2014/main" id="{B01FD75B-4F77-4C9E-880F-82D0740F3D1B}"/>
              </a:ext>
            </a:extLst>
          </p:cNvPr>
          <p:cNvSpPr txBox="1"/>
          <p:nvPr/>
        </p:nvSpPr>
        <p:spPr>
          <a:xfrm>
            <a:off x="4153591" y="1199495"/>
            <a:ext cx="2837765" cy="461665"/>
          </a:xfrm>
          <a:prstGeom prst="rect">
            <a:avLst/>
          </a:prstGeom>
          <a:noFill/>
        </p:spPr>
        <p:txBody>
          <a:bodyPr wrap="none" rtlCol="0">
            <a:spAutoFit/>
          </a:bodyPr>
          <a:lstStyle/>
          <a:p>
            <a:r>
              <a:rPr lang="es-CR" sz="2400" b="1" dirty="0">
                <a:solidFill>
                  <a:srgbClr val="3434F0"/>
                </a:solidFill>
                <a:effectLst>
                  <a:outerShdw blurRad="38100" dist="38100" dir="2700000" algn="tl">
                    <a:srgbClr val="000000">
                      <a:alpha val="43137"/>
                    </a:srgbClr>
                  </a:outerShdw>
                </a:effectLst>
              </a:rPr>
              <a:t>DELETE FROM …</a:t>
            </a:r>
          </a:p>
        </p:txBody>
      </p:sp>
      <p:sp>
        <p:nvSpPr>
          <p:cNvPr id="8" name="CuadroTexto 7">
            <a:extLst>
              <a:ext uri="{FF2B5EF4-FFF2-40B4-BE49-F238E27FC236}">
                <a16:creationId xmlns:a16="http://schemas.microsoft.com/office/drawing/2014/main" id="{39529D20-9FF4-42F7-AF1C-43782AC749B5}"/>
              </a:ext>
            </a:extLst>
          </p:cNvPr>
          <p:cNvSpPr txBox="1"/>
          <p:nvPr/>
        </p:nvSpPr>
        <p:spPr>
          <a:xfrm>
            <a:off x="213360" y="700178"/>
            <a:ext cx="2828018" cy="584775"/>
          </a:xfrm>
          <a:prstGeom prst="rect">
            <a:avLst/>
          </a:prstGeom>
          <a:noFill/>
        </p:spPr>
        <p:txBody>
          <a:bodyPr wrap="none" rtlCol="0">
            <a:spAutoFit/>
          </a:bodyPr>
          <a:lstStyle/>
          <a:p>
            <a:r>
              <a:rPr lang="es-CR" sz="3200" b="1" dirty="0">
                <a:solidFill>
                  <a:srgbClr val="C00000"/>
                </a:solidFill>
              </a:rPr>
              <a:t>Gráficamente</a:t>
            </a:r>
          </a:p>
        </p:txBody>
      </p:sp>
    </p:spTree>
    <p:extLst>
      <p:ext uri="{BB962C8B-B14F-4D97-AF65-F5344CB8AC3E}">
        <p14:creationId xmlns:p14="http://schemas.microsoft.com/office/powerpoint/2010/main" val="2934663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3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3000"/>
                                        <p:tgtEl>
                                          <p:spTgt spid="7"/>
                                        </p:tgtEl>
                                      </p:cBhvr>
                                    </p:animEffect>
                                  </p:childTnLst>
                                </p:cTn>
                              </p:par>
                            </p:childTnLst>
                          </p:cTn>
                        </p:par>
                        <p:par>
                          <p:cTn id="13" fill="hold">
                            <p:stCondLst>
                              <p:cond delay="3000"/>
                            </p:stCondLst>
                            <p:childTnLst>
                              <p:par>
                                <p:cTn id="14" presetID="10" presetClass="entr" presetSubtype="0" fill="hold"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3000"/>
                                        <p:tgtEl>
                                          <p:spTgt spid="6"/>
                                        </p:tgtEl>
                                      </p:cBhvr>
                                    </p:animEffect>
                                  </p:childTnLst>
                                </p:cTn>
                              </p:par>
                            </p:childTnLst>
                          </p:cTn>
                        </p:par>
                        <p:par>
                          <p:cTn id="17" fill="hold">
                            <p:stCondLst>
                              <p:cond delay="6000"/>
                            </p:stCondLst>
                            <p:childTnLst>
                              <p:par>
                                <p:cTn id="18" presetID="42" presetClass="entr" presetSubtype="0" fill="hold" grpId="0" nodeType="after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1000"/>
                                        <p:tgtEl>
                                          <p:spTgt spid="5"/>
                                        </p:tgtEl>
                                      </p:cBhvr>
                                    </p:animEffect>
                                    <p:anim calcmode="lin" valueType="num">
                                      <p:cBhvr>
                                        <p:cTn id="21" dur="1000" fill="hold"/>
                                        <p:tgtEl>
                                          <p:spTgt spid="5"/>
                                        </p:tgtEl>
                                        <p:attrNameLst>
                                          <p:attrName>ppt_x</p:attrName>
                                        </p:attrNameLst>
                                      </p:cBhvr>
                                      <p:tavLst>
                                        <p:tav tm="0">
                                          <p:val>
                                            <p:strVal val="#ppt_x"/>
                                          </p:val>
                                        </p:tav>
                                        <p:tav tm="100000">
                                          <p:val>
                                            <p:strVal val="#ppt_x"/>
                                          </p:val>
                                        </p:tav>
                                      </p:tavLst>
                                    </p:anim>
                                    <p:anim calcmode="lin" valueType="num">
                                      <p:cBhvr>
                                        <p:cTn id="22"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a 4">
            <a:extLst>
              <a:ext uri="{FF2B5EF4-FFF2-40B4-BE49-F238E27FC236}">
                <a16:creationId xmlns:a16="http://schemas.microsoft.com/office/drawing/2014/main" id="{CA1539A2-5F34-414A-9914-F58A77BF51CD}"/>
              </a:ext>
            </a:extLst>
          </p:cNvPr>
          <p:cNvGraphicFramePr>
            <a:graphicFrameLocks noGrp="1"/>
          </p:cNvGraphicFramePr>
          <p:nvPr>
            <p:extLst>
              <p:ext uri="{D42A27DB-BD31-4B8C-83A1-F6EECF244321}">
                <p14:modId xmlns:p14="http://schemas.microsoft.com/office/powerpoint/2010/main" val="201147833"/>
              </p:ext>
            </p:extLst>
          </p:nvPr>
        </p:nvGraphicFramePr>
        <p:xfrm>
          <a:off x="1234440" y="1661160"/>
          <a:ext cx="2194560" cy="2225040"/>
        </p:xfrm>
        <a:graphic>
          <a:graphicData uri="http://schemas.openxmlformats.org/drawingml/2006/table">
            <a:tbl>
              <a:tblPr firstRow="1" bandRow="1">
                <a:tableStyleId>{5C22544A-7EE6-4342-B048-85BDC9FD1C3A}</a:tableStyleId>
              </a:tblPr>
              <a:tblGrid>
                <a:gridCol w="731520">
                  <a:extLst>
                    <a:ext uri="{9D8B030D-6E8A-4147-A177-3AD203B41FA5}">
                      <a16:colId xmlns:a16="http://schemas.microsoft.com/office/drawing/2014/main" val="140638489"/>
                    </a:ext>
                  </a:extLst>
                </a:gridCol>
                <a:gridCol w="731520">
                  <a:extLst>
                    <a:ext uri="{9D8B030D-6E8A-4147-A177-3AD203B41FA5}">
                      <a16:colId xmlns:a16="http://schemas.microsoft.com/office/drawing/2014/main" val="324024035"/>
                    </a:ext>
                  </a:extLst>
                </a:gridCol>
                <a:gridCol w="731520">
                  <a:extLst>
                    <a:ext uri="{9D8B030D-6E8A-4147-A177-3AD203B41FA5}">
                      <a16:colId xmlns:a16="http://schemas.microsoft.com/office/drawing/2014/main" val="4240245954"/>
                    </a:ext>
                  </a:extLst>
                </a:gridCol>
              </a:tblGrid>
              <a:tr h="370840">
                <a:tc gridSpan="3">
                  <a:txBody>
                    <a:bodyPr/>
                    <a:lstStyle/>
                    <a:p>
                      <a:pPr algn="ctr"/>
                      <a:r>
                        <a:rPr lang="es-CR" dirty="0"/>
                        <a:t>TABLA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s-CR" dirty="0"/>
                    </a:p>
                  </a:txBody>
                  <a:tcPr/>
                </a:tc>
                <a:tc hMerge="1">
                  <a:txBody>
                    <a:bodyPr/>
                    <a:lstStyle/>
                    <a:p>
                      <a:endParaRPr lang="es-CR" dirty="0"/>
                    </a:p>
                  </a:txBody>
                  <a:tcPr/>
                </a:tc>
                <a:extLst>
                  <a:ext uri="{0D108BD9-81ED-4DB2-BD59-A6C34878D82A}">
                    <a16:rowId xmlns:a16="http://schemas.microsoft.com/office/drawing/2014/main" val="4277581499"/>
                  </a:ext>
                </a:extLst>
              </a:tr>
              <a:tr h="370840">
                <a:tc>
                  <a:txBody>
                    <a:bodyPr/>
                    <a:lstStyle/>
                    <a:p>
                      <a:endParaRPr lang="es-C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s-C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s-C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72511811"/>
                  </a:ext>
                </a:extLst>
              </a:tr>
              <a:tr h="370840">
                <a:tc>
                  <a:txBody>
                    <a:bodyPr/>
                    <a:lstStyle/>
                    <a:p>
                      <a:endParaRPr lang="es-C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s-C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s-C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89047827"/>
                  </a:ext>
                </a:extLst>
              </a:tr>
              <a:tr h="370840">
                <a:tc>
                  <a:txBody>
                    <a:bodyPr/>
                    <a:lstStyle/>
                    <a:p>
                      <a:endParaRPr lang="es-C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s-C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s-C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2622528"/>
                  </a:ext>
                </a:extLst>
              </a:tr>
              <a:tr h="370840">
                <a:tc>
                  <a:txBody>
                    <a:bodyPr/>
                    <a:lstStyle/>
                    <a:p>
                      <a:endParaRPr lang="es-C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s-C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s-C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06445923"/>
                  </a:ext>
                </a:extLst>
              </a:tr>
              <a:tr h="370840">
                <a:tc>
                  <a:txBody>
                    <a:bodyPr/>
                    <a:lstStyle/>
                    <a:p>
                      <a:endParaRPr lang="es-C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s-C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s-C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73215421"/>
                  </a:ext>
                </a:extLst>
              </a:tr>
            </a:tbl>
          </a:graphicData>
        </a:graphic>
      </p:graphicFrame>
      <p:sp>
        <p:nvSpPr>
          <p:cNvPr id="5" name="Marcador de contenido 2">
            <a:extLst>
              <a:ext uri="{FF2B5EF4-FFF2-40B4-BE49-F238E27FC236}">
                <a16:creationId xmlns:a16="http://schemas.microsoft.com/office/drawing/2014/main" id="{9CD3872D-BCE5-4D11-B85B-DE795237A006}"/>
              </a:ext>
            </a:extLst>
          </p:cNvPr>
          <p:cNvSpPr txBox="1">
            <a:spLocks/>
          </p:cNvSpPr>
          <p:nvPr/>
        </p:nvSpPr>
        <p:spPr>
          <a:xfrm>
            <a:off x="411480" y="4053840"/>
            <a:ext cx="8458200" cy="2804160"/>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22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22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22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2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2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150000"/>
              </a:lnSpc>
            </a:pPr>
            <a:r>
              <a:rPr lang="es-CR" dirty="0"/>
              <a:t>Cuando se ejecuta un </a:t>
            </a:r>
            <a:r>
              <a:rPr lang="es-CR" b="1" dirty="0">
                <a:solidFill>
                  <a:srgbClr val="FF66FF"/>
                </a:solidFill>
              </a:rPr>
              <a:t>UPDATE</a:t>
            </a:r>
            <a:r>
              <a:rPr lang="es-CR" dirty="0"/>
              <a:t> se crea de forma automática las tablas INSERTED y DELETED con los datos insertados y los eliminados respectivamente</a:t>
            </a:r>
          </a:p>
          <a:p>
            <a:pPr>
              <a:lnSpc>
                <a:spcPct val="150000"/>
              </a:lnSpc>
            </a:pPr>
            <a:r>
              <a:rPr lang="es-CR" dirty="0"/>
              <a:t>Los TRIGGER </a:t>
            </a:r>
            <a:r>
              <a:rPr lang="es-CR" b="1" dirty="0">
                <a:solidFill>
                  <a:srgbClr val="3434F0"/>
                </a:solidFill>
              </a:rPr>
              <a:t>FOR UPDATE </a:t>
            </a:r>
            <a:r>
              <a:rPr lang="es-CR" dirty="0"/>
              <a:t>o </a:t>
            </a:r>
            <a:r>
              <a:rPr lang="es-CR" b="1" dirty="0">
                <a:solidFill>
                  <a:srgbClr val="3434F0"/>
                </a:solidFill>
              </a:rPr>
              <a:t>INSTEAD OF UPDATE </a:t>
            </a:r>
            <a:r>
              <a:rPr lang="es-CR" dirty="0"/>
              <a:t>pueden utilizar los datos de las tablas INSERTED y DELETED.</a:t>
            </a:r>
          </a:p>
        </p:txBody>
      </p:sp>
      <p:graphicFrame>
        <p:nvGraphicFramePr>
          <p:cNvPr id="6" name="Tabla 4">
            <a:extLst>
              <a:ext uri="{FF2B5EF4-FFF2-40B4-BE49-F238E27FC236}">
                <a16:creationId xmlns:a16="http://schemas.microsoft.com/office/drawing/2014/main" id="{D6B64338-7519-4168-BC1D-8FD4BBDADC4E}"/>
              </a:ext>
            </a:extLst>
          </p:cNvPr>
          <p:cNvGraphicFramePr>
            <a:graphicFrameLocks noGrp="1"/>
          </p:cNvGraphicFramePr>
          <p:nvPr>
            <p:extLst>
              <p:ext uri="{D42A27DB-BD31-4B8C-83A1-F6EECF244321}">
                <p14:modId xmlns:p14="http://schemas.microsoft.com/office/powerpoint/2010/main" val="2083424735"/>
              </p:ext>
            </p:extLst>
          </p:nvPr>
        </p:nvGraphicFramePr>
        <p:xfrm>
          <a:off x="6126480" y="1654285"/>
          <a:ext cx="2194560" cy="1483360"/>
        </p:xfrm>
        <a:graphic>
          <a:graphicData uri="http://schemas.openxmlformats.org/drawingml/2006/table">
            <a:tbl>
              <a:tblPr firstRow="1" bandRow="1">
                <a:tableStyleId>{1E171933-4619-4E11-9A3F-F7608DF75F80}</a:tableStyleId>
              </a:tblPr>
              <a:tblGrid>
                <a:gridCol w="731520">
                  <a:extLst>
                    <a:ext uri="{9D8B030D-6E8A-4147-A177-3AD203B41FA5}">
                      <a16:colId xmlns:a16="http://schemas.microsoft.com/office/drawing/2014/main" val="140638489"/>
                    </a:ext>
                  </a:extLst>
                </a:gridCol>
                <a:gridCol w="731520">
                  <a:extLst>
                    <a:ext uri="{9D8B030D-6E8A-4147-A177-3AD203B41FA5}">
                      <a16:colId xmlns:a16="http://schemas.microsoft.com/office/drawing/2014/main" val="324024035"/>
                    </a:ext>
                  </a:extLst>
                </a:gridCol>
                <a:gridCol w="731520">
                  <a:extLst>
                    <a:ext uri="{9D8B030D-6E8A-4147-A177-3AD203B41FA5}">
                      <a16:colId xmlns:a16="http://schemas.microsoft.com/office/drawing/2014/main" val="4240245954"/>
                    </a:ext>
                  </a:extLst>
                </a:gridCol>
              </a:tblGrid>
              <a:tr h="370840">
                <a:tc gridSpan="3">
                  <a:txBody>
                    <a:bodyPr/>
                    <a:lstStyle/>
                    <a:p>
                      <a:pPr algn="ctr"/>
                      <a:r>
                        <a:rPr lang="es-CR" dirty="0"/>
                        <a:t>DELETED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s-CR" dirty="0"/>
                    </a:p>
                  </a:txBody>
                  <a:tcPr/>
                </a:tc>
                <a:tc hMerge="1">
                  <a:txBody>
                    <a:bodyPr/>
                    <a:lstStyle/>
                    <a:p>
                      <a:endParaRPr lang="es-CR" dirty="0"/>
                    </a:p>
                  </a:txBody>
                  <a:tcPr/>
                </a:tc>
                <a:extLst>
                  <a:ext uri="{0D108BD9-81ED-4DB2-BD59-A6C34878D82A}">
                    <a16:rowId xmlns:a16="http://schemas.microsoft.com/office/drawing/2014/main" val="4277581499"/>
                  </a:ext>
                </a:extLst>
              </a:tr>
              <a:tr h="370840">
                <a:tc>
                  <a:txBody>
                    <a:bodyPr/>
                    <a:lstStyle/>
                    <a:p>
                      <a:endParaRPr lang="es-C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s-C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s-C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72511811"/>
                  </a:ext>
                </a:extLst>
              </a:tr>
              <a:tr h="370840">
                <a:tc>
                  <a:txBody>
                    <a:bodyPr/>
                    <a:lstStyle/>
                    <a:p>
                      <a:endParaRPr lang="es-C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s-C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s-C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89047827"/>
                  </a:ext>
                </a:extLst>
              </a:tr>
              <a:tr h="370840">
                <a:tc>
                  <a:txBody>
                    <a:bodyPr/>
                    <a:lstStyle/>
                    <a:p>
                      <a:endParaRPr lang="es-C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s-C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s-C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2622528"/>
                  </a:ext>
                </a:extLst>
              </a:tr>
            </a:tbl>
          </a:graphicData>
        </a:graphic>
      </p:graphicFrame>
      <p:sp>
        <p:nvSpPr>
          <p:cNvPr id="7" name="CuadroTexto 6">
            <a:extLst>
              <a:ext uri="{FF2B5EF4-FFF2-40B4-BE49-F238E27FC236}">
                <a16:creationId xmlns:a16="http://schemas.microsoft.com/office/drawing/2014/main" id="{B01FD75B-4F77-4C9E-880F-82D0740F3D1B}"/>
              </a:ext>
            </a:extLst>
          </p:cNvPr>
          <p:cNvSpPr txBox="1"/>
          <p:nvPr/>
        </p:nvSpPr>
        <p:spPr>
          <a:xfrm>
            <a:off x="5149812" y="1108800"/>
            <a:ext cx="1490023" cy="461665"/>
          </a:xfrm>
          <a:prstGeom prst="rect">
            <a:avLst/>
          </a:prstGeom>
          <a:noFill/>
        </p:spPr>
        <p:txBody>
          <a:bodyPr wrap="none" rtlCol="0">
            <a:spAutoFit/>
          </a:bodyPr>
          <a:lstStyle/>
          <a:p>
            <a:r>
              <a:rPr lang="es-CR" sz="2400" b="1" dirty="0">
                <a:solidFill>
                  <a:srgbClr val="FF66FF"/>
                </a:solidFill>
                <a:effectLst>
                  <a:outerShdw blurRad="38100" dist="38100" dir="2700000" algn="tl">
                    <a:srgbClr val="000000">
                      <a:alpha val="43137"/>
                    </a:srgbClr>
                  </a:outerShdw>
                </a:effectLst>
              </a:rPr>
              <a:t>UPDATE</a:t>
            </a:r>
            <a:endParaRPr lang="es-CR" b="1" dirty="0">
              <a:solidFill>
                <a:srgbClr val="FF66FF"/>
              </a:solidFill>
              <a:effectLst>
                <a:outerShdw blurRad="38100" dist="38100" dir="2700000" algn="tl">
                  <a:srgbClr val="000000">
                    <a:alpha val="43137"/>
                  </a:srgbClr>
                </a:outerShdw>
              </a:effectLst>
            </a:endParaRPr>
          </a:p>
        </p:txBody>
      </p:sp>
      <p:sp>
        <p:nvSpPr>
          <p:cNvPr id="8" name="CuadroTexto 7">
            <a:extLst>
              <a:ext uri="{FF2B5EF4-FFF2-40B4-BE49-F238E27FC236}">
                <a16:creationId xmlns:a16="http://schemas.microsoft.com/office/drawing/2014/main" id="{39529D20-9FF4-42F7-AF1C-43782AC749B5}"/>
              </a:ext>
            </a:extLst>
          </p:cNvPr>
          <p:cNvSpPr txBox="1"/>
          <p:nvPr/>
        </p:nvSpPr>
        <p:spPr>
          <a:xfrm>
            <a:off x="213360" y="700178"/>
            <a:ext cx="2828018" cy="584775"/>
          </a:xfrm>
          <a:prstGeom prst="rect">
            <a:avLst/>
          </a:prstGeom>
          <a:noFill/>
        </p:spPr>
        <p:txBody>
          <a:bodyPr wrap="none" rtlCol="0">
            <a:spAutoFit/>
          </a:bodyPr>
          <a:lstStyle/>
          <a:p>
            <a:r>
              <a:rPr lang="es-CR" sz="3200" b="1" dirty="0">
                <a:solidFill>
                  <a:srgbClr val="C00000"/>
                </a:solidFill>
              </a:rPr>
              <a:t>Gráficamente</a:t>
            </a:r>
          </a:p>
        </p:txBody>
      </p:sp>
      <p:graphicFrame>
        <p:nvGraphicFramePr>
          <p:cNvPr id="9" name="Tabla 4">
            <a:extLst>
              <a:ext uri="{FF2B5EF4-FFF2-40B4-BE49-F238E27FC236}">
                <a16:creationId xmlns:a16="http://schemas.microsoft.com/office/drawing/2014/main" id="{BBEE7C7D-DE80-49A9-BF15-6330747466AE}"/>
              </a:ext>
            </a:extLst>
          </p:cNvPr>
          <p:cNvGraphicFramePr>
            <a:graphicFrameLocks noGrp="1"/>
          </p:cNvGraphicFramePr>
          <p:nvPr>
            <p:extLst>
              <p:ext uri="{D42A27DB-BD31-4B8C-83A1-F6EECF244321}">
                <p14:modId xmlns:p14="http://schemas.microsoft.com/office/powerpoint/2010/main" val="1926508651"/>
              </p:ext>
            </p:extLst>
          </p:nvPr>
        </p:nvGraphicFramePr>
        <p:xfrm>
          <a:off x="3700264" y="1654285"/>
          <a:ext cx="2194560" cy="1483360"/>
        </p:xfrm>
        <a:graphic>
          <a:graphicData uri="http://schemas.openxmlformats.org/drawingml/2006/table">
            <a:tbl>
              <a:tblPr firstRow="1" bandRow="1">
                <a:tableStyleId>{912C8C85-51F0-491E-9774-3900AFEF0FD7}</a:tableStyleId>
              </a:tblPr>
              <a:tblGrid>
                <a:gridCol w="731520">
                  <a:extLst>
                    <a:ext uri="{9D8B030D-6E8A-4147-A177-3AD203B41FA5}">
                      <a16:colId xmlns:a16="http://schemas.microsoft.com/office/drawing/2014/main" val="140638489"/>
                    </a:ext>
                  </a:extLst>
                </a:gridCol>
                <a:gridCol w="731520">
                  <a:extLst>
                    <a:ext uri="{9D8B030D-6E8A-4147-A177-3AD203B41FA5}">
                      <a16:colId xmlns:a16="http://schemas.microsoft.com/office/drawing/2014/main" val="324024035"/>
                    </a:ext>
                  </a:extLst>
                </a:gridCol>
                <a:gridCol w="731520">
                  <a:extLst>
                    <a:ext uri="{9D8B030D-6E8A-4147-A177-3AD203B41FA5}">
                      <a16:colId xmlns:a16="http://schemas.microsoft.com/office/drawing/2014/main" val="4240245954"/>
                    </a:ext>
                  </a:extLst>
                </a:gridCol>
              </a:tblGrid>
              <a:tr h="370840">
                <a:tc gridSpan="3">
                  <a:txBody>
                    <a:bodyPr/>
                    <a:lstStyle/>
                    <a:p>
                      <a:pPr algn="ctr"/>
                      <a:r>
                        <a:rPr lang="es-CR" dirty="0"/>
                        <a:t>INSERTED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s-CR" dirty="0"/>
                    </a:p>
                  </a:txBody>
                  <a:tcPr/>
                </a:tc>
                <a:tc hMerge="1">
                  <a:txBody>
                    <a:bodyPr/>
                    <a:lstStyle/>
                    <a:p>
                      <a:endParaRPr lang="es-CR" dirty="0"/>
                    </a:p>
                  </a:txBody>
                  <a:tcPr/>
                </a:tc>
                <a:extLst>
                  <a:ext uri="{0D108BD9-81ED-4DB2-BD59-A6C34878D82A}">
                    <a16:rowId xmlns:a16="http://schemas.microsoft.com/office/drawing/2014/main" val="4277581499"/>
                  </a:ext>
                </a:extLst>
              </a:tr>
              <a:tr h="370840">
                <a:tc>
                  <a:txBody>
                    <a:bodyPr/>
                    <a:lstStyle/>
                    <a:p>
                      <a:endParaRPr lang="es-C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s-C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s-C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72511811"/>
                  </a:ext>
                </a:extLst>
              </a:tr>
              <a:tr h="370840">
                <a:tc>
                  <a:txBody>
                    <a:bodyPr/>
                    <a:lstStyle/>
                    <a:p>
                      <a:endParaRPr lang="es-C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s-C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s-C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89047827"/>
                  </a:ext>
                </a:extLst>
              </a:tr>
              <a:tr h="370840">
                <a:tc>
                  <a:txBody>
                    <a:bodyPr/>
                    <a:lstStyle/>
                    <a:p>
                      <a:endParaRPr lang="es-C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s-C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s-C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2622528"/>
                  </a:ext>
                </a:extLst>
              </a:tr>
            </a:tbl>
          </a:graphicData>
        </a:graphic>
      </p:graphicFrame>
    </p:spTree>
    <p:extLst>
      <p:ext uri="{BB962C8B-B14F-4D97-AF65-F5344CB8AC3E}">
        <p14:creationId xmlns:p14="http://schemas.microsoft.com/office/powerpoint/2010/main" val="828993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3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3000"/>
                                        <p:tgtEl>
                                          <p:spTgt spid="7"/>
                                        </p:tgtEl>
                                      </p:cBhvr>
                                    </p:animEffect>
                                  </p:childTnLst>
                                </p:cTn>
                              </p:par>
                            </p:childTnLst>
                          </p:cTn>
                        </p:par>
                        <p:par>
                          <p:cTn id="13" fill="hold">
                            <p:stCondLst>
                              <p:cond delay="3000"/>
                            </p:stCondLst>
                            <p:childTnLst>
                              <p:par>
                                <p:cTn id="14" presetID="10" presetClass="entr" presetSubtype="0" fill="hold"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3000"/>
                                        <p:tgtEl>
                                          <p:spTgt spid="6"/>
                                        </p:tgtEl>
                                      </p:cBhvr>
                                    </p:animEffect>
                                  </p:childTnLst>
                                </p:cTn>
                              </p:par>
                              <p:par>
                                <p:cTn id="17" presetID="10"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3000"/>
                                        <p:tgtEl>
                                          <p:spTgt spid="9"/>
                                        </p:tgtEl>
                                      </p:cBhvr>
                                    </p:animEffect>
                                  </p:childTnLst>
                                </p:cTn>
                              </p:par>
                            </p:childTnLst>
                          </p:cTn>
                        </p:par>
                        <p:par>
                          <p:cTn id="20" fill="hold">
                            <p:stCondLst>
                              <p:cond delay="6000"/>
                            </p:stCondLst>
                            <p:childTnLst>
                              <p:par>
                                <p:cTn id="21" presetID="42" presetClass="entr" presetSubtype="0" fill="hold" grpId="0" nodeType="after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1000"/>
                                        <p:tgtEl>
                                          <p:spTgt spid="5"/>
                                        </p:tgtEl>
                                      </p:cBhvr>
                                    </p:animEffect>
                                    <p:anim calcmode="lin" valueType="num">
                                      <p:cBhvr>
                                        <p:cTn id="24" dur="1000" fill="hold"/>
                                        <p:tgtEl>
                                          <p:spTgt spid="5"/>
                                        </p:tgtEl>
                                        <p:attrNameLst>
                                          <p:attrName>ppt_x</p:attrName>
                                        </p:attrNameLst>
                                      </p:cBhvr>
                                      <p:tavLst>
                                        <p:tav tm="0">
                                          <p:val>
                                            <p:strVal val="#ppt_x"/>
                                          </p:val>
                                        </p:tav>
                                        <p:tav tm="100000">
                                          <p:val>
                                            <p:strVal val="#ppt_x"/>
                                          </p:val>
                                        </p:tav>
                                      </p:tavLst>
                                    </p:anim>
                                    <p:anim calcmode="lin" valueType="num">
                                      <p:cBhvr>
                                        <p:cTn id="25"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27BC00A-00C0-44E4-A1E2-03B95F24DA3A}"/>
              </a:ext>
            </a:extLst>
          </p:cNvPr>
          <p:cNvSpPr>
            <a:spLocks noGrp="1"/>
          </p:cNvSpPr>
          <p:nvPr>
            <p:ph type="title"/>
          </p:nvPr>
        </p:nvSpPr>
        <p:spPr/>
        <p:txBody>
          <a:bodyPr/>
          <a:lstStyle/>
          <a:p>
            <a:r>
              <a:rPr lang="es-CR" dirty="0"/>
              <a:t>Ejemplo 4 – utilizando </a:t>
            </a:r>
            <a:r>
              <a:rPr lang="es-CR" dirty="0" err="1"/>
              <a:t>inserted</a:t>
            </a:r>
            <a:r>
              <a:rPr lang="es-CR" dirty="0"/>
              <a:t> y </a:t>
            </a:r>
            <a:r>
              <a:rPr lang="es-CR" dirty="0" err="1"/>
              <a:t>deleted</a:t>
            </a:r>
            <a:endParaRPr lang="es-CR" dirty="0"/>
          </a:p>
        </p:txBody>
      </p:sp>
      <p:sp>
        <p:nvSpPr>
          <p:cNvPr id="3" name="Marcador de contenido 2">
            <a:extLst>
              <a:ext uri="{FF2B5EF4-FFF2-40B4-BE49-F238E27FC236}">
                <a16:creationId xmlns:a16="http://schemas.microsoft.com/office/drawing/2014/main" id="{CD48FC8B-D200-4FF0-B54F-7B550460C175}"/>
              </a:ext>
            </a:extLst>
          </p:cNvPr>
          <p:cNvSpPr>
            <a:spLocks noGrp="1"/>
          </p:cNvSpPr>
          <p:nvPr>
            <p:ph idx="1"/>
          </p:nvPr>
        </p:nvSpPr>
        <p:spPr>
          <a:xfrm>
            <a:off x="259080" y="2228003"/>
            <a:ext cx="8549640" cy="4492837"/>
          </a:xfrm>
        </p:spPr>
        <p:txBody>
          <a:bodyPr>
            <a:normAutofit lnSpcReduction="10000"/>
          </a:bodyPr>
          <a:lstStyle/>
          <a:p>
            <a:pPr>
              <a:lnSpc>
                <a:spcPct val="150000"/>
              </a:lnSpc>
            </a:pPr>
            <a:r>
              <a:rPr lang="es-CR" dirty="0"/>
              <a:t>Crear TRIGGERS en la tabla </a:t>
            </a:r>
            <a:r>
              <a:rPr lang="es-CR" b="1" dirty="0">
                <a:solidFill>
                  <a:schemeClr val="accent6">
                    <a:lumMod val="75000"/>
                  </a:schemeClr>
                </a:solidFill>
              </a:rPr>
              <a:t>PRODUCTOS</a:t>
            </a:r>
            <a:r>
              <a:rPr lang="es-CR" dirty="0"/>
              <a:t> que se disparen cada vez que se INGRESE, MODIFIQUE o ELIMINE un producto, e ingresará un registro en la tabla </a:t>
            </a:r>
            <a:r>
              <a:rPr lang="es-CR" b="1" dirty="0">
                <a:solidFill>
                  <a:schemeClr val="accent6">
                    <a:lumMod val="75000"/>
                  </a:schemeClr>
                </a:solidFill>
              </a:rPr>
              <a:t>HISTORIAL</a:t>
            </a:r>
            <a:r>
              <a:rPr lang="es-CR" dirty="0"/>
              <a:t>, indicando la fecha, Código del producto afectado, Acción realizada y usuario del sistema quien realizó la acción.</a:t>
            </a:r>
          </a:p>
          <a:p>
            <a:pPr>
              <a:lnSpc>
                <a:spcPct val="150000"/>
              </a:lnSpc>
            </a:pPr>
            <a:r>
              <a:rPr lang="es-CR" dirty="0"/>
              <a:t>Antes de continuar </a:t>
            </a:r>
            <a:r>
              <a:rPr lang="es-CR" b="1" dirty="0">
                <a:solidFill>
                  <a:srgbClr val="FF0000"/>
                </a:solidFill>
              </a:rPr>
              <a:t>borremos</a:t>
            </a:r>
            <a:r>
              <a:rPr lang="es-CR" dirty="0"/>
              <a:t> los TRIGGER creados anteriormente</a:t>
            </a:r>
          </a:p>
          <a:p>
            <a:pPr lvl="1"/>
            <a:r>
              <a:rPr lang="es-ES" dirty="0" err="1">
                <a:solidFill>
                  <a:srgbClr val="0000FF"/>
                </a:solidFill>
                <a:latin typeface="Consolas" panose="020B0609020204030204" pitchFamily="49" charset="0"/>
              </a:rPr>
              <a:t>Drop</a:t>
            </a:r>
            <a:r>
              <a:rPr lang="es-ES" dirty="0">
                <a:solidFill>
                  <a:srgbClr val="000000"/>
                </a:solidFill>
                <a:latin typeface="Consolas" panose="020B0609020204030204" pitchFamily="49" charset="0"/>
              </a:rPr>
              <a:t> </a:t>
            </a:r>
            <a:r>
              <a:rPr lang="es-ES" dirty="0">
                <a:solidFill>
                  <a:srgbClr val="0000FF"/>
                </a:solidFill>
                <a:latin typeface="Consolas" panose="020B0609020204030204" pitchFamily="49" charset="0"/>
              </a:rPr>
              <a:t>TRIGGER</a:t>
            </a:r>
            <a:r>
              <a:rPr lang="es-ES" dirty="0">
                <a:solidFill>
                  <a:srgbClr val="000000"/>
                </a:solidFill>
                <a:latin typeface="Consolas" panose="020B0609020204030204" pitchFamily="49" charset="0"/>
              </a:rPr>
              <a:t> </a:t>
            </a:r>
            <a:r>
              <a:rPr lang="es-ES" dirty="0" err="1">
                <a:solidFill>
                  <a:srgbClr val="000000"/>
                </a:solidFill>
                <a:latin typeface="Consolas" panose="020B0609020204030204" pitchFamily="49" charset="0"/>
              </a:rPr>
              <a:t>TR_Producto_Insertar</a:t>
            </a:r>
            <a:endParaRPr lang="es-ES" dirty="0">
              <a:solidFill>
                <a:srgbClr val="000000"/>
              </a:solidFill>
              <a:latin typeface="Consolas" panose="020B0609020204030204" pitchFamily="49" charset="0"/>
            </a:endParaRPr>
          </a:p>
          <a:p>
            <a:pPr lvl="1"/>
            <a:r>
              <a:rPr lang="en-US" dirty="0">
                <a:solidFill>
                  <a:srgbClr val="0000FF"/>
                </a:solidFill>
                <a:latin typeface="Consolas" panose="020B0609020204030204" pitchFamily="49" charset="0"/>
              </a:rPr>
              <a:t>Drop</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TRIGGER</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TR_Producto_UpDell</a:t>
            </a:r>
            <a:endParaRPr lang="en-US" dirty="0">
              <a:solidFill>
                <a:srgbClr val="000000"/>
              </a:solidFill>
              <a:latin typeface="Consolas" panose="020B0609020204030204" pitchFamily="49" charset="0"/>
            </a:endParaRPr>
          </a:p>
          <a:p>
            <a:pPr lvl="1"/>
            <a:r>
              <a:rPr lang="es-ES" dirty="0" err="1">
                <a:solidFill>
                  <a:srgbClr val="0000FF"/>
                </a:solidFill>
                <a:latin typeface="Consolas" panose="020B0609020204030204" pitchFamily="49" charset="0"/>
              </a:rPr>
              <a:t>Drop</a:t>
            </a:r>
            <a:r>
              <a:rPr lang="es-ES" dirty="0">
                <a:solidFill>
                  <a:srgbClr val="000000"/>
                </a:solidFill>
                <a:latin typeface="Consolas" panose="020B0609020204030204" pitchFamily="49" charset="0"/>
              </a:rPr>
              <a:t> </a:t>
            </a:r>
            <a:r>
              <a:rPr lang="es-ES" dirty="0">
                <a:solidFill>
                  <a:srgbClr val="0000FF"/>
                </a:solidFill>
                <a:latin typeface="Consolas" panose="020B0609020204030204" pitchFamily="49" charset="0"/>
              </a:rPr>
              <a:t>TRIGGER</a:t>
            </a:r>
            <a:r>
              <a:rPr lang="es-ES" dirty="0">
                <a:solidFill>
                  <a:srgbClr val="000000"/>
                </a:solidFill>
                <a:latin typeface="Consolas" panose="020B0609020204030204" pitchFamily="49" charset="0"/>
              </a:rPr>
              <a:t> </a:t>
            </a:r>
            <a:r>
              <a:rPr lang="es-ES" dirty="0" err="1">
                <a:solidFill>
                  <a:srgbClr val="000000"/>
                </a:solidFill>
                <a:latin typeface="Consolas" panose="020B0609020204030204" pitchFamily="49" charset="0"/>
              </a:rPr>
              <a:t>TR_Producto_Insertar_II</a:t>
            </a:r>
            <a:endParaRPr lang="es-CR" sz="3000" dirty="0"/>
          </a:p>
        </p:txBody>
      </p:sp>
    </p:spTree>
    <p:extLst>
      <p:ext uri="{BB962C8B-B14F-4D97-AF65-F5344CB8AC3E}">
        <p14:creationId xmlns:p14="http://schemas.microsoft.com/office/powerpoint/2010/main" val="9618546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EC3C9C5-47D0-46B3-8C3F-11D56F265497}"/>
              </a:ext>
            </a:extLst>
          </p:cNvPr>
          <p:cNvSpPr>
            <a:spLocks noGrp="1"/>
          </p:cNvSpPr>
          <p:nvPr>
            <p:ph type="title"/>
          </p:nvPr>
        </p:nvSpPr>
        <p:spPr/>
        <p:txBody>
          <a:bodyPr/>
          <a:lstStyle/>
          <a:p>
            <a:r>
              <a:rPr lang="es-CR" dirty="0"/>
              <a:t>EJEMPLO 4 (A) – </a:t>
            </a:r>
            <a:br>
              <a:rPr lang="es-CR" dirty="0"/>
            </a:br>
            <a:r>
              <a:rPr lang="es-CR" dirty="0"/>
              <a:t>CREAR UN TRIGGER CUANDO SE INSERTE</a:t>
            </a:r>
          </a:p>
        </p:txBody>
      </p:sp>
      <p:sp>
        <p:nvSpPr>
          <p:cNvPr id="3" name="Marcador de contenido 2">
            <a:extLst>
              <a:ext uri="{FF2B5EF4-FFF2-40B4-BE49-F238E27FC236}">
                <a16:creationId xmlns:a16="http://schemas.microsoft.com/office/drawing/2014/main" id="{F4702A51-C50A-4FDC-8281-5C01FDBDE13E}"/>
              </a:ext>
            </a:extLst>
          </p:cNvPr>
          <p:cNvSpPr>
            <a:spLocks noGrp="1"/>
          </p:cNvSpPr>
          <p:nvPr>
            <p:ph idx="1"/>
          </p:nvPr>
        </p:nvSpPr>
        <p:spPr/>
        <p:txBody>
          <a:bodyPr/>
          <a:lstStyle/>
          <a:p>
            <a:r>
              <a:rPr lang="es-CR" dirty="0"/>
              <a:t>Crear un TRIGGER en la tabla PRODUCTOS que se dispare cuando haya una inserción, y que guarde el registro en la tabla HISTORIAL con la información de lo acontecido</a:t>
            </a:r>
          </a:p>
        </p:txBody>
      </p:sp>
      <p:pic>
        <p:nvPicPr>
          <p:cNvPr id="7" name="Imagen 6" descr="Interfaz de usuario gráfica, Texto, Aplicación&#10;&#10;Descripción generada automáticamente">
            <a:extLst>
              <a:ext uri="{FF2B5EF4-FFF2-40B4-BE49-F238E27FC236}">
                <a16:creationId xmlns:a16="http://schemas.microsoft.com/office/drawing/2014/main" id="{11D0778B-805E-438D-BF87-E82BA015E44B}"/>
              </a:ext>
            </a:extLst>
          </p:cNvPr>
          <p:cNvPicPr>
            <a:picLocks noChangeAspect="1"/>
          </p:cNvPicPr>
          <p:nvPr/>
        </p:nvPicPr>
        <p:blipFill>
          <a:blip r:embed="rId2"/>
          <a:stretch>
            <a:fillRect/>
          </a:stretch>
        </p:blipFill>
        <p:spPr>
          <a:xfrm>
            <a:off x="213198" y="3643699"/>
            <a:ext cx="8717603" cy="288699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6344180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EC3C9C5-47D0-46B3-8C3F-11D56F265497}"/>
              </a:ext>
            </a:extLst>
          </p:cNvPr>
          <p:cNvSpPr>
            <a:spLocks noGrp="1"/>
          </p:cNvSpPr>
          <p:nvPr>
            <p:ph type="title"/>
          </p:nvPr>
        </p:nvSpPr>
        <p:spPr/>
        <p:txBody>
          <a:bodyPr/>
          <a:lstStyle/>
          <a:p>
            <a:r>
              <a:rPr lang="es-CR" dirty="0"/>
              <a:t>EJEMPLO 4 (A) – </a:t>
            </a:r>
            <a:br>
              <a:rPr lang="es-CR" dirty="0"/>
            </a:br>
            <a:r>
              <a:rPr lang="es-CR" dirty="0"/>
              <a:t>CREAR UN TRIGGER CUANDO SE INSERTE</a:t>
            </a:r>
          </a:p>
        </p:txBody>
      </p:sp>
      <p:sp>
        <p:nvSpPr>
          <p:cNvPr id="3" name="Marcador de contenido 2">
            <a:extLst>
              <a:ext uri="{FF2B5EF4-FFF2-40B4-BE49-F238E27FC236}">
                <a16:creationId xmlns:a16="http://schemas.microsoft.com/office/drawing/2014/main" id="{F4702A51-C50A-4FDC-8281-5C01FDBDE13E}"/>
              </a:ext>
            </a:extLst>
          </p:cNvPr>
          <p:cNvSpPr>
            <a:spLocks noGrp="1"/>
          </p:cNvSpPr>
          <p:nvPr>
            <p:ph idx="1"/>
          </p:nvPr>
        </p:nvSpPr>
        <p:spPr/>
        <p:txBody>
          <a:bodyPr/>
          <a:lstStyle/>
          <a:p>
            <a:r>
              <a:rPr lang="es-CR" dirty="0"/>
              <a:t>Verificamos que datos hay en la tabla HISTORIAL.</a:t>
            </a:r>
          </a:p>
          <a:p>
            <a:r>
              <a:rPr lang="es-CR" dirty="0"/>
              <a:t>Insertemos algunos productos.</a:t>
            </a:r>
          </a:p>
          <a:p>
            <a:r>
              <a:rPr lang="es-CR" dirty="0"/>
              <a:t>Verificamos de nuevo la tabla HISTORIAL</a:t>
            </a:r>
          </a:p>
        </p:txBody>
      </p:sp>
      <p:pic>
        <p:nvPicPr>
          <p:cNvPr id="8" name="Imagen 7" descr="Texto&#10;&#10;Descripción generada automáticamente">
            <a:extLst>
              <a:ext uri="{FF2B5EF4-FFF2-40B4-BE49-F238E27FC236}">
                <a16:creationId xmlns:a16="http://schemas.microsoft.com/office/drawing/2014/main" id="{4B83552C-CD49-459C-B37F-CF5E3B2B62D8}"/>
              </a:ext>
            </a:extLst>
          </p:cNvPr>
          <p:cNvPicPr>
            <a:picLocks noChangeAspect="1"/>
          </p:cNvPicPr>
          <p:nvPr/>
        </p:nvPicPr>
        <p:blipFill>
          <a:blip r:embed="rId2"/>
          <a:stretch>
            <a:fillRect/>
          </a:stretch>
        </p:blipFill>
        <p:spPr>
          <a:xfrm>
            <a:off x="529818" y="4043400"/>
            <a:ext cx="8084363" cy="2570760"/>
          </a:xfrm>
          <a:prstGeom prst="rect">
            <a:avLst/>
          </a:prstGeom>
        </p:spPr>
      </p:pic>
    </p:spTree>
    <p:extLst>
      <p:ext uri="{BB962C8B-B14F-4D97-AF65-F5344CB8AC3E}">
        <p14:creationId xmlns:p14="http://schemas.microsoft.com/office/powerpoint/2010/main" val="36307381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R" dirty="0"/>
              <a:t>Objetivo</a:t>
            </a:r>
          </a:p>
        </p:txBody>
      </p:sp>
      <p:sp>
        <p:nvSpPr>
          <p:cNvPr id="3" name="2 Marcador de contenido"/>
          <p:cNvSpPr>
            <a:spLocks noGrp="1"/>
          </p:cNvSpPr>
          <p:nvPr>
            <p:ph idx="1"/>
          </p:nvPr>
        </p:nvSpPr>
        <p:spPr/>
        <p:txBody>
          <a:bodyPr/>
          <a:lstStyle/>
          <a:p>
            <a:pPr>
              <a:lnSpc>
                <a:spcPct val="150000"/>
              </a:lnSpc>
            </a:pPr>
            <a:r>
              <a:rPr lang="es-ES" dirty="0"/>
              <a:t>Manipular los datos de las tablas por medio de </a:t>
            </a:r>
            <a:r>
              <a:rPr lang="es-ES" dirty="0" err="1"/>
              <a:t>triggers</a:t>
            </a:r>
            <a:r>
              <a:rPr lang="es-ES" dirty="0"/>
              <a:t> en una base de datos de SQL Server utilizando la ventana de consulta. </a:t>
            </a:r>
            <a:endParaRPr lang="es-CR" dirty="0"/>
          </a:p>
        </p:txBody>
      </p:sp>
    </p:spTree>
    <p:extLst>
      <p:ext uri="{BB962C8B-B14F-4D97-AF65-F5344CB8AC3E}">
        <p14:creationId xmlns:p14="http://schemas.microsoft.com/office/powerpoint/2010/main" val="21408332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EC3C9C5-47D0-46B3-8C3F-11D56F265497}"/>
              </a:ext>
            </a:extLst>
          </p:cNvPr>
          <p:cNvSpPr>
            <a:spLocks noGrp="1"/>
          </p:cNvSpPr>
          <p:nvPr>
            <p:ph type="title"/>
          </p:nvPr>
        </p:nvSpPr>
        <p:spPr/>
        <p:txBody>
          <a:bodyPr/>
          <a:lstStyle/>
          <a:p>
            <a:r>
              <a:rPr lang="es-CR" dirty="0"/>
              <a:t>EJEMPLO 4 (b) – </a:t>
            </a:r>
            <a:br>
              <a:rPr lang="es-CR" dirty="0"/>
            </a:br>
            <a:r>
              <a:rPr lang="es-CR" dirty="0"/>
              <a:t>CREAR UN TRIGGER CUANDO SE elimine</a:t>
            </a:r>
          </a:p>
        </p:txBody>
      </p:sp>
      <p:sp>
        <p:nvSpPr>
          <p:cNvPr id="3" name="Marcador de contenido 2">
            <a:extLst>
              <a:ext uri="{FF2B5EF4-FFF2-40B4-BE49-F238E27FC236}">
                <a16:creationId xmlns:a16="http://schemas.microsoft.com/office/drawing/2014/main" id="{F4702A51-C50A-4FDC-8281-5C01FDBDE13E}"/>
              </a:ext>
            </a:extLst>
          </p:cNvPr>
          <p:cNvSpPr>
            <a:spLocks noGrp="1"/>
          </p:cNvSpPr>
          <p:nvPr>
            <p:ph idx="1"/>
          </p:nvPr>
        </p:nvSpPr>
        <p:spPr/>
        <p:txBody>
          <a:bodyPr/>
          <a:lstStyle/>
          <a:p>
            <a:pPr>
              <a:lnSpc>
                <a:spcPct val="150000"/>
              </a:lnSpc>
            </a:pPr>
            <a:r>
              <a:rPr lang="es-CR" dirty="0"/>
              <a:t>Creen un TRIGGER en la tabla PRODUCTOS que se dispare cuando haya una ELIMINACIÓN, y que guarde el registro en la tabla HISTORIAL con la información de lo acontecido</a:t>
            </a:r>
          </a:p>
        </p:txBody>
      </p:sp>
    </p:spTree>
    <p:extLst>
      <p:ext uri="{BB962C8B-B14F-4D97-AF65-F5344CB8AC3E}">
        <p14:creationId xmlns:p14="http://schemas.microsoft.com/office/powerpoint/2010/main" val="20950036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EC3C9C5-47D0-46B3-8C3F-11D56F265497}"/>
              </a:ext>
            </a:extLst>
          </p:cNvPr>
          <p:cNvSpPr>
            <a:spLocks noGrp="1"/>
          </p:cNvSpPr>
          <p:nvPr>
            <p:ph type="title"/>
          </p:nvPr>
        </p:nvSpPr>
        <p:spPr/>
        <p:txBody>
          <a:bodyPr/>
          <a:lstStyle/>
          <a:p>
            <a:r>
              <a:rPr lang="es-CR" dirty="0"/>
              <a:t>EJEMPLO 4 (b) – </a:t>
            </a:r>
            <a:br>
              <a:rPr lang="es-CR" dirty="0"/>
            </a:br>
            <a:r>
              <a:rPr lang="es-CR" dirty="0"/>
              <a:t>CREAR UN TRIGGER CUANDO SE elimine</a:t>
            </a:r>
          </a:p>
        </p:txBody>
      </p:sp>
      <p:sp>
        <p:nvSpPr>
          <p:cNvPr id="3" name="Marcador de contenido 2">
            <a:extLst>
              <a:ext uri="{FF2B5EF4-FFF2-40B4-BE49-F238E27FC236}">
                <a16:creationId xmlns:a16="http://schemas.microsoft.com/office/drawing/2014/main" id="{F4702A51-C50A-4FDC-8281-5C01FDBDE13E}"/>
              </a:ext>
            </a:extLst>
          </p:cNvPr>
          <p:cNvSpPr>
            <a:spLocks noGrp="1"/>
          </p:cNvSpPr>
          <p:nvPr>
            <p:ph idx="1"/>
          </p:nvPr>
        </p:nvSpPr>
        <p:spPr>
          <a:xfrm>
            <a:off x="581192" y="2228003"/>
            <a:ext cx="7989752" cy="1200997"/>
          </a:xfrm>
        </p:spPr>
        <p:txBody>
          <a:bodyPr/>
          <a:lstStyle/>
          <a:p>
            <a:r>
              <a:rPr lang="es-CR" dirty="0"/>
              <a:t>Crear un TRIGGER en la tabla PRODUCTOS que se dispare cuando haya una ELIMINACIÓN, y que guarde el registro en la tabla HISTORIAL con la información de lo acontecido</a:t>
            </a:r>
          </a:p>
        </p:txBody>
      </p:sp>
      <p:pic>
        <p:nvPicPr>
          <p:cNvPr id="5" name="Imagen 4" descr="Interfaz de usuario gráfica, Texto, Aplicación&#10;&#10;Descripción generada automáticamente">
            <a:extLst>
              <a:ext uri="{FF2B5EF4-FFF2-40B4-BE49-F238E27FC236}">
                <a16:creationId xmlns:a16="http://schemas.microsoft.com/office/drawing/2014/main" id="{B8898450-551D-4125-96D0-5B0AE53BCC41}"/>
              </a:ext>
            </a:extLst>
          </p:cNvPr>
          <p:cNvPicPr>
            <a:picLocks noChangeAspect="1"/>
          </p:cNvPicPr>
          <p:nvPr/>
        </p:nvPicPr>
        <p:blipFill>
          <a:blip r:embed="rId2"/>
          <a:stretch>
            <a:fillRect/>
          </a:stretch>
        </p:blipFill>
        <p:spPr>
          <a:xfrm>
            <a:off x="802401" y="3733800"/>
            <a:ext cx="7539198" cy="274152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0839901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EC3C9C5-47D0-46B3-8C3F-11D56F265497}"/>
              </a:ext>
            </a:extLst>
          </p:cNvPr>
          <p:cNvSpPr>
            <a:spLocks noGrp="1"/>
          </p:cNvSpPr>
          <p:nvPr>
            <p:ph type="title"/>
          </p:nvPr>
        </p:nvSpPr>
        <p:spPr/>
        <p:txBody>
          <a:bodyPr/>
          <a:lstStyle/>
          <a:p>
            <a:r>
              <a:rPr lang="es-CR" dirty="0"/>
              <a:t>EJEMPLO 4 (b) – </a:t>
            </a:r>
            <a:br>
              <a:rPr lang="es-CR" dirty="0"/>
            </a:br>
            <a:r>
              <a:rPr lang="es-CR" dirty="0"/>
              <a:t>CREAR UN TRIGGER CUANDO SE elimine</a:t>
            </a:r>
          </a:p>
        </p:txBody>
      </p:sp>
      <p:sp>
        <p:nvSpPr>
          <p:cNvPr id="3" name="Marcador de contenido 2">
            <a:extLst>
              <a:ext uri="{FF2B5EF4-FFF2-40B4-BE49-F238E27FC236}">
                <a16:creationId xmlns:a16="http://schemas.microsoft.com/office/drawing/2014/main" id="{F4702A51-C50A-4FDC-8281-5C01FDBDE13E}"/>
              </a:ext>
            </a:extLst>
          </p:cNvPr>
          <p:cNvSpPr>
            <a:spLocks noGrp="1"/>
          </p:cNvSpPr>
          <p:nvPr>
            <p:ph idx="1"/>
          </p:nvPr>
        </p:nvSpPr>
        <p:spPr>
          <a:xfrm>
            <a:off x="396240" y="2228003"/>
            <a:ext cx="8336280" cy="1825837"/>
          </a:xfrm>
        </p:spPr>
        <p:txBody>
          <a:bodyPr/>
          <a:lstStyle/>
          <a:p>
            <a:r>
              <a:rPr lang="es-CR" dirty="0"/>
              <a:t>Verificamos que datos hay en las tablas PRODUCTOS e HISTORIAL.</a:t>
            </a:r>
          </a:p>
          <a:p>
            <a:r>
              <a:rPr lang="es-CR" dirty="0"/>
              <a:t>Eliminemos un producto.</a:t>
            </a:r>
          </a:p>
          <a:p>
            <a:r>
              <a:rPr lang="es-CR" dirty="0"/>
              <a:t>Verificamos de nuevo la tabla HISTORIAL</a:t>
            </a:r>
          </a:p>
        </p:txBody>
      </p:sp>
      <p:pic>
        <p:nvPicPr>
          <p:cNvPr id="5" name="Imagen 4" descr="Interfaz de usuario gráfica, Texto, Aplicación&#10;&#10;Descripción generada automáticamente">
            <a:extLst>
              <a:ext uri="{FF2B5EF4-FFF2-40B4-BE49-F238E27FC236}">
                <a16:creationId xmlns:a16="http://schemas.microsoft.com/office/drawing/2014/main" id="{EE99E41E-1BDE-4A53-905B-51D8578A1219}"/>
              </a:ext>
            </a:extLst>
          </p:cNvPr>
          <p:cNvPicPr>
            <a:picLocks noChangeAspect="1"/>
          </p:cNvPicPr>
          <p:nvPr/>
        </p:nvPicPr>
        <p:blipFill>
          <a:blip r:embed="rId2"/>
          <a:stretch>
            <a:fillRect/>
          </a:stretch>
        </p:blipFill>
        <p:spPr>
          <a:xfrm>
            <a:off x="1793767" y="4053840"/>
            <a:ext cx="5556466" cy="21167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6020551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EC3C9C5-47D0-46B3-8C3F-11D56F265497}"/>
              </a:ext>
            </a:extLst>
          </p:cNvPr>
          <p:cNvSpPr>
            <a:spLocks noGrp="1"/>
          </p:cNvSpPr>
          <p:nvPr>
            <p:ph type="title"/>
          </p:nvPr>
        </p:nvSpPr>
        <p:spPr/>
        <p:txBody>
          <a:bodyPr/>
          <a:lstStyle/>
          <a:p>
            <a:r>
              <a:rPr lang="es-CR" dirty="0"/>
              <a:t>EJEMPLO 4 (C) – </a:t>
            </a:r>
            <a:br>
              <a:rPr lang="es-CR" dirty="0"/>
            </a:br>
            <a:r>
              <a:rPr lang="es-CR" dirty="0"/>
              <a:t>CREAR UN TRIGGER CUANDO SE ACTUALICE</a:t>
            </a:r>
          </a:p>
        </p:txBody>
      </p:sp>
      <p:sp>
        <p:nvSpPr>
          <p:cNvPr id="3" name="Marcador de contenido 2">
            <a:extLst>
              <a:ext uri="{FF2B5EF4-FFF2-40B4-BE49-F238E27FC236}">
                <a16:creationId xmlns:a16="http://schemas.microsoft.com/office/drawing/2014/main" id="{F4702A51-C50A-4FDC-8281-5C01FDBDE13E}"/>
              </a:ext>
            </a:extLst>
          </p:cNvPr>
          <p:cNvSpPr>
            <a:spLocks noGrp="1"/>
          </p:cNvSpPr>
          <p:nvPr>
            <p:ph idx="1"/>
          </p:nvPr>
        </p:nvSpPr>
        <p:spPr/>
        <p:txBody>
          <a:bodyPr>
            <a:normAutofit lnSpcReduction="10000"/>
          </a:bodyPr>
          <a:lstStyle/>
          <a:p>
            <a:pPr>
              <a:lnSpc>
                <a:spcPct val="150000"/>
              </a:lnSpc>
            </a:pPr>
            <a:r>
              <a:rPr lang="es-CR" dirty="0"/>
              <a:t>Creen un TRIGGER en la tabla PRODUCTOS que se dispare cuando haya una ACTUALIZACIÓN, y que guarde el registro en la tabla HISTORIAL con la información de lo acontecido.</a:t>
            </a:r>
          </a:p>
          <a:p>
            <a:pPr>
              <a:lnSpc>
                <a:spcPct val="150000"/>
              </a:lnSpc>
            </a:pPr>
            <a:r>
              <a:rPr lang="es-CR" dirty="0"/>
              <a:t>Cambiar el código de un producto y guarde en la tabla HISTORIAL un registro con el código reemplazado, y otro registro con el nuevo código, y con las descripciones correspondientes.</a:t>
            </a:r>
          </a:p>
        </p:txBody>
      </p:sp>
    </p:spTree>
    <p:extLst>
      <p:ext uri="{BB962C8B-B14F-4D97-AF65-F5344CB8AC3E}">
        <p14:creationId xmlns:p14="http://schemas.microsoft.com/office/powerpoint/2010/main" val="32322801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EC3C9C5-47D0-46B3-8C3F-11D56F265497}"/>
              </a:ext>
            </a:extLst>
          </p:cNvPr>
          <p:cNvSpPr>
            <a:spLocks noGrp="1"/>
          </p:cNvSpPr>
          <p:nvPr>
            <p:ph type="title"/>
          </p:nvPr>
        </p:nvSpPr>
        <p:spPr/>
        <p:txBody>
          <a:bodyPr/>
          <a:lstStyle/>
          <a:p>
            <a:r>
              <a:rPr lang="es-CR" dirty="0"/>
              <a:t>EJEMPLO 4 (C) – </a:t>
            </a:r>
            <a:br>
              <a:rPr lang="es-CR" dirty="0"/>
            </a:br>
            <a:r>
              <a:rPr lang="es-CR" dirty="0"/>
              <a:t>CREAR UN TRIGGER CUANDO SE ACTUALICE</a:t>
            </a:r>
          </a:p>
        </p:txBody>
      </p:sp>
      <p:pic>
        <p:nvPicPr>
          <p:cNvPr id="7" name="Imagen 6" descr="Interfaz de usuario gráfica, Texto, Aplicación&#10;&#10;Descripción generada automáticamente">
            <a:extLst>
              <a:ext uri="{FF2B5EF4-FFF2-40B4-BE49-F238E27FC236}">
                <a16:creationId xmlns:a16="http://schemas.microsoft.com/office/drawing/2014/main" id="{645477A4-2404-45AB-9E4E-7F397BB13E77}"/>
              </a:ext>
            </a:extLst>
          </p:cNvPr>
          <p:cNvPicPr>
            <a:picLocks noChangeAspect="1"/>
          </p:cNvPicPr>
          <p:nvPr/>
        </p:nvPicPr>
        <p:blipFill>
          <a:blip r:embed="rId2"/>
          <a:stretch>
            <a:fillRect/>
          </a:stretch>
        </p:blipFill>
        <p:spPr>
          <a:xfrm>
            <a:off x="135707" y="2215548"/>
            <a:ext cx="8872586" cy="395497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4793727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8D511D2-9CF1-40DE-BB88-A5A48A0E8A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Mancuernas en el suelo de un gimnasio">
            <a:extLst>
              <a:ext uri="{FF2B5EF4-FFF2-40B4-BE49-F238E27FC236}">
                <a16:creationId xmlns:a16="http://schemas.microsoft.com/office/drawing/2014/main" id="{C9E83F0E-DA8F-4615-BBC4-170B735CD9D2}"/>
              </a:ext>
            </a:extLst>
          </p:cNvPr>
          <p:cNvPicPr>
            <a:picLocks noChangeAspect="1"/>
          </p:cNvPicPr>
          <p:nvPr/>
        </p:nvPicPr>
        <p:blipFill rotWithShape="1">
          <a:blip r:embed="rId2"/>
          <a:srcRect l="11667" r="-1" b="-1"/>
          <a:stretch/>
        </p:blipFill>
        <p:spPr>
          <a:xfrm>
            <a:off x="20" y="10"/>
            <a:ext cx="9143980" cy="6857990"/>
          </a:xfrm>
          <a:prstGeom prst="rect">
            <a:avLst/>
          </a:prstGeom>
        </p:spPr>
      </p:pic>
      <p:grpSp>
        <p:nvGrpSpPr>
          <p:cNvPr id="13" name="Group 12">
            <a:extLst>
              <a:ext uri="{FF2B5EF4-FFF2-40B4-BE49-F238E27FC236}">
                <a16:creationId xmlns:a16="http://schemas.microsoft.com/office/drawing/2014/main" id="{40ADCA80-A0B1-4379-94EC-0A1A73BE1E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8551" y="457200"/>
            <a:ext cx="2777491" cy="5935132"/>
            <a:chOff x="438068" y="457200"/>
            <a:chExt cx="3703320" cy="5935132"/>
          </a:xfrm>
        </p:grpSpPr>
        <p:sp>
          <p:nvSpPr>
            <p:cNvPr id="14" name="Rectangle 13">
              <a:extLst>
                <a:ext uri="{FF2B5EF4-FFF2-40B4-BE49-F238E27FC236}">
                  <a16:creationId xmlns:a16="http://schemas.microsoft.com/office/drawing/2014/main" id="{1EB4D79C-3A0E-4CB5-9A3D-BB816FD52C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618067"/>
              <a:ext cx="3702134" cy="5774265"/>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3839C3D0-536E-4C48-A1C1-D9B718A843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pSp>
      <p:sp>
        <p:nvSpPr>
          <p:cNvPr id="4" name="Título 3">
            <a:extLst>
              <a:ext uri="{FF2B5EF4-FFF2-40B4-BE49-F238E27FC236}">
                <a16:creationId xmlns:a16="http://schemas.microsoft.com/office/drawing/2014/main" id="{704AA807-EFB6-4050-AFC0-D009432CC2FE}"/>
              </a:ext>
            </a:extLst>
          </p:cNvPr>
          <p:cNvSpPr>
            <a:spLocks noGrp="1"/>
          </p:cNvSpPr>
          <p:nvPr>
            <p:ph type="ctrTitle"/>
          </p:nvPr>
        </p:nvSpPr>
        <p:spPr>
          <a:xfrm>
            <a:off x="438150" y="2142067"/>
            <a:ext cx="2559050" cy="2971801"/>
          </a:xfrm>
        </p:spPr>
        <p:txBody>
          <a:bodyPr>
            <a:normAutofit/>
          </a:bodyPr>
          <a:lstStyle/>
          <a:p>
            <a:r>
              <a:rPr lang="es-CR" dirty="0">
                <a:solidFill>
                  <a:schemeClr val="bg1"/>
                </a:solidFill>
              </a:rPr>
              <a:t>Ejercicio en clase 1</a:t>
            </a:r>
          </a:p>
        </p:txBody>
      </p:sp>
      <p:sp>
        <p:nvSpPr>
          <p:cNvPr id="5" name="Subtítulo 4">
            <a:extLst>
              <a:ext uri="{FF2B5EF4-FFF2-40B4-BE49-F238E27FC236}">
                <a16:creationId xmlns:a16="http://schemas.microsoft.com/office/drawing/2014/main" id="{B2180A67-6B74-4B1D-8AA4-B352DF1FF4A9}"/>
              </a:ext>
            </a:extLst>
          </p:cNvPr>
          <p:cNvSpPr>
            <a:spLocks noGrp="1"/>
          </p:cNvSpPr>
          <p:nvPr>
            <p:ph type="subTitle" idx="1"/>
          </p:nvPr>
        </p:nvSpPr>
        <p:spPr>
          <a:xfrm>
            <a:off x="438150" y="5145513"/>
            <a:ext cx="2559050" cy="738820"/>
          </a:xfrm>
        </p:spPr>
        <p:txBody>
          <a:bodyPr>
            <a:normAutofit/>
          </a:bodyPr>
          <a:lstStyle/>
          <a:p>
            <a:endParaRPr lang="es-CR">
              <a:solidFill>
                <a:schemeClr val="accent1">
                  <a:lumMod val="50000"/>
                  <a:lumOff val="50000"/>
                </a:schemeClr>
              </a:solidFill>
            </a:endParaRPr>
          </a:p>
        </p:txBody>
      </p:sp>
    </p:spTree>
    <p:extLst>
      <p:ext uri="{BB962C8B-B14F-4D97-AF65-F5344CB8AC3E}">
        <p14:creationId xmlns:p14="http://schemas.microsoft.com/office/powerpoint/2010/main" val="3905396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4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45BF04-0F6D-403D-B07E-F6B7EF6118C0}"/>
              </a:ext>
            </a:extLst>
          </p:cNvPr>
          <p:cNvSpPr>
            <a:spLocks noGrp="1"/>
          </p:cNvSpPr>
          <p:nvPr>
            <p:ph type="title"/>
          </p:nvPr>
        </p:nvSpPr>
        <p:spPr/>
        <p:txBody>
          <a:bodyPr/>
          <a:lstStyle/>
          <a:p>
            <a:r>
              <a:rPr lang="es-CR" dirty="0"/>
              <a:t>Ejercicio en clase 1</a:t>
            </a:r>
          </a:p>
        </p:txBody>
      </p:sp>
      <p:sp>
        <p:nvSpPr>
          <p:cNvPr id="3" name="Marcador de contenido 2">
            <a:extLst>
              <a:ext uri="{FF2B5EF4-FFF2-40B4-BE49-F238E27FC236}">
                <a16:creationId xmlns:a16="http://schemas.microsoft.com/office/drawing/2014/main" id="{29D41E4A-2904-4E50-89C7-A4ACDFC48F72}"/>
              </a:ext>
            </a:extLst>
          </p:cNvPr>
          <p:cNvSpPr>
            <a:spLocks noGrp="1"/>
          </p:cNvSpPr>
          <p:nvPr>
            <p:ph idx="1"/>
          </p:nvPr>
        </p:nvSpPr>
        <p:spPr/>
        <p:txBody>
          <a:bodyPr/>
          <a:lstStyle/>
          <a:p>
            <a:pPr algn="just">
              <a:lnSpc>
                <a:spcPct val="150000"/>
              </a:lnSpc>
            </a:pPr>
            <a:r>
              <a:rPr lang="es-CR" dirty="0"/>
              <a:t>Cree un TRIGGER en la tabla VENTAS, que se dispare cada vez que haya una INSERCIÓN, y debe actualizar la cantidad de existencias de la tabla productos, y registrar el movimiento en la tabla HISTORIAL.  Verificar que la cantidad existente sea suficiente para realizar la venta, en caso contrario la venta no se puede realizar</a:t>
            </a:r>
          </a:p>
        </p:txBody>
      </p:sp>
    </p:spTree>
    <p:extLst>
      <p:ext uri="{BB962C8B-B14F-4D97-AF65-F5344CB8AC3E}">
        <p14:creationId xmlns:p14="http://schemas.microsoft.com/office/powerpoint/2010/main" val="36741537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52C755-6F10-45C0-9757-4FDF56CA3DE4}"/>
              </a:ext>
            </a:extLst>
          </p:cNvPr>
          <p:cNvSpPr>
            <a:spLocks noGrp="1"/>
          </p:cNvSpPr>
          <p:nvPr>
            <p:ph type="title"/>
          </p:nvPr>
        </p:nvSpPr>
        <p:spPr/>
        <p:txBody>
          <a:bodyPr>
            <a:normAutofit/>
          </a:bodyPr>
          <a:lstStyle/>
          <a:p>
            <a:r>
              <a:rPr lang="es-CR" dirty="0"/>
              <a:t>EJERCICIO EN CLASE 1  </a:t>
            </a:r>
            <a:br>
              <a:rPr lang="es-CR" dirty="0"/>
            </a:br>
            <a:r>
              <a:rPr lang="es-CR" dirty="0"/>
              <a:t>		SOLUCIÓN con INSTEAD OF</a:t>
            </a:r>
          </a:p>
        </p:txBody>
      </p:sp>
      <p:pic>
        <p:nvPicPr>
          <p:cNvPr id="6" name="Imagen 5" descr="Interfaz de usuario gráfica, Texto, Aplicación&#10;&#10;Descripción generada automáticamente">
            <a:extLst>
              <a:ext uri="{FF2B5EF4-FFF2-40B4-BE49-F238E27FC236}">
                <a16:creationId xmlns:a16="http://schemas.microsoft.com/office/drawing/2014/main" id="{74FDE07E-4655-41D2-B0DD-ACB6163822B4}"/>
              </a:ext>
            </a:extLst>
          </p:cNvPr>
          <p:cNvPicPr>
            <a:picLocks noChangeAspect="1"/>
          </p:cNvPicPr>
          <p:nvPr/>
        </p:nvPicPr>
        <p:blipFill>
          <a:blip r:embed="rId2"/>
          <a:stretch>
            <a:fillRect/>
          </a:stretch>
        </p:blipFill>
        <p:spPr>
          <a:xfrm>
            <a:off x="465908" y="1889761"/>
            <a:ext cx="8212183" cy="4868091"/>
          </a:xfrm>
          <a:prstGeom prst="rect">
            <a:avLst/>
          </a:prstGeom>
        </p:spPr>
      </p:pic>
    </p:spTree>
    <p:extLst>
      <p:ext uri="{BB962C8B-B14F-4D97-AF65-F5344CB8AC3E}">
        <p14:creationId xmlns:p14="http://schemas.microsoft.com/office/powerpoint/2010/main" val="9213660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52C755-6F10-45C0-9757-4FDF56CA3DE4}"/>
              </a:ext>
            </a:extLst>
          </p:cNvPr>
          <p:cNvSpPr>
            <a:spLocks noGrp="1"/>
          </p:cNvSpPr>
          <p:nvPr>
            <p:ph type="title"/>
          </p:nvPr>
        </p:nvSpPr>
        <p:spPr/>
        <p:txBody>
          <a:bodyPr>
            <a:normAutofit/>
          </a:bodyPr>
          <a:lstStyle/>
          <a:p>
            <a:r>
              <a:rPr lang="es-CR" dirty="0"/>
              <a:t>EJERCICIO EN CLASE 1 </a:t>
            </a:r>
            <a:br>
              <a:rPr lang="es-CR" dirty="0"/>
            </a:br>
            <a:r>
              <a:rPr lang="es-CR" dirty="0"/>
              <a:t>		SOLUCIÓN con FOR - AFTER</a:t>
            </a:r>
          </a:p>
        </p:txBody>
      </p:sp>
      <p:pic>
        <p:nvPicPr>
          <p:cNvPr id="4" name="Imagen 3" descr="Interfaz de usuario gráfica, Texto, Aplicación&#10;&#10;Descripción generada automáticamente">
            <a:extLst>
              <a:ext uri="{FF2B5EF4-FFF2-40B4-BE49-F238E27FC236}">
                <a16:creationId xmlns:a16="http://schemas.microsoft.com/office/drawing/2014/main" id="{A5410BC0-857B-462C-9C91-664E075EB373}"/>
              </a:ext>
            </a:extLst>
          </p:cNvPr>
          <p:cNvPicPr>
            <a:picLocks noChangeAspect="1"/>
          </p:cNvPicPr>
          <p:nvPr/>
        </p:nvPicPr>
        <p:blipFill>
          <a:blip r:embed="rId2"/>
          <a:stretch>
            <a:fillRect/>
          </a:stretch>
        </p:blipFill>
        <p:spPr>
          <a:xfrm>
            <a:off x="422365" y="2063930"/>
            <a:ext cx="8418258" cy="4728756"/>
          </a:xfrm>
          <a:prstGeom prst="rect">
            <a:avLst/>
          </a:prstGeom>
        </p:spPr>
      </p:pic>
    </p:spTree>
    <p:extLst>
      <p:ext uri="{BB962C8B-B14F-4D97-AF65-F5344CB8AC3E}">
        <p14:creationId xmlns:p14="http://schemas.microsoft.com/office/powerpoint/2010/main" val="3127591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52C755-6F10-45C0-9757-4FDF56CA3DE4}"/>
              </a:ext>
            </a:extLst>
          </p:cNvPr>
          <p:cNvSpPr>
            <a:spLocks noGrp="1"/>
          </p:cNvSpPr>
          <p:nvPr>
            <p:ph type="title"/>
          </p:nvPr>
        </p:nvSpPr>
        <p:spPr/>
        <p:txBody>
          <a:bodyPr>
            <a:noAutofit/>
          </a:bodyPr>
          <a:lstStyle/>
          <a:p>
            <a:r>
              <a:rPr lang="es-CR" sz="2400" dirty="0"/>
              <a:t>EJERCICIO EN CLASE 1  </a:t>
            </a:r>
            <a:br>
              <a:rPr lang="es-CR" sz="2400" dirty="0"/>
            </a:br>
            <a:r>
              <a:rPr lang="es-CR" sz="2400" dirty="0"/>
              <a:t>             procedimiento almacenado </a:t>
            </a:r>
            <a:br>
              <a:rPr lang="es-CR" sz="2400" dirty="0"/>
            </a:br>
            <a:r>
              <a:rPr lang="es-CR" sz="2400" dirty="0"/>
              <a:t>                       desencadena </a:t>
            </a:r>
            <a:r>
              <a:rPr lang="es-CR" sz="2400" dirty="0" err="1"/>
              <a:t>trigger</a:t>
            </a:r>
            <a:r>
              <a:rPr lang="es-CR" sz="2400" dirty="0"/>
              <a:t> ANTERIOR </a:t>
            </a:r>
          </a:p>
        </p:txBody>
      </p:sp>
      <p:pic>
        <p:nvPicPr>
          <p:cNvPr id="5" name="Imagen 4" descr="Interfaz de usuario gráfica, Texto&#10;&#10;Descripción generada automáticamente">
            <a:extLst>
              <a:ext uri="{FF2B5EF4-FFF2-40B4-BE49-F238E27FC236}">
                <a16:creationId xmlns:a16="http://schemas.microsoft.com/office/drawing/2014/main" id="{E930AD3A-6DF1-4881-A19B-E9CD04D5C125}"/>
              </a:ext>
            </a:extLst>
          </p:cNvPr>
          <p:cNvPicPr>
            <a:picLocks noChangeAspect="1"/>
          </p:cNvPicPr>
          <p:nvPr/>
        </p:nvPicPr>
        <p:blipFill>
          <a:blip r:embed="rId2"/>
          <a:stretch>
            <a:fillRect/>
          </a:stretch>
        </p:blipFill>
        <p:spPr>
          <a:xfrm>
            <a:off x="348343" y="2637253"/>
            <a:ext cx="8403772" cy="3720003"/>
          </a:xfrm>
          <a:prstGeom prst="rect">
            <a:avLst/>
          </a:prstGeom>
        </p:spPr>
      </p:pic>
    </p:spTree>
    <p:extLst>
      <p:ext uri="{BB962C8B-B14F-4D97-AF65-F5344CB8AC3E}">
        <p14:creationId xmlns:p14="http://schemas.microsoft.com/office/powerpoint/2010/main" val="21585397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R" dirty="0" err="1"/>
              <a:t>Triggers</a:t>
            </a:r>
            <a:endParaRPr lang="es-CR" dirty="0"/>
          </a:p>
        </p:txBody>
      </p:sp>
      <p:sp>
        <p:nvSpPr>
          <p:cNvPr id="3" name="Content Placeholder 2"/>
          <p:cNvSpPr>
            <a:spLocks noGrp="1"/>
          </p:cNvSpPr>
          <p:nvPr>
            <p:ph idx="1"/>
          </p:nvPr>
        </p:nvSpPr>
        <p:spPr/>
        <p:txBody>
          <a:bodyPr/>
          <a:lstStyle/>
          <a:p>
            <a:pPr>
              <a:lnSpc>
                <a:spcPct val="150000"/>
              </a:lnSpc>
            </a:pPr>
            <a:r>
              <a:rPr lang="es-CR" dirty="0"/>
              <a:t>Un </a:t>
            </a:r>
            <a:r>
              <a:rPr lang="es-CR" dirty="0" err="1"/>
              <a:t>trigger</a:t>
            </a:r>
            <a:r>
              <a:rPr lang="es-CR" dirty="0"/>
              <a:t>( o desencadenador) es una clase especial de procedimiento almacenado que se ejecuta automáticamente cuando se produce un evento en el servidor de bases de datos.</a:t>
            </a:r>
          </a:p>
        </p:txBody>
      </p:sp>
    </p:spTree>
    <p:extLst>
      <p:ext uri="{BB962C8B-B14F-4D97-AF65-F5344CB8AC3E}">
        <p14:creationId xmlns:p14="http://schemas.microsoft.com/office/powerpoint/2010/main" val="36385662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52C755-6F10-45C0-9757-4FDF56CA3DE4}"/>
              </a:ext>
            </a:extLst>
          </p:cNvPr>
          <p:cNvSpPr>
            <a:spLocks noGrp="1"/>
          </p:cNvSpPr>
          <p:nvPr>
            <p:ph type="title"/>
          </p:nvPr>
        </p:nvSpPr>
        <p:spPr/>
        <p:txBody>
          <a:bodyPr>
            <a:noAutofit/>
          </a:bodyPr>
          <a:lstStyle/>
          <a:p>
            <a:r>
              <a:rPr lang="es-CR" sz="2400" dirty="0"/>
              <a:t>EJERCICIO EN CLASE 1  </a:t>
            </a:r>
            <a:br>
              <a:rPr lang="es-CR" sz="2400" dirty="0"/>
            </a:br>
            <a:r>
              <a:rPr lang="es-CR" sz="2400" dirty="0"/>
              <a:t>              LLAMAR AL procedimiento almacenado </a:t>
            </a:r>
            <a:br>
              <a:rPr lang="es-CR" sz="2400" dirty="0"/>
            </a:br>
            <a:r>
              <a:rPr lang="es-CR" sz="2400" dirty="0"/>
              <a:t>                       QUE desencadena </a:t>
            </a:r>
            <a:r>
              <a:rPr lang="es-CR" sz="2400" dirty="0" err="1"/>
              <a:t>trigger</a:t>
            </a:r>
            <a:endParaRPr lang="es-CR" sz="2400" dirty="0"/>
          </a:p>
        </p:txBody>
      </p:sp>
      <p:pic>
        <p:nvPicPr>
          <p:cNvPr id="4" name="Imagen 3" descr="Interfaz de usuario gráfica, Texto, Aplicación&#10;&#10;Descripción generada automáticamente">
            <a:extLst>
              <a:ext uri="{FF2B5EF4-FFF2-40B4-BE49-F238E27FC236}">
                <a16:creationId xmlns:a16="http://schemas.microsoft.com/office/drawing/2014/main" id="{6781104B-102D-423C-A738-DB9BF04AF192}"/>
              </a:ext>
            </a:extLst>
          </p:cNvPr>
          <p:cNvPicPr>
            <a:picLocks noChangeAspect="1"/>
          </p:cNvPicPr>
          <p:nvPr/>
        </p:nvPicPr>
        <p:blipFill>
          <a:blip r:embed="rId2"/>
          <a:stretch>
            <a:fillRect/>
          </a:stretch>
        </p:blipFill>
        <p:spPr>
          <a:xfrm>
            <a:off x="1108573" y="2408056"/>
            <a:ext cx="6778556" cy="3522481"/>
          </a:xfrm>
          <a:prstGeom prst="rect">
            <a:avLst/>
          </a:prstGeom>
        </p:spPr>
      </p:pic>
    </p:spTree>
    <p:extLst>
      <p:ext uri="{BB962C8B-B14F-4D97-AF65-F5344CB8AC3E}">
        <p14:creationId xmlns:p14="http://schemas.microsoft.com/office/powerpoint/2010/main" val="4941468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57B636B-A61E-4BCB-B7FF-8B89C9FB0058}"/>
              </a:ext>
            </a:extLst>
          </p:cNvPr>
          <p:cNvSpPr>
            <a:spLocks noGrp="1"/>
          </p:cNvSpPr>
          <p:nvPr>
            <p:ph type="title"/>
          </p:nvPr>
        </p:nvSpPr>
        <p:spPr/>
        <p:txBody>
          <a:bodyPr/>
          <a:lstStyle/>
          <a:p>
            <a:r>
              <a:rPr lang="es-CR" dirty="0"/>
              <a:t>Ejemplo 5 – usando “</a:t>
            </a:r>
            <a:r>
              <a:rPr lang="es-CR" dirty="0" err="1"/>
              <a:t>instead</a:t>
            </a:r>
            <a:r>
              <a:rPr lang="es-CR" dirty="0"/>
              <a:t> </a:t>
            </a:r>
            <a:r>
              <a:rPr lang="es-CR" dirty="0" err="1"/>
              <a:t>of</a:t>
            </a:r>
            <a:r>
              <a:rPr lang="es-CR" dirty="0"/>
              <a:t>”</a:t>
            </a:r>
          </a:p>
        </p:txBody>
      </p:sp>
      <p:sp>
        <p:nvSpPr>
          <p:cNvPr id="3" name="Marcador de contenido 2">
            <a:extLst>
              <a:ext uri="{FF2B5EF4-FFF2-40B4-BE49-F238E27FC236}">
                <a16:creationId xmlns:a16="http://schemas.microsoft.com/office/drawing/2014/main" id="{C9A4EAE9-DE1B-4ABD-92B3-B8CD4D43E635}"/>
              </a:ext>
            </a:extLst>
          </p:cNvPr>
          <p:cNvSpPr>
            <a:spLocks noGrp="1"/>
          </p:cNvSpPr>
          <p:nvPr>
            <p:ph idx="1"/>
          </p:nvPr>
        </p:nvSpPr>
        <p:spPr>
          <a:xfrm>
            <a:off x="581192" y="2228004"/>
            <a:ext cx="7989752" cy="4127076"/>
          </a:xfrm>
        </p:spPr>
        <p:txBody>
          <a:bodyPr>
            <a:normAutofit/>
          </a:bodyPr>
          <a:lstStyle/>
          <a:p>
            <a:pPr>
              <a:lnSpc>
                <a:spcPct val="150000"/>
              </a:lnSpc>
            </a:pPr>
            <a:r>
              <a:rPr lang="es-CR" dirty="0"/>
              <a:t>Para el siguiente ejemplo se cuentan con tres tablas cuya estructura es la misma (TIENDA1, TIENDA2 y TIENDA3). Además se crea una vista obtenida de las 3 tablas anteriores.</a:t>
            </a:r>
          </a:p>
          <a:p>
            <a:pPr>
              <a:lnSpc>
                <a:spcPct val="150000"/>
              </a:lnSpc>
            </a:pPr>
            <a:r>
              <a:rPr lang="es-CR" dirty="0"/>
              <a:t>Para insertar nuevos registros, se le indica que vamos a realizar el INSERT en la VISTA pero con el INSTEAD OF (no realiza el </a:t>
            </a:r>
            <a:r>
              <a:rPr lang="es-CR" dirty="0" err="1"/>
              <a:t>insert</a:t>
            </a:r>
            <a:r>
              <a:rPr lang="es-CR" dirty="0"/>
              <a:t>), y en su lugar el TRIGGER definirá en que tabla insertará el registro, según corresponda </a:t>
            </a:r>
          </a:p>
          <a:p>
            <a:pPr marL="0" indent="0">
              <a:lnSpc>
                <a:spcPct val="150000"/>
              </a:lnSpc>
              <a:buNone/>
            </a:pPr>
            <a:endParaRPr lang="es-CR" dirty="0"/>
          </a:p>
        </p:txBody>
      </p:sp>
    </p:spTree>
    <p:extLst>
      <p:ext uri="{BB962C8B-B14F-4D97-AF65-F5344CB8AC3E}">
        <p14:creationId xmlns:p14="http://schemas.microsoft.com/office/powerpoint/2010/main" val="8903829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57B636B-A61E-4BCB-B7FF-8B89C9FB0058}"/>
              </a:ext>
            </a:extLst>
          </p:cNvPr>
          <p:cNvSpPr>
            <a:spLocks noGrp="1"/>
          </p:cNvSpPr>
          <p:nvPr>
            <p:ph type="title"/>
          </p:nvPr>
        </p:nvSpPr>
        <p:spPr/>
        <p:txBody>
          <a:bodyPr/>
          <a:lstStyle/>
          <a:p>
            <a:r>
              <a:rPr lang="es-CR" dirty="0"/>
              <a:t>Ejemplo 5 – usando “</a:t>
            </a:r>
            <a:r>
              <a:rPr lang="es-CR" dirty="0" err="1"/>
              <a:t>instead</a:t>
            </a:r>
            <a:r>
              <a:rPr lang="es-CR" dirty="0"/>
              <a:t> </a:t>
            </a:r>
            <a:r>
              <a:rPr lang="es-CR" dirty="0" err="1"/>
              <a:t>of</a:t>
            </a:r>
            <a:r>
              <a:rPr lang="es-CR" dirty="0"/>
              <a:t>”</a:t>
            </a:r>
          </a:p>
        </p:txBody>
      </p:sp>
      <p:sp>
        <p:nvSpPr>
          <p:cNvPr id="3" name="Marcador de contenido 2">
            <a:extLst>
              <a:ext uri="{FF2B5EF4-FFF2-40B4-BE49-F238E27FC236}">
                <a16:creationId xmlns:a16="http://schemas.microsoft.com/office/drawing/2014/main" id="{C9A4EAE9-DE1B-4ABD-92B3-B8CD4D43E635}"/>
              </a:ext>
            </a:extLst>
          </p:cNvPr>
          <p:cNvSpPr>
            <a:spLocks noGrp="1"/>
          </p:cNvSpPr>
          <p:nvPr>
            <p:ph idx="1"/>
          </p:nvPr>
        </p:nvSpPr>
        <p:spPr>
          <a:xfrm>
            <a:off x="581192" y="2228004"/>
            <a:ext cx="7989752" cy="393277"/>
          </a:xfrm>
        </p:spPr>
        <p:txBody>
          <a:bodyPr>
            <a:normAutofit lnSpcReduction="10000"/>
          </a:bodyPr>
          <a:lstStyle/>
          <a:p>
            <a:r>
              <a:rPr lang="es-CR" dirty="0"/>
              <a:t>Creas las siguientes tablas</a:t>
            </a:r>
          </a:p>
        </p:txBody>
      </p:sp>
      <p:pic>
        <p:nvPicPr>
          <p:cNvPr id="7" name="Imagen 6" descr="Imagen que contiene Escala de tiempo&#10;&#10;Descripción generada automáticamente">
            <a:extLst>
              <a:ext uri="{FF2B5EF4-FFF2-40B4-BE49-F238E27FC236}">
                <a16:creationId xmlns:a16="http://schemas.microsoft.com/office/drawing/2014/main" id="{220F15FE-80CB-4197-963E-33521DA39C8B}"/>
              </a:ext>
            </a:extLst>
          </p:cNvPr>
          <p:cNvPicPr>
            <a:picLocks noChangeAspect="1"/>
          </p:cNvPicPr>
          <p:nvPr/>
        </p:nvPicPr>
        <p:blipFill rotWithShape="1">
          <a:blip r:embed="rId2"/>
          <a:srcRect b="4121"/>
          <a:stretch/>
        </p:blipFill>
        <p:spPr>
          <a:xfrm>
            <a:off x="753286" y="2621281"/>
            <a:ext cx="3285314" cy="3992880"/>
          </a:xfrm>
          <a:prstGeom prst="rect">
            <a:avLst/>
          </a:prstGeom>
          <a:ln>
            <a:noFill/>
          </a:ln>
          <a:effectLst>
            <a:outerShdw blurRad="292100" dist="139700" dir="2700000" algn="tl" rotWithShape="0">
              <a:srgbClr val="333333">
                <a:alpha val="65000"/>
              </a:srgbClr>
            </a:outerShdw>
          </a:effectLst>
        </p:spPr>
      </p:pic>
      <p:pic>
        <p:nvPicPr>
          <p:cNvPr id="9" name="Imagen 8" descr="Texto&#10;&#10;Descripción generada automáticamente">
            <a:extLst>
              <a:ext uri="{FF2B5EF4-FFF2-40B4-BE49-F238E27FC236}">
                <a16:creationId xmlns:a16="http://schemas.microsoft.com/office/drawing/2014/main" id="{FB124F0F-4B2B-4C5A-9DBC-CCAF2A7F6222}"/>
              </a:ext>
            </a:extLst>
          </p:cNvPr>
          <p:cNvPicPr>
            <a:picLocks noChangeAspect="1"/>
          </p:cNvPicPr>
          <p:nvPr/>
        </p:nvPicPr>
        <p:blipFill>
          <a:blip r:embed="rId3"/>
          <a:stretch>
            <a:fillRect/>
          </a:stretch>
        </p:blipFill>
        <p:spPr>
          <a:xfrm>
            <a:off x="4716976" y="4888254"/>
            <a:ext cx="3853968" cy="172590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5511439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57B636B-A61E-4BCB-B7FF-8B89C9FB0058}"/>
              </a:ext>
            </a:extLst>
          </p:cNvPr>
          <p:cNvSpPr>
            <a:spLocks noGrp="1"/>
          </p:cNvSpPr>
          <p:nvPr>
            <p:ph type="title"/>
          </p:nvPr>
        </p:nvSpPr>
        <p:spPr/>
        <p:txBody>
          <a:bodyPr/>
          <a:lstStyle/>
          <a:p>
            <a:r>
              <a:rPr lang="es-CR" dirty="0"/>
              <a:t>Ejemplo 5 – usando “</a:t>
            </a:r>
            <a:r>
              <a:rPr lang="es-CR" dirty="0" err="1"/>
              <a:t>instead</a:t>
            </a:r>
            <a:r>
              <a:rPr lang="es-CR" dirty="0"/>
              <a:t> </a:t>
            </a:r>
            <a:r>
              <a:rPr lang="es-CR" dirty="0" err="1"/>
              <a:t>of</a:t>
            </a:r>
            <a:r>
              <a:rPr lang="es-CR" dirty="0"/>
              <a:t>”</a:t>
            </a:r>
          </a:p>
        </p:txBody>
      </p:sp>
      <p:sp>
        <p:nvSpPr>
          <p:cNvPr id="3" name="Marcador de contenido 2">
            <a:extLst>
              <a:ext uri="{FF2B5EF4-FFF2-40B4-BE49-F238E27FC236}">
                <a16:creationId xmlns:a16="http://schemas.microsoft.com/office/drawing/2014/main" id="{C9A4EAE9-DE1B-4ABD-92B3-B8CD4D43E635}"/>
              </a:ext>
            </a:extLst>
          </p:cNvPr>
          <p:cNvSpPr>
            <a:spLocks noGrp="1"/>
          </p:cNvSpPr>
          <p:nvPr>
            <p:ph idx="1"/>
          </p:nvPr>
        </p:nvSpPr>
        <p:spPr>
          <a:xfrm>
            <a:off x="581192" y="2228004"/>
            <a:ext cx="7989752" cy="393277"/>
          </a:xfrm>
        </p:spPr>
        <p:txBody>
          <a:bodyPr>
            <a:normAutofit lnSpcReduction="10000"/>
          </a:bodyPr>
          <a:lstStyle/>
          <a:p>
            <a:r>
              <a:rPr lang="es-CR" dirty="0"/>
              <a:t>Crear la siguiente VISTA: </a:t>
            </a:r>
            <a:r>
              <a:rPr lang="es-CR" dirty="0" err="1"/>
              <a:t>vTIENDAS</a:t>
            </a:r>
            <a:endParaRPr lang="es-CR" dirty="0"/>
          </a:p>
        </p:txBody>
      </p:sp>
      <p:sp>
        <p:nvSpPr>
          <p:cNvPr id="10" name="Marcador de contenido 2">
            <a:extLst>
              <a:ext uri="{FF2B5EF4-FFF2-40B4-BE49-F238E27FC236}">
                <a16:creationId xmlns:a16="http://schemas.microsoft.com/office/drawing/2014/main" id="{E856B3B0-3D4A-429A-80CF-5E4EE53F1197}"/>
              </a:ext>
            </a:extLst>
          </p:cNvPr>
          <p:cNvSpPr txBox="1">
            <a:spLocks/>
          </p:cNvSpPr>
          <p:nvPr/>
        </p:nvSpPr>
        <p:spPr>
          <a:xfrm>
            <a:off x="331688" y="5800954"/>
            <a:ext cx="8522751" cy="1057046"/>
          </a:xfrm>
          <a:prstGeom prst="rect">
            <a:avLst/>
          </a:prstGeom>
        </p:spPr>
        <p:txBody>
          <a:bodyPr vert="horz" lIns="91440" tIns="45720" rIns="91440" bIns="45720" rtlCol="0" anchor="t">
            <a:normAutofit fontScale="925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22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22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22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2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2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es-CR" dirty="0"/>
              <a:t>Nótese que la vista  tiene la misma estructura de las tablas base, más una columna DESTINO que identifica cada una de las tiendas, y será lo que el TRIGGER utilice en el WHERE para identificar en que tabla realizar el INSERT</a:t>
            </a:r>
          </a:p>
        </p:txBody>
      </p:sp>
      <p:pic>
        <p:nvPicPr>
          <p:cNvPr id="12" name="Imagen 11" descr="Tabla&#10;&#10;Descripción generada automáticamente">
            <a:extLst>
              <a:ext uri="{FF2B5EF4-FFF2-40B4-BE49-F238E27FC236}">
                <a16:creationId xmlns:a16="http://schemas.microsoft.com/office/drawing/2014/main" id="{9A853205-F76A-4A88-958C-3FE04B700577}"/>
              </a:ext>
            </a:extLst>
          </p:cNvPr>
          <p:cNvPicPr>
            <a:picLocks noChangeAspect="1"/>
          </p:cNvPicPr>
          <p:nvPr/>
        </p:nvPicPr>
        <p:blipFill>
          <a:blip r:embed="rId2"/>
          <a:stretch>
            <a:fillRect/>
          </a:stretch>
        </p:blipFill>
        <p:spPr>
          <a:xfrm>
            <a:off x="581192" y="2690574"/>
            <a:ext cx="8080534" cy="1805225"/>
          </a:xfrm>
          <a:prstGeom prst="rect">
            <a:avLst/>
          </a:prstGeom>
          <a:ln>
            <a:noFill/>
          </a:ln>
          <a:effectLst>
            <a:outerShdw blurRad="292100" dist="139700" dir="2700000" algn="tl" rotWithShape="0">
              <a:srgbClr val="333333">
                <a:alpha val="65000"/>
              </a:srgbClr>
            </a:outerShdw>
          </a:effectLst>
        </p:spPr>
      </p:pic>
      <p:pic>
        <p:nvPicPr>
          <p:cNvPr id="14" name="Imagen 13">
            <a:extLst>
              <a:ext uri="{FF2B5EF4-FFF2-40B4-BE49-F238E27FC236}">
                <a16:creationId xmlns:a16="http://schemas.microsoft.com/office/drawing/2014/main" id="{E274BFB0-F411-4141-A2F4-34963A5B127F}"/>
              </a:ext>
            </a:extLst>
          </p:cNvPr>
          <p:cNvPicPr>
            <a:picLocks noChangeAspect="1"/>
          </p:cNvPicPr>
          <p:nvPr/>
        </p:nvPicPr>
        <p:blipFill>
          <a:blip r:embed="rId3"/>
          <a:stretch>
            <a:fillRect/>
          </a:stretch>
        </p:blipFill>
        <p:spPr>
          <a:xfrm>
            <a:off x="1853407" y="4795902"/>
            <a:ext cx="3985974" cy="61966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3192532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57B636B-A61E-4BCB-B7FF-8B89C9FB0058}"/>
              </a:ext>
            </a:extLst>
          </p:cNvPr>
          <p:cNvSpPr>
            <a:spLocks noGrp="1"/>
          </p:cNvSpPr>
          <p:nvPr>
            <p:ph type="title"/>
          </p:nvPr>
        </p:nvSpPr>
        <p:spPr/>
        <p:txBody>
          <a:bodyPr/>
          <a:lstStyle/>
          <a:p>
            <a:r>
              <a:rPr lang="es-CR" dirty="0"/>
              <a:t>Ejemplo 5 – usando “</a:t>
            </a:r>
            <a:r>
              <a:rPr lang="es-CR" dirty="0" err="1"/>
              <a:t>instead</a:t>
            </a:r>
            <a:r>
              <a:rPr lang="es-CR" dirty="0"/>
              <a:t> </a:t>
            </a:r>
            <a:r>
              <a:rPr lang="es-CR" dirty="0" err="1"/>
              <a:t>of</a:t>
            </a:r>
            <a:r>
              <a:rPr lang="es-CR" dirty="0"/>
              <a:t>”</a:t>
            </a:r>
          </a:p>
        </p:txBody>
      </p:sp>
      <p:sp>
        <p:nvSpPr>
          <p:cNvPr id="3" name="Marcador de contenido 2">
            <a:extLst>
              <a:ext uri="{FF2B5EF4-FFF2-40B4-BE49-F238E27FC236}">
                <a16:creationId xmlns:a16="http://schemas.microsoft.com/office/drawing/2014/main" id="{C9A4EAE9-DE1B-4ABD-92B3-B8CD4D43E635}"/>
              </a:ext>
            </a:extLst>
          </p:cNvPr>
          <p:cNvSpPr>
            <a:spLocks noGrp="1"/>
          </p:cNvSpPr>
          <p:nvPr>
            <p:ph idx="1"/>
          </p:nvPr>
        </p:nvSpPr>
        <p:spPr>
          <a:xfrm>
            <a:off x="581192" y="2228004"/>
            <a:ext cx="8425648" cy="393277"/>
          </a:xfrm>
        </p:spPr>
        <p:txBody>
          <a:bodyPr>
            <a:normAutofit fontScale="92500" lnSpcReduction="10000"/>
          </a:bodyPr>
          <a:lstStyle/>
          <a:p>
            <a:pPr marL="0" indent="0">
              <a:buNone/>
            </a:pPr>
            <a:r>
              <a:rPr lang="es-CR" dirty="0"/>
              <a:t>Crear el TRIGGER para la vista </a:t>
            </a:r>
            <a:r>
              <a:rPr lang="es-CR" dirty="0" err="1"/>
              <a:t>vTIENDAS</a:t>
            </a:r>
            <a:r>
              <a:rPr lang="es-CR" dirty="0"/>
              <a:t> de tipo INSTEAD OF INSERT</a:t>
            </a:r>
          </a:p>
        </p:txBody>
      </p:sp>
      <p:pic>
        <p:nvPicPr>
          <p:cNvPr id="12" name="Imagen 11" descr="Texto&#10;&#10;Descripción generada automáticamente">
            <a:extLst>
              <a:ext uri="{FF2B5EF4-FFF2-40B4-BE49-F238E27FC236}">
                <a16:creationId xmlns:a16="http://schemas.microsoft.com/office/drawing/2014/main" id="{46742E5B-F188-4536-96FC-194C7ACB5774}"/>
              </a:ext>
            </a:extLst>
          </p:cNvPr>
          <p:cNvPicPr>
            <a:picLocks noChangeAspect="1"/>
          </p:cNvPicPr>
          <p:nvPr/>
        </p:nvPicPr>
        <p:blipFill>
          <a:blip r:embed="rId2"/>
          <a:stretch>
            <a:fillRect/>
          </a:stretch>
        </p:blipFill>
        <p:spPr>
          <a:xfrm>
            <a:off x="497342" y="3078482"/>
            <a:ext cx="8149316" cy="243839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74444795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57B636B-A61E-4BCB-B7FF-8B89C9FB0058}"/>
              </a:ext>
            </a:extLst>
          </p:cNvPr>
          <p:cNvSpPr>
            <a:spLocks noGrp="1"/>
          </p:cNvSpPr>
          <p:nvPr>
            <p:ph type="title"/>
          </p:nvPr>
        </p:nvSpPr>
        <p:spPr/>
        <p:txBody>
          <a:bodyPr/>
          <a:lstStyle/>
          <a:p>
            <a:r>
              <a:rPr lang="es-CR" dirty="0"/>
              <a:t>Ejemplo 5 – usando “</a:t>
            </a:r>
            <a:r>
              <a:rPr lang="es-CR" dirty="0" err="1"/>
              <a:t>instead</a:t>
            </a:r>
            <a:r>
              <a:rPr lang="es-CR" dirty="0"/>
              <a:t> </a:t>
            </a:r>
            <a:r>
              <a:rPr lang="es-CR" dirty="0" err="1"/>
              <a:t>of</a:t>
            </a:r>
            <a:r>
              <a:rPr lang="es-CR" dirty="0"/>
              <a:t>”</a:t>
            </a:r>
          </a:p>
        </p:txBody>
      </p:sp>
      <p:sp>
        <p:nvSpPr>
          <p:cNvPr id="3" name="Marcador de contenido 2">
            <a:extLst>
              <a:ext uri="{FF2B5EF4-FFF2-40B4-BE49-F238E27FC236}">
                <a16:creationId xmlns:a16="http://schemas.microsoft.com/office/drawing/2014/main" id="{C9A4EAE9-DE1B-4ABD-92B3-B8CD4D43E635}"/>
              </a:ext>
            </a:extLst>
          </p:cNvPr>
          <p:cNvSpPr>
            <a:spLocks noGrp="1"/>
          </p:cNvSpPr>
          <p:nvPr>
            <p:ph idx="1"/>
          </p:nvPr>
        </p:nvSpPr>
        <p:spPr>
          <a:xfrm>
            <a:off x="581192" y="2228004"/>
            <a:ext cx="8425648" cy="1338156"/>
          </a:xfrm>
        </p:spPr>
        <p:txBody>
          <a:bodyPr>
            <a:normAutofit/>
          </a:bodyPr>
          <a:lstStyle/>
          <a:p>
            <a:pPr marL="0" indent="0">
              <a:buNone/>
            </a:pPr>
            <a:r>
              <a:rPr lang="es-CR" dirty="0"/>
              <a:t>Realicemos un INSERT en la vista </a:t>
            </a:r>
            <a:r>
              <a:rPr lang="es-CR" dirty="0" err="1"/>
              <a:t>vTIENDAS</a:t>
            </a:r>
            <a:r>
              <a:rPr lang="es-CR" dirty="0"/>
              <a:t>. </a:t>
            </a:r>
          </a:p>
          <a:p>
            <a:pPr marL="0" indent="0">
              <a:buNone/>
            </a:pPr>
            <a:r>
              <a:rPr lang="es-CR" dirty="0"/>
              <a:t>Al ser el TRIGGER INSTEAD OF no se hace la inserción, sino que el </a:t>
            </a:r>
            <a:r>
              <a:rPr lang="es-CR" dirty="0" err="1"/>
              <a:t>trigger</a:t>
            </a:r>
            <a:r>
              <a:rPr lang="es-CR" dirty="0"/>
              <a:t> define que hacer en su lugar.  </a:t>
            </a:r>
          </a:p>
        </p:txBody>
      </p:sp>
      <p:sp>
        <p:nvSpPr>
          <p:cNvPr id="5" name="Marcador de contenido 2">
            <a:extLst>
              <a:ext uri="{FF2B5EF4-FFF2-40B4-BE49-F238E27FC236}">
                <a16:creationId xmlns:a16="http://schemas.microsoft.com/office/drawing/2014/main" id="{F9FA8B12-EE0E-41FD-B1E7-8F984CC170AF}"/>
              </a:ext>
            </a:extLst>
          </p:cNvPr>
          <p:cNvSpPr txBox="1">
            <a:spLocks/>
          </p:cNvSpPr>
          <p:nvPr/>
        </p:nvSpPr>
        <p:spPr>
          <a:xfrm>
            <a:off x="145296" y="4651164"/>
            <a:ext cx="8425648" cy="466070"/>
          </a:xfrm>
          <a:prstGeom prst="rect">
            <a:avLst/>
          </a:prstGeom>
        </p:spPr>
        <p:txBody>
          <a:bodyPr vert="horz" lIns="91440" tIns="45720" rIns="91440" bIns="45720" rtlCol="0" anchor="t">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22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22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22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2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2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s-CR" dirty="0"/>
              <a:t>Consultemos las tablas base</a:t>
            </a:r>
          </a:p>
        </p:txBody>
      </p:sp>
      <p:pic>
        <p:nvPicPr>
          <p:cNvPr id="6" name="Imagen 5">
            <a:extLst>
              <a:ext uri="{FF2B5EF4-FFF2-40B4-BE49-F238E27FC236}">
                <a16:creationId xmlns:a16="http://schemas.microsoft.com/office/drawing/2014/main" id="{63DB3BEC-8555-4613-B47B-CEB2E031D64E}"/>
              </a:ext>
            </a:extLst>
          </p:cNvPr>
          <p:cNvPicPr>
            <a:picLocks noChangeAspect="1"/>
          </p:cNvPicPr>
          <p:nvPr/>
        </p:nvPicPr>
        <p:blipFill>
          <a:blip r:embed="rId2"/>
          <a:stretch>
            <a:fillRect/>
          </a:stretch>
        </p:blipFill>
        <p:spPr>
          <a:xfrm>
            <a:off x="577124" y="3642592"/>
            <a:ext cx="7989752" cy="466070"/>
          </a:xfrm>
          <a:prstGeom prst="rect">
            <a:avLst/>
          </a:prstGeom>
          <a:ln>
            <a:noFill/>
          </a:ln>
          <a:effectLst>
            <a:outerShdw blurRad="292100" dist="139700" dir="2700000" algn="tl" rotWithShape="0">
              <a:srgbClr val="333333">
                <a:alpha val="65000"/>
              </a:srgbClr>
            </a:outerShdw>
          </a:effectLst>
        </p:spPr>
      </p:pic>
      <p:pic>
        <p:nvPicPr>
          <p:cNvPr id="8" name="Imagen 7" descr="Texto, Tabla&#10;&#10;Descripción generada automáticamente con confianza media">
            <a:extLst>
              <a:ext uri="{FF2B5EF4-FFF2-40B4-BE49-F238E27FC236}">
                <a16:creationId xmlns:a16="http://schemas.microsoft.com/office/drawing/2014/main" id="{343C24DD-B92D-40B2-9AD7-920A62A95F86}"/>
              </a:ext>
            </a:extLst>
          </p:cNvPr>
          <p:cNvPicPr>
            <a:picLocks noChangeAspect="1"/>
          </p:cNvPicPr>
          <p:nvPr/>
        </p:nvPicPr>
        <p:blipFill rotWithShape="1">
          <a:blip r:embed="rId3"/>
          <a:srcRect t="26535"/>
          <a:stretch/>
        </p:blipFill>
        <p:spPr>
          <a:xfrm>
            <a:off x="2492608" y="5222988"/>
            <a:ext cx="4158783" cy="9792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32291766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57B636B-A61E-4BCB-B7FF-8B89C9FB0058}"/>
              </a:ext>
            </a:extLst>
          </p:cNvPr>
          <p:cNvSpPr>
            <a:spLocks noGrp="1"/>
          </p:cNvSpPr>
          <p:nvPr>
            <p:ph type="title"/>
          </p:nvPr>
        </p:nvSpPr>
        <p:spPr/>
        <p:txBody>
          <a:bodyPr/>
          <a:lstStyle/>
          <a:p>
            <a:r>
              <a:rPr lang="es-CR" dirty="0"/>
              <a:t>Ejemplo 5 – usando “</a:t>
            </a:r>
            <a:r>
              <a:rPr lang="es-CR" dirty="0" err="1"/>
              <a:t>instead</a:t>
            </a:r>
            <a:r>
              <a:rPr lang="es-CR" dirty="0"/>
              <a:t> </a:t>
            </a:r>
            <a:r>
              <a:rPr lang="es-CR" dirty="0" err="1"/>
              <a:t>of</a:t>
            </a:r>
            <a:r>
              <a:rPr lang="es-CR" dirty="0"/>
              <a:t>”</a:t>
            </a:r>
          </a:p>
        </p:txBody>
      </p:sp>
      <p:sp>
        <p:nvSpPr>
          <p:cNvPr id="3" name="Marcador de contenido 2">
            <a:extLst>
              <a:ext uri="{FF2B5EF4-FFF2-40B4-BE49-F238E27FC236}">
                <a16:creationId xmlns:a16="http://schemas.microsoft.com/office/drawing/2014/main" id="{C9A4EAE9-DE1B-4ABD-92B3-B8CD4D43E635}"/>
              </a:ext>
            </a:extLst>
          </p:cNvPr>
          <p:cNvSpPr>
            <a:spLocks noGrp="1"/>
          </p:cNvSpPr>
          <p:nvPr>
            <p:ph idx="1"/>
          </p:nvPr>
        </p:nvSpPr>
        <p:spPr>
          <a:xfrm>
            <a:off x="581192" y="2228004"/>
            <a:ext cx="8425648" cy="466070"/>
          </a:xfrm>
        </p:spPr>
        <p:txBody>
          <a:bodyPr>
            <a:normAutofit/>
          </a:bodyPr>
          <a:lstStyle/>
          <a:p>
            <a:pPr marL="0" indent="0">
              <a:buNone/>
            </a:pPr>
            <a:r>
              <a:rPr lang="es-CR" dirty="0"/>
              <a:t>Insertemos más registros</a:t>
            </a:r>
          </a:p>
        </p:txBody>
      </p:sp>
      <p:sp>
        <p:nvSpPr>
          <p:cNvPr id="5" name="Marcador de contenido 2">
            <a:extLst>
              <a:ext uri="{FF2B5EF4-FFF2-40B4-BE49-F238E27FC236}">
                <a16:creationId xmlns:a16="http://schemas.microsoft.com/office/drawing/2014/main" id="{F9FA8B12-EE0E-41FD-B1E7-8F984CC170AF}"/>
              </a:ext>
            </a:extLst>
          </p:cNvPr>
          <p:cNvSpPr txBox="1">
            <a:spLocks/>
          </p:cNvSpPr>
          <p:nvPr/>
        </p:nvSpPr>
        <p:spPr>
          <a:xfrm>
            <a:off x="145296" y="4651164"/>
            <a:ext cx="8425648" cy="466070"/>
          </a:xfrm>
          <a:prstGeom prst="rect">
            <a:avLst/>
          </a:prstGeom>
        </p:spPr>
        <p:txBody>
          <a:bodyPr vert="horz" lIns="91440" tIns="45720" rIns="91440" bIns="45720" rtlCol="0" anchor="t">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22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22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22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2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2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s-CR" dirty="0"/>
              <a:t>Consultemos las tablas base</a:t>
            </a:r>
          </a:p>
        </p:txBody>
      </p:sp>
      <p:pic>
        <p:nvPicPr>
          <p:cNvPr id="8" name="Imagen 7" descr="Texto, Tabla&#10;&#10;Descripción generada automáticamente con confianza media">
            <a:extLst>
              <a:ext uri="{FF2B5EF4-FFF2-40B4-BE49-F238E27FC236}">
                <a16:creationId xmlns:a16="http://schemas.microsoft.com/office/drawing/2014/main" id="{343C24DD-B92D-40B2-9AD7-920A62A95F86}"/>
              </a:ext>
            </a:extLst>
          </p:cNvPr>
          <p:cNvPicPr>
            <a:picLocks noChangeAspect="1"/>
          </p:cNvPicPr>
          <p:nvPr/>
        </p:nvPicPr>
        <p:blipFill rotWithShape="1">
          <a:blip r:embed="rId2"/>
          <a:srcRect t="26535"/>
          <a:stretch/>
        </p:blipFill>
        <p:spPr>
          <a:xfrm>
            <a:off x="2492608" y="5222988"/>
            <a:ext cx="4158783" cy="979250"/>
          </a:xfrm>
          <a:prstGeom prst="rect">
            <a:avLst/>
          </a:prstGeom>
          <a:ln>
            <a:noFill/>
          </a:ln>
          <a:effectLst>
            <a:outerShdw blurRad="292100" dist="139700" dir="2700000" algn="tl" rotWithShape="0">
              <a:srgbClr val="333333">
                <a:alpha val="65000"/>
              </a:srgbClr>
            </a:outerShdw>
          </a:effectLst>
        </p:spPr>
      </p:pic>
      <p:pic>
        <p:nvPicPr>
          <p:cNvPr id="7" name="Imagen 6" descr="Imagen que contiene Calendario&#10;&#10;Descripción generada automáticamente">
            <a:extLst>
              <a:ext uri="{FF2B5EF4-FFF2-40B4-BE49-F238E27FC236}">
                <a16:creationId xmlns:a16="http://schemas.microsoft.com/office/drawing/2014/main" id="{6B47D465-96BF-4BFF-B08D-2F7171D68E2F}"/>
              </a:ext>
            </a:extLst>
          </p:cNvPr>
          <p:cNvPicPr>
            <a:picLocks noChangeAspect="1"/>
          </p:cNvPicPr>
          <p:nvPr/>
        </p:nvPicPr>
        <p:blipFill>
          <a:blip r:embed="rId3"/>
          <a:stretch>
            <a:fillRect/>
          </a:stretch>
        </p:blipFill>
        <p:spPr>
          <a:xfrm>
            <a:off x="341002" y="2690669"/>
            <a:ext cx="8461995" cy="181676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03957247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R" dirty="0"/>
              <a:t>Recordemos - </a:t>
            </a:r>
            <a:r>
              <a:rPr lang="es-CR" dirty="0" err="1"/>
              <a:t>Triggers</a:t>
            </a:r>
            <a:r>
              <a:rPr lang="es-CR" dirty="0"/>
              <a:t> DML</a:t>
            </a:r>
          </a:p>
        </p:txBody>
      </p:sp>
      <p:sp>
        <p:nvSpPr>
          <p:cNvPr id="3" name="Content Placeholder 2"/>
          <p:cNvSpPr>
            <a:spLocks noGrp="1"/>
          </p:cNvSpPr>
          <p:nvPr>
            <p:ph idx="1"/>
          </p:nvPr>
        </p:nvSpPr>
        <p:spPr>
          <a:xfrm>
            <a:off x="289560" y="2179320"/>
            <a:ext cx="8488679" cy="4419600"/>
          </a:xfrm>
        </p:spPr>
        <p:txBody>
          <a:bodyPr>
            <a:normAutofit/>
          </a:bodyPr>
          <a:lstStyle/>
          <a:p>
            <a:pPr>
              <a:lnSpc>
                <a:spcPct val="150000"/>
              </a:lnSpc>
            </a:pPr>
            <a:r>
              <a:rPr lang="es-CR" dirty="0"/>
              <a:t>Los eventos DML incluyen las instrucciones INSERT, UPDATE o DELETE. Los desencadenadores DML pueden usarse para aplicar reglas de negocios y la integridad de datos, consultar otras tablas e incluir instrucciones </a:t>
            </a:r>
            <a:r>
              <a:rPr lang="es-CR" dirty="0" err="1"/>
              <a:t>Transact</a:t>
            </a:r>
            <a:r>
              <a:rPr lang="es-CR" dirty="0"/>
              <a:t>-SQL complejas. El desencadenador y la instrucción que lo activa se tratan como una sola transacción, que puede revertirse desde el desencadenador. Si se detecta un error grave (por ejemplo, no hay suficiente espacio en disco), se revierte automáticamente toda la transacción.</a:t>
            </a:r>
          </a:p>
        </p:txBody>
      </p:sp>
    </p:spTree>
    <p:extLst>
      <p:ext uri="{BB962C8B-B14F-4D97-AF65-F5344CB8AC3E}">
        <p14:creationId xmlns:p14="http://schemas.microsoft.com/office/powerpoint/2010/main" val="369956590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R" dirty="0"/>
              <a:t>Ventajas de un </a:t>
            </a:r>
            <a:r>
              <a:rPr lang="es-CR" dirty="0" err="1"/>
              <a:t>Trigger</a:t>
            </a:r>
            <a:r>
              <a:rPr lang="es-CR" dirty="0"/>
              <a:t> DML</a:t>
            </a:r>
          </a:p>
        </p:txBody>
      </p:sp>
      <p:sp>
        <p:nvSpPr>
          <p:cNvPr id="3" name="Content Placeholder 2"/>
          <p:cNvSpPr>
            <a:spLocks noGrp="1"/>
          </p:cNvSpPr>
          <p:nvPr>
            <p:ph idx="1"/>
          </p:nvPr>
        </p:nvSpPr>
        <p:spPr>
          <a:xfrm>
            <a:off x="433030" y="2011680"/>
            <a:ext cx="8269009" cy="4709160"/>
          </a:xfrm>
        </p:spPr>
        <p:txBody>
          <a:bodyPr>
            <a:normAutofit lnSpcReduction="10000"/>
          </a:bodyPr>
          <a:lstStyle/>
          <a:p>
            <a:pPr>
              <a:lnSpc>
                <a:spcPct val="150000"/>
              </a:lnSpc>
            </a:pPr>
            <a:r>
              <a:rPr lang="es-CR" dirty="0"/>
              <a:t>Pueden realizar cambios en cascada mediante tablas relacionadas de la base de datos; y son más eficaces que las restricciones de integridad referencial en cascada. </a:t>
            </a:r>
          </a:p>
          <a:p>
            <a:pPr>
              <a:lnSpc>
                <a:spcPct val="150000"/>
              </a:lnSpc>
            </a:pPr>
            <a:r>
              <a:rPr lang="es-CR" dirty="0"/>
              <a:t>Pueden proteger contra operaciones INSERT, UPDATE y DELETE incorrectas o malintencionadas, y exigir otras restricciones que sean más complejas que las definidas con restricciones CHECK.</a:t>
            </a:r>
          </a:p>
          <a:p>
            <a:pPr>
              <a:lnSpc>
                <a:spcPct val="150000"/>
              </a:lnSpc>
            </a:pPr>
            <a:r>
              <a:rPr lang="es-CR" dirty="0"/>
              <a:t>Pueden hacer referencia a columnas de otras tablas. </a:t>
            </a:r>
          </a:p>
          <a:p>
            <a:pPr>
              <a:lnSpc>
                <a:spcPct val="150000"/>
              </a:lnSpc>
            </a:pPr>
            <a:r>
              <a:rPr lang="es-CR" dirty="0"/>
              <a:t>Pueden evaluar el estado de una tabla antes y después de realizar una modificación de datos y actuar en función de esa diferencia.</a:t>
            </a:r>
          </a:p>
        </p:txBody>
      </p:sp>
    </p:spTree>
    <p:extLst>
      <p:ext uri="{BB962C8B-B14F-4D97-AF65-F5344CB8AC3E}">
        <p14:creationId xmlns:p14="http://schemas.microsoft.com/office/powerpoint/2010/main" val="40304706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R" dirty="0"/>
              <a:t>Ventajas de un </a:t>
            </a:r>
            <a:r>
              <a:rPr lang="es-CR" dirty="0" err="1"/>
              <a:t>Trigger</a:t>
            </a:r>
            <a:r>
              <a:rPr lang="es-CR" dirty="0"/>
              <a:t> DML</a:t>
            </a:r>
          </a:p>
        </p:txBody>
      </p:sp>
      <p:sp>
        <p:nvSpPr>
          <p:cNvPr id="3" name="Content Placeholder 2"/>
          <p:cNvSpPr>
            <a:spLocks noGrp="1"/>
          </p:cNvSpPr>
          <p:nvPr>
            <p:ph idx="1"/>
          </p:nvPr>
        </p:nvSpPr>
        <p:spPr>
          <a:xfrm>
            <a:off x="581192" y="2489199"/>
            <a:ext cx="7867349" cy="3860085"/>
          </a:xfrm>
        </p:spPr>
        <p:txBody>
          <a:bodyPr>
            <a:normAutofit/>
          </a:bodyPr>
          <a:lstStyle/>
          <a:p>
            <a:pPr>
              <a:lnSpc>
                <a:spcPct val="150000"/>
              </a:lnSpc>
            </a:pPr>
            <a:r>
              <a:rPr lang="es-CR" dirty="0"/>
              <a:t>Permiten realizar distintas acciones en respuesta a una misma instrucción de modificación.</a:t>
            </a:r>
          </a:p>
          <a:p>
            <a:pPr>
              <a:lnSpc>
                <a:spcPct val="150000"/>
              </a:lnSpc>
            </a:pPr>
            <a:r>
              <a:rPr lang="es-CR" dirty="0"/>
              <a:t>Las restricciones solo pueden comunicar la existencia de errores mediante mensajes de error estándar del sistema. Si la aplicación necesita o puede aprovechar mensajes personalizados y un control de errores más complejo, deberá usar un desencadenador.</a:t>
            </a:r>
          </a:p>
          <a:p>
            <a:pPr marL="0" indent="0">
              <a:lnSpc>
                <a:spcPct val="150000"/>
              </a:lnSpc>
              <a:buNone/>
            </a:pPr>
            <a:endParaRPr lang="es-CR" dirty="0"/>
          </a:p>
        </p:txBody>
      </p:sp>
    </p:spTree>
    <p:extLst>
      <p:ext uri="{BB962C8B-B14F-4D97-AF65-F5344CB8AC3E}">
        <p14:creationId xmlns:p14="http://schemas.microsoft.com/office/powerpoint/2010/main" val="1212884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6439" y="927099"/>
            <a:ext cx="7414675" cy="709865"/>
          </a:xfrm>
        </p:spPr>
        <p:txBody>
          <a:bodyPr>
            <a:normAutofit fontScale="90000"/>
          </a:bodyPr>
          <a:lstStyle/>
          <a:p>
            <a:r>
              <a:rPr lang="es-CR" dirty="0"/>
              <a:t>Diferencias entre procedimientos almacenados y </a:t>
            </a:r>
            <a:r>
              <a:rPr lang="es-CR" dirty="0" err="1"/>
              <a:t>triggers</a:t>
            </a:r>
            <a:endParaRPr lang="es-CR" dirty="0"/>
          </a:p>
        </p:txBody>
      </p:sp>
      <p:sp>
        <p:nvSpPr>
          <p:cNvPr id="3" name="Content Placeholder 2"/>
          <p:cNvSpPr>
            <a:spLocks noGrp="1"/>
          </p:cNvSpPr>
          <p:nvPr>
            <p:ph idx="1"/>
          </p:nvPr>
        </p:nvSpPr>
        <p:spPr>
          <a:xfrm>
            <a:off x="866441" y="2148840"/>
            <a:ext cx="7582100" cy="4343400"/>
          </a:xfrm>
        </p:spPr>
        <p:txBody>
          <a:bodyPr/>
          <a:lstStyle/>
          <a:p>
            <a:pPr marL="0" indent="0">
              <a:lnSpc>
                <a:spcPct val="150000"/>
              </a:lnSpc>
              <a:buNone/>
            </a:pPr>
            <a:r>
              <a:rPr lang="es-CR" b="1" dirty="0">
                <a:solidFill>
                  <a:srgbClr val="090971"/>
                </a:solidFill>
              </a:rPr>
              <a:t>Los </a:t>
            </a:r>
            <a:r>
              <a:rPr lang="es-CR" b="1" dirty="0" err="1">
                <a:solidFill>
                  <a:srgbClr val="090971"/>
                </a:solidFill>
              </a:rPr>
              <a:t>triggers</a:t>
            </a:r>
            <a:r>
              <a:rPr lang="es-CR" b="1" dirty="0">
                <a:solidFill>
                  <a:srgbClr val="090971"/>
                </a:solidFill>
              </a:rPr>
              <a:t>:</a:t>
            </a:r>
          </a:p>
          <a:p>
            <a:pPr>
              <a:lnSpc>
                <a:spcPct val="150000"/>
              </a:lnSpc>
            </a:pPr>
            <a:r>
              <a:rPr lang="es-CR" dirty="0"/>
              <a:t>No pueden ser invocados directamente: se ejecutan de forma automática al intentar modificar los datos de una tabla para la que se ha definido el </a:t>
            </a:r>
            <a:r>
              <a:rPr lang="es-CR" dirty="0" err="1"/>
              <a:t>trigger</a:t>
            </a:r>
            <a:r>
              <a:rPr lang="es-CR" dirty="0"/>
              <a:t>.</a:t>
            </a:r>
          </a:p>
          <a:p>
            <a:pPr>
              <a:lnSpc>
                <a:spcPct val="150000"/>
              </a:lnSpc>
            </a:pPr>
            <a:r>
              <a:rPr lang="es-CR" dirty="0"/>
              <a:t>No reciben ni retornan parámetros.</a:t>
            </a:r>
          </a:p>
          <a:p>
            <a:pPr>
              <a:lnSpc>
                <a:spcPct val="150000"/>
              </a:lnSpc>
            </a:pPr>
            <a:r>
              <a:rPr lang="es-CR" dirty="0"/>
              <a:t>Son apropiados para mantener la integridad de los datos, no para obtener resultados de consultas.</a:t>
            </a:r>
          </a:p>
          <a:p>
            <a:pPr>
              <a:lnSpc>
                <a:spcPct val="150000"/>
              </a:lnSpc>
            </a:pPr>
            <a:endParaRPr lang="es-CR" dirty="0"/>
          </a:p>
        </p:txBody>
      </p:sp>
    </p:spTree>
    <p:extLst>
      <p:ext uri="{BB962C8B-B14F-4D97-AF65-F5344CB8AC3E}">
        <p14:creationId xmlns:p14="http://schemas.microsoft.com/office/powerpoint/2010/main" val="30627251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R" dirty="0"/>
              <a:t>Ventajas de un </a:t>
            </a:r>
            <a:r>
              <a:rPr lang="es-CR" dirty="0" err="1"/>
              <a:t>Trigger</a:t>
            </a:r>
            <a:r>
              <a:rPr lang="es-CR" dirty="0"/>
              <a:t> DML</a:t>
            </a:r>
          </a:p>
        </p:txBody>
      </p:sp>
      <p:sp>
        <p:nvSpPr>
          <p:cNvPr id="3" name="Content Placeholder 2"/>
          <p:cNvSpPr>
            <a:spLocks noGrp="1"/>
          </p:cNvSpPr>
          <p:nvPr>
            <p:ph idx="1"/>
          </p:nvPr>
        </p:nvSpPr>
        <p:spPr>
          <a:xfrm>
            <a:off x="458788" y="2164080"/>
            <a:ext cx="8112155" cy="4450079"/>
          </a:xfrm>
        </p:spPr>
        <p:txBody>
          <a:bodyPr>
            <a:normAutofit fontScale="92500"/>
          </a:bodyPr>
          <a:lstStyle/>
          <a:p>
            <a:pPr>
              <a:lnSpc>
                <a:spcPct val="150000"/>
              </a:lnSpc>
            </a:pPr>
            <a:r>
              <a:rPr lang="es-CR" dirty="0"/>
              <a:t>Pueden impedir o revertir los cambios que infrinjan la integridad referencial y cancelar, de ese modo, cualquier intento de modificación de los datos. </a:t>
            </a:r>
          </a:p>
          <a:p>
            <a:pPr>
              <a:lnSpc>
                <a:spcPct val="150000"/>
              </a:lnSpc>
            </a:pPr>
            <a:r>
              <a:rPr lang="es-CR" dirty="0"/>
              <a:t>Si hay restricciones en la tabla de desencadenadores, se comprobarán después de la ejecución del desencadenador INSTEAD OF, pero antes de la ejecución del desencadenador FOR. Si se infringen las restricciones, se revertirán las acciones del desencadenador INSTEAD OF y no se ejecutará el desencadenador FOR.</a:t>
            </a:r>
          </a:p>
          <a:p>
            <a:pPr>
              <a:lnSpc>
                <a:spcPct val="150000"/>
              </a:lnSpc>
            </a:pPr>
            <a:endParaRPr lang="es-CR" dirty="0"/>
          </a:p>
        </p:txBody>
      </p:sp>
    </p:spTree>
    <p:extLst>
      <p:ext uri="{BB962C8B-B14F-4D97-AF65-F5344CB8AC3E}">
        <p14:creationId xmlns:p14="http://schemas.microsoft.com/office/powerpoint/2010/main" val="118269409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R" dirty="0"/>
              <a:t>Tipos de </a:t>
            </a:r>
            <a:r>
              <a:rPr lang="es-CR" dirty="0" err="1"/>
              <a:t>Triggers</a:t>
            </a:r>
            <a:r>
              <a:rPr lang="es-CR" dirty="0"/>
              <a:t> DML</a:t>
            </a:r>
          </a:p>
        </p:txBody>
      </p:sp>
      <p:sp>
        <p:nvSpPr>
          <p:cNvPr id="3" name="Content Placeholder 2"/>
          <p:cNvSpPr>
            <a:spLocks noGrp="1"/>
          </p:cNvSpPr>
          <p:nvPr>
            <p:ph idx="1"/>
          </p:nvPr>
        </p:nvSpPr>
        <p:spPr>
          <a:xfrm>
            <a:off x="574699" y="2489200"/>
            <a:ext cx="7989752" cy="3530600"/>
          </a:xfrm>
        </p:spPr>
        <p:txBody>
          <a:bodyPr>
            <a:normAutofit/>
          </a:bodyPr>
          <a:lstStyle/>
          <a:p>
            <a:pPr>
              <a:lnSpc>
                <a:spcPct val="150000"/>
              </a:lnSpc>
            </a:pPr>
            <a:r>
              <a:rPr lang="es-CR" dirty="0"/>
              <a:t>Desencadenador </a:t>
            </a:r>
            <a:r>
              <a:rPr lang="es-CR" b="1" dirty="0"/>
              <a:t>FOR (AFTER)</a:t>
            </a:r>
          </a:p>
          <a:p>
            <a:pPr marL="0" indent="0">
              <a:lnSpc>
                <a:spcPct val="150000"/>
              </a:lnSpc>
              <a:buNone/>
            </a:pPr>
            <a:r>
              <a:rPr lang="es-CR" dirty="0"/>
              <a:t>Se ejecutan después de llevar a cabo una acción de las instrucciones INSERT, UPDATE o DELETE. Los desencadenadores FOR no se ejecutan nunca si se produce una infracción de restricción; por tanto, no se puede usar estos desencadenadores para ningún procesamiento que pueda impedir infracciones de restricciones. </a:t>
            </a:r>
          </a:p>
        </p:txBody>
      </p:sp>
    </p:spTree>
    <p:extLst>
      <p:ext uri="{BB962C8B-B14F-4D97-AF65-F5344CB8AC3E}">
        <p14:creationId xmlns:p14="http://schemas.microsoft.com/office/powerpoint/2010/main" val="101291766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R" dirty="0"/>
              <a:t>Tipos de </a:t>
            </a:r>
            <a:r>
              <a:rPr lang="es-CR" dirty="0" err="1"/>
              <a:t>Triggers</a:t>
            </a:r>
            <a:r>
              <a:rPr lang="es-CR" dirty="0"/>
              <a:t> DML</a:t>
            </a:r>
          </a:p>
        </p:txBody>
      </p:sp>
      <p:sp>
        <p:nvSpPr>
          <p:cNvPr id="3" name="Content Placeholder 2"/>
          <p:cNvSpPr>
            <a:spLocks noGrp="1"/>
          </p:cNvSpPr>
          <p:nvPr>
            <p:ph idx="1"/>
          </p:nvPr>
        </p:nvSpPr>
        <p:spPr>
          <a:xfrm>
            <a:off x="350521" y="1965960"/>
            <a:ext cx="8220423" cy="4724400"/>
          </a:xfrm>
        </p:spPr>
        <p:txBody>
          <a:bodyPr>
            <a:normAutofit/>
          </a:bodyPr>
          <a:lstStyle/>
          <a:p>
            <a:pPr>
              <a:lnSpc>
                <a:spcPct val="150000"/>
              </a:lnSpc>
            </a:pPr>
            <a:r>
              <a:rPr lang="es-CR" dirty="0"/>
              <a:t>Desencadenador </a:t>
            </a:r>
            <a:r>
              <a:rPr lang="es-CR" b="1" dirty="0"/>
              <a:t>INSTEAD OF</a:t>
            </a:r>
          </a:p>
          <a:p>
            <a:pPr marL="0" indent="0">
              <a:lnSpc>
                <a:spcPct val="150000"/>
              </a:lnSpc>
              <a:buNone/>
            </a:pPr>
            <a:r>
              <a:rPr lang="es-CR" dirty="0"/>
              <a:t>Especifica que se ejecuta el desencadenador DML </a:t>
            </a:r>
            <a:r>
              <a:rPr lang="es-CR" i="1" dirty="0"/>
              <a:t>en vez de</a:t>
            </a:r>
            <a:r>
              <a:rPr lang="es-CR" dirty="0"/>
              <a:t> la instrucción SQL desencadenadora, por lo que se suplantan las acciones de las instrucciones desencadenadoras. INSTEAD OF no se puede especificar para los desencadenadores DDL. </a:t>
            </a:r>
          </a:p>
          <a:p>
            <a:pPr marL="0" indent="0">
              <a:lnSpc>
                <a:spcPct val="150000"/>
              </a:lnSpc>
              <a:buNone/>
            </a:pPr>
            <a:r>
              <a:rPr lang="es-CR" dirty="0"/>
              <a:t>Se pueden usar para realizar comprobación de errores o valores en una o más columnas y, a continuación, realizar acciones adicionales antes de insertar, actualizar o eliminar la fila o las filas. </a:t>
            </a:r>
          </a:p>
        </p:txBody>
      </p:sp>
    </p:spTree>
    <p:extLst>
      <p:ext uri="{BB962C8B-B14F-4D97-AF65-F5344CB8AC3E}">
        <p14:creationId xmlns:p14="http://schemas.microsoft.com/office/powerpoint/2010/main" val="217446520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R" dirty="0"/>
              <a:t>Tabla de comparación</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540328475"/>
              </p:ext>
            </p:extLst>
          </p:nvPr>
        </p:nvGraphicFramePr>
        <p:xfrm>
          <a:off x="515155" y="2073497"/>
          <a:ext cx="8397024" cy="4494942"/>
        </p:xfrm>
        <a:graphic>
          <a:graphicData uri="http://schemas.openxmlformats.org/drawingml/2006/table">
            <a:tbl>
              <a:tblPr/>
              <a:tblGrid>
                <a:gridCol w="1697958">
                  <a:extLst>
                    <a:ext uri="{9D8B030D-6E8A-4147-A177-3AD203B41FA5}">
                      <a16:colId xmlns:a16="http://schemas.microsoft.com/office/drawing/2014/main" val="20000"/>
                    </a:ext>
                  </a:extLst>
                </a:gridCol>
                <a:gridCol w="2938436">
                  <a:extLst>
                    <a:ext uri="{9D8B030D-6E8A-4147-A177-3AD203B41FA5}">
                      <a16:colId xmlns:a16="http://schemas.microsoft.com/office/drawing/2014/main" val="20001"/>
                    </a:ext>
                  </a:extLst>
                </a:gridCol>
                <a:gridCol w="3760630">
                  <a:extLst>
                    <a:ext uri="{9D8B030D-6E8A-4147-A177-3AD203B41FA5}">
                      <a16:colId xmlns:a16="http://schemas.microsoft.com/office/drawing/2014/main" val="20002"/>
                    </a:ext>
                  </a:extLst>
                </a:gridCol>
              </a:tblGrid>
              <a:tr h="340050">
                <a:tc>
                  <a:txBody>
                    <a:bodyPr/>
                    <a:lstStyle/>
                    <a:p>
                      <a:pPr algn="l"/>
                      <a:r>
                        <a:rPr lang="es-CR" sz="1600" dirty="0">
                          <a:solidFill>
                            <a:srgbClr val="2A2A2A"/>
                          </a:solidFill>
                          <a:effectLst/>
                        </a:rPr>
                        <a:t>Función</a:t>
                      </a:r>
                    </a:p>
                  </a:txBody>
                  <a:tcPr marL="17977" marR="17977" marT="22471" marB="22471" anchor="ctr">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EDEDED"/>
                    </a:solidFill>
                  </a:tcPr>
                </a:tc>
                <a:tc>
                  <a:txBody>
                    <a:bodyPr/>
                    <a:lstStyle/>
                    <a:p>
                      <a:pPr algn="l"/>
                      <a:r>
                        <a:rPr lang="es-CR" sz="1600">
                          <a:solidFill>
                            <a:srgbClr val="2A2A2A"/>
                          </a:solidFill>
                          <a:effectLst/>
                        </a:rPr>
                        <a:t>Desencadenador AFTER</a:t>
                      </a:r>
                    </a:p>
                  </a:txBody>
                  <a:tcPr marL="17977" marR="17977" marT="22471" marB="22471" anchor="ctr">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EDEDED"/>
                    </a:solidFill>
                  </a:tcPr>
                </a:tc>
                <a:tc>
                  <a:txBody>
                    <a:bodyPr/>
                    <a:lstStyle/>
                    <a:p>
                      <a:pPr algn="l"/>
                      <a:r>
                        <a:rPr lang="es-CR" sz="1600" dirty="0">
                          <a:solidFill>
                            <a:srgbClr val="2A2A2A"/>
                          </a:solidFill>
                          <a:effectLst/>
                        </a:rPr>
                        <a:t>Desencadenador INSTEAD OF</a:t>
                      </a:r>
                    </a:p>
                  </a:txBody>
                  <a:tcPr marL="17977" marR="17977" marT="22471" marB="22471" anchor="ctr">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EDEDED"/>
                    </a:solidFill>
                  </a:tcPr>
                </a:tc>
                <a:extLst>
                  <a:ext uri="{0D108BD9-81ED-4DB2-BD59-A6C34878D82A}">
                    <a16:rowId xmlns:a16="http://schemas.microsoft.com/office/drawing/2014/main" val="10000"/>
                  </a:ext>
                </a:extLst>
              </a:tr>
              <a:tr h="312677">
                <a:tc>
                  <a:txBody>
                    <a:bodyPr/>
                    <a:lstStyle/>
                    <a:p>
                      <a:pPr fontAlgn="t"/>
                      <a:r>
                        <a:rPr lang="es-CR" sz="1600" dirty="0">
                          <a:solidFill>
                            <a:srgbClr val="2A2A2A"/>
                          </a:solidFill>
                          <a:effectLst/>
                        </a:rPr>
                        <a:t>Aplicabilidad</a:t>
                      </a:r>
                    </a:p>
                  </a:txBody>
                  <a:tcPr marL="17977" marR="17977" marT="22471" marB="22471">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c>
                  <a:txBody>
                    <a:bodyPr/>
                    <a:lstStyle/>
                    <a:p>
                      <a:pPr fontAlgn="t"/>
                      <a:r>
                        <a:rPr lang="es-CR" sz="1600">
                          <a:solidFill>
                            <a:srgbClr val="2A2A2A"/>
                          </a:solidFill>
                          <a:effectLst/>
                        </a:rPr>
                        <a:t>Tablas</a:t>
                      </a:r>
                    </a:p>
                  </a:txBody>
                  <a:tcPr marL="17977" marR="17977" marT="22471" marB="22471">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c>
                  <a:txBody>
                    <a:bodyPr/>
                    <a:lstStyle/>
                    <a:p>
                      <a:pPr fontAlgn="t"/>
                      <a:r>
                        <a:rPr lang="es-CR" sz="1600" dirty="0">
                          <a:solidFill>
                            <a:srgbClr val="2A2A2A"/>
                          </a:solidFill>
                          <a:effectLst/>
                        </a:rPr>
                        <a:t>Tablas y vistas</a:t>
                      </a:r>
                    </a:p>
                  </a:txBody>
                  <a:tcPr marL="17977" marR="17977" marT="22471" marB="22471">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extLst>
                  <a:ext uri="{0D108BD9-81ED-4DB2-BD59-A6C34878D82A}">
                    <a16:rowId xmlns:a16="http://schemas.microsoft.com/office/drawing/2014/main" val="10001"/>
                  </a:ext>
                </a:extLst>
              </a:tr>
              <a:tr h="840711">
                <a:tc>
                  <a:txBody>
                    <a:bodyPr/>
                    <a:lstStyle/>
                    <a:p>
                      <a:pPr fontAlgn="t"/>
                      <a:r>
                        <a:rPr lang="es-CR" sz="1600" dirty="0">
                          <a:solidFill>
                            <a:srgbClr val="2A2A2A"/>
                          </a:solidFill>
                          <a:effectLst/>
                        </a:rPr>
                        <a:t>Cantidad por tabla o vista</a:t>
                      </a:r>
                    </a:p>
                  </a:txBody>
                  <a:tcPr marL="17977" marR="17977" marT="22471" marB="22471">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c>
                  <a:txBody>
                    <a:bodyPr/>
                    <a:lstStyle/>
                    <a:p>
                      <a:pPr fontAlgn="t"/>
                      <a:r>
                        <a:rPr lang="es-CR" sz="1600" dirty="0">
                          <a:solidFill>
                            <a:srgbClr val="2A2A2A"/>
                          </a:solidFill>
                          <a:effectLst/>
                        </a:rPr>
                        <a:t>Varios por cada acción de desencadenamiento (UPDATE, DELETE y INSERT)</a:t>
                      </a:r>
                    </a:p>
                  </a:txBody>
                  <a:tcPr marL="17977" marR="17977" marT="22471" marB="22471">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c>
                  <a:txBody>
                    <a:bodyPr/>
                    <a:lstStyle/>
                    <a:p>
                      <a:pPr fontAlgn="t"/>
                      <a:r>
                        <a:rPr lang="es-CR" sz="1600" dirty="0">
                          <a:solidFill>
                            <a:srgbClr val="2A2A2A"/>
                          </a:solidFill>
                          <a:effectLst/>
                        </a:rPr>
                        <a:t>Uno por cada acción de desencadenamiento (UPDATE, DELETE y INSERT)</a:t>
                      </a:r>
                    </a:p>
                  </a:txBody>
                  <a:tcPr marL="17977" marR="17977" marT="22471" marB="22471">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extLst>
                  <a:ext uri="{0D108BD9-81ED-4DB2-BD59-A6C34878D82A}">
                    <a16:rowId xmlns:a16="http://schemas.microsoft.com/office/drawing/2014/main" val="10002"/>
                  </a:ext>
                </a:extLst>
              </a:tr>
              <a:tr h="1104727">
                <a:tc>
                  <a:txBody>
                    <a:bodyPr/>
                    <a:lstStyle/>
                    <a:p>
                      <a:pPr fontAlgn="t"/>
                      <a:r>
                        <a:rPr lang="es-CR" sz="1600" dirty="0">
                          <a:solidFill>
                            <a:srgbClr val="2A2A2A"/>
                          </a:solidFill>
                          <a:effectLst/>
                        </a:rPr>
                        <a:t>Referencias en cascada</a:t>
                      </a:r>
                    </a:p>
                  </a:txBody>
                  <a:tcPr marL="17977" marR="17977" marT="22471" marB="22471">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c>
                  <a:txBody>
                    <a:bodyPr/>
                    <a:lstStyle/>
                    <a:p>
                      <a:pPr fontAlgn="t"/>
                      <a:r>
                        <a:rPr lang="es-CR" sz="1600" dirty="0">
                          <a:solidFill>
                            <a:srgbClr val="2A2A2A"/>
                          </a:solidFill>
                          <a:effectLst/>
                        </a:rPr>
                        <a:t>No se aplica ninguna restricción</a:t>
                      </a:r>
                    </a:p>
                  </a:txBody>
                  <a:tcPr marL="17977" marR="17977" marT="22471" marB="22471">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c>
                  <a:txBody>
                    <a:bodyPr/>
                    <a:lstStyle/>
                    <a:p>
                      <a:pPr fontAlgn="t"/>
                      <a:r>
                        <a:rPr lang="es-CR" sz="1600" dirty="0">
                          <a:solidFill>
                            <a:srgbClr val="2A2A2A"/>
                          </a:solidFill>
                          <a:effectLst/>
                        </a:rPr>
                        <a:t>No se permiten los desencadenadores INSTEAD OF UPDATE y DELETE en tablas que son destino de las restricciones de integridad referencial en cascada</a:t>
                      </a:r>
                    </a:p>
                  </a:txBody>
                  <a:tcPr marL="17977" marR="17977" marT="22471" marB="22471">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extLst>
                  <a:ext uri="{0D108BD9-81ED-4DB2-BD59-A6C34878D82A}">
                    <a16:rowId xmlns:a16="http://schemas.microsoft.com/office/drawing/2014/main" val="10003"/>
                  </a:ext>
                </a:extLst>
              </a:tr>
              <a:tr h="1896777">
                <a:tc>
                  <a:txBody>
                    <a:bodyPr/>
                    <a:lstStyle/>
                    <a:p>
                      <a:pPr fontAlgn="t"/>
                      <a:r>
                        <a:rPr lang="es-CR" sz="1600">
                          <a:solidFill>
                            <a:srgbClr val="2A2A2A"/>
                          </a:solidFill>
                          <a:effectLst/>
                        </a:rPr>
                        <a:t>Ejecución</a:t>
                      </a:r>
                    </a:p>
                  </a:txBody>
                  <a:tcPr marL="17977" marR="17977" marT="22471" marB="22471">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c>
                  <a:txBody>
                    <a:bodyPr/>
                    <a:lstStyle/>
                    <a:p>
                      <a:pPr fontAlgn="t"/>
                      <a:r>
                        <a:rPr lang="es-CR" sz="1600" dirty="0">
                          <a:solidFill>
                            <a:srgbClr val="2A2A2A"/>
                          </a:solidFill>
                          <a:effectLst/>
                        </a:rPr>
                        <a:t>Después:</a:t>
                      </a:r>
                    </a:p>
                    <a:p>
                      <a:pPr fontAlgn="t">
                        <a:buFont typeface="Arial" panose="020B0604020202020204" pitchFamily="34" charset="0"/>
                        <a:buChar char="•"/>
                      </a:pPr>
                      <a:r>
                        <a:rPr lang="es-CR" sz="1600" dirty="0">
                          <a:solidFill>
                            <a:srgbClr val="2A2A2A"/>
                          </a:solidFill>
                          <a:effectLst/>
                        </a:rPr>
                        <a:t>Procesamiento de restricciones</a:t>
                      </a:r>
                    </a:p>
                    <a:p>
                      <a:pPr fontAlgn="t">
                        <a:buFont typeface="Arial" panose="020B0604020202020204" pitchFamily="34" charset="0"/>
                        <a:buChar char="•"/>
                      </a:pPr>
                      <a:r>
                        <a:rPr lang="es-CR" sz="1600" dirty="0">
                          <a:solidFill>
                            <a:srgbClr val="2A2A2A"/>
                          </a:solidFill>
                          <a:effectLst/>
                        </a:rPr>
                        <a:t>Acciones de integridad referencial declarativa</a:t>
                      </a:r>
                    </a:p>
                    <a:p>
                      <a:pPr fontAlgn="t">
                        <a:buFont typeface="Arial" panose="020B0604020202020204" pitchFamily="34" charset="0"/>
                        <a:buChar char="•"/>
                      </a:pPr>
                      <a:r>
                        <a:rPr lang="es-CR" sz="1600" dirty="0">
                          <a:solidFill>
                            <a:srgbClr val="2A2A2A"/>
                          </a:solidFill>
                          <a:effectLst/>
                        </a:rPr>
                        <a:t>Creación de tablas </a:t>
                      </a:r>
                      <a:r>
                        <a:rPr lang="es-CR" sz="1600" b="1" dirty="0" err="1">
                          <a:solidFill>
                            <a:srgbClr val="2A2A2A"/>
                          </a:solidFill>
                          <a:effectLst/>
                        </a:rPr>
                        <a:t>inserted</a:t>
                      </a:r>
                      <a:r>
                        <a:rPr lang="es-CR" sz="1600" b="1" dirty="0">
                          <a:solidFill>
                            <a:srgbClr val="2A2A2A"/>
                          </a:solidFill>
                          <a:effectLst/>
                        </a:rPr>
                        <a:t> </a:t>
                      </a:r>
                      <a:r>
                        <a:rPr lang="es-CR" sz="1600" dirty="0">
                          <a:solidFill>
                            <a:srgbClr val="2A2A2A"/>
                          </a:solidFill>
                          <a:effectLst/>
                        </a:rPr>
                        <a:t>y </a:t>
                      </a:r>
                      <a:r>
                        <a:rPr lang="es-CR" sz="1600" b="1" dirty="0" err="1">
                          <a:solidFill>
                            <a:srgbClr val="2A2A2A"/>
                          </a:solidFill>
                          <a:effectLst/>
                        </a:rPr>
                        <a:t>deleted</a:t>
                      </a:r>
                      <a:endParaRPr lang="es-CR" sz="1600" dirty="0">
                        <a:solidFill>
                          <a:srgbClr val="2A2A2A"/>
                        </a:solidFill>
                        <a:effectLst/>
                      </a:endParaRPr>
                    </a:p>
                    <a:p>
                      <a:pPr fontAlgn="t">
                        <a:buFont typeface="Arial" panose="020B0604020202020204" pitchFamily="34" charset="0"/>
                        <a:buChar char="•"/>
                      </a:pPr>
                      <a:r>
                        <a:rPr lang="es-CR" sz="1600" dirty="0">
                          <a:solidFill>
                            <a:srgbClr val="2A2A2A"/>
                          </a:solidFill>
                          <a:effectLst/>
                        </a:rPr>
                        <a:t>La acción de desencadenamiento</a:t>
                      </a:r>
                    </a:p>
                  </a:txBody>
                  <a:tcPr marL="17977" marR="17977" marT="22471" marB="22471">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c>
                  <a:txBody>
                    <a:bodyPr/>
                    <a:lstStyle/>
                    <a:p>
                      <a:pPr fontAlgn="t"/>
                      <a:r>
                        <a:rPr lang="es-CR" sz="1600" dirty="0">
                          <a:solidFill>
                            <a:srgbClr val="2A2A2A"/>
                          </a:solidFill>
                          <a:effectLst/>
                        </a:rPr>
                        <a:t>Antes:</a:t>
                      </a:r>
                    </a:p>
                    <a:p>
                      <a:pPr fontAlgn="t">
                        <a:buFont typeface="Arial" panose="020B0604020202020204" pitchFamily="34" charset="0"/>
                        <a:buChar char="•"/>
                      </a:pPr>
                      <a:r>
                        <a:rPr lang="es-CR" sz="1600" dirty="0">
                          <a:solidFill>
                            <a:srgbClr val="2A2A2A"/>
                          </a:solidFill>
                          <a:effectLst/>
                        </a:rPr>
                        <a:t>Procesamiento de restricciones</a:t>
                      </a:r>
                    </a:p>
                    <a:p>
                      <a:pPr fontAlgn="t"/>
                      <a:r>
                        <a:rPr lang="es-CR" sz="1600" dirty="0">
                          <a:solidFill>
                            <a:srgbClr val="2A2A2A"/>
                          </a:solidFill>
                          <a:effectLst/>
                        </a:rPr>
                        <a:t>En lugar de:</a:t>
                      </a:r>
                    </a:p>
                    <a:p>
                      <a:pPr fontAlgn="t">
                        <a:buFont typeface="Arial" panose="020B0604020202020204" pitchFamily="34" charset="0"/>
                        <a:buChar char="•"/>
                      </a:pPr>
                      <a:r>
                        <a:rPr lang="es-CR" sz="1600" dirty="0">
                          <a:solidFill>
                            <a:srgbClr val="2A2A2A"/>
                          </a:solidFill>
                          <a:effectLst/>
                        </a:rPr>
                        <a:t>La acción de desencadenamiento</a:t>
                      </a:r>
                    </a:p>
                    <a:p>
                      <a:pPr fontAlgn="t"/>
                      <a:r>
                        <a:rPr lang="es-CR" sz="1600" dirty="0">
                          <a:solidFill>
                            <a:srgbClr val="2A2A2A"/>
                          </a:solidFill>
                          <a:effectLst/>
                        </a:rPr>
                        <a:t>Después:</a:t>
                      </a:r>
                    </a:p>
                    <a:p>
                      <a:pPr fontAlgn="t">
                        <a:buFont typeface="Arial" panose="020B0604020202020204" pitchFamily="34" charset="0"/>
                        <a:buChar char="•"/>
                      </a:pPr>
                      <a:r>
                        <a:rPr lang="es-CR" sz="1600" dirty="0">
                          <a:solidFill>
                            <a:srgbClr val="2A2A2A"/>
                          </a:solidFill>
                          <a:effectLst/>
                        </a:rPr>
                        <a:t>Creación de tablas </a:t>
                      </a:r>
                      <a:r>
                        <a:rPr lang="es-CR" sz="1600" b="1" dirty="0" err="1">
                          <a:solidFill>
                            <a:srgbClr val="2A2A2A"/>
                          </a:solidFill>
                          <a:effectLst/>
                        </a:rPr>
                        <a:t>inserted</a:t>
                      </a:r>
                      <a:r>
                        <a:rPr lang="es-CR" sz="1600" dirty="0">
                          <a:solidFill>
                            <a:srgbClr val="2A2A2A"/>
                          </a:solidFill>
                          <a:effectLst/>
                        </a:rPr>
                        <a:t> y </a:t>
                      </a:r>
                      <a:r>
                        <a:rPr lang="es-CR" sz="1600" b="1" dirty="0" err="1">
                          <a:solidFill>
                            <a:srgbClr val="2A2A2A"/>
                          </a:solidFill>
                          <a:effectLst/>
                        </a:rPr>
                        <a:t>deleted</a:t>
                      </a:r>
                      <a:endParaRPr lang="es-CR" sz="1600" dirty="0">
                        <a:solidFill>
                          <a:srgbClr val="2A2A2A"/>
                        </a:solidFill>
                        <a:effectLst/>
                      </a:endParaRPr>
                    </a:p>
                  </a:txBody>
                  <a:tcPr marL="17977" marR="17977" marT="22471" marB="22471">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67446535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R" dirty="0"/>
              <a:t>Condiciones generales</a:t>
            </a:r>
          </a:p>
        </p:txBody>
      </p:sp>
      <p:sp>
        <p:nvSpPr>
          <p:cNvPr id="3" name="Content Placeholder 2"/>
          <p:cNvSpPr>
            <a:spLocks noGrp="1"/>
          </p:cNvSpPr>
          <p:nvPr>
            <p:ph idx="1"/>
          </p:nvPr>
        </p:nvSpPr>
        <p:spPr>
          <a:xfrm>
            <a:off x="866441" y="2489200"/>
            <a:ext cx="7530584" cy="3530600"/>
          </a:xfrm>
        </p:spPr>
        <p:txBody>
          <a:bodyPr>
            <a:normAutofit/>
          </a:bodyPr>
          <a:lstStyle/>
          <a:p>
            <a:r>
              <a:rPr lang="es-CR" dirty="0"/>
              <a:t>"</a:t>
            </a:r>
            <a:r>
              <a:rPr lang="es-CR" b="1" dirty="0" err="1">
                <a:solidFill>
                  <a:srgbClr val="3434F0"/>
                </a:solidFill>
              </a:rPr>
              <a:t>create</a:t>
            </a:r>
            <a:r>
              <a:rPr lang="es-CR" b="1" dirty="0">
                <a:solidFill>
                  <a:srgbClr val="3434F0"/>
                </a:solidFill>
              </a:rPr>
              <a:t> </a:t>
            </a:r>
            <a:r>
              <a:rPr lang="es-CR" b="1" dirty="0" err="1">
                <a:solidFill>
                  <a:srgbClr val="3434F0"/>
                </a:solidFill>
              </a:rPr>
              <a:t>trigger</a:t>
            </a:r>
            <a:r>
              <a:rPr lang="es-CR" dirty="0"/>
              <a:t>" debe ser la primera sentencia de un lote y sólo se puede aplicar a una tabla.</a:t>
            </a:r>
          </a:p>
          <a:p>
            <a:r>
              <a:rPr lang="es-CR" dirty="0"/>
              <a:t>Un disparador se crea solamente en la base de datos actual pero puede hacer referencia a objetos de otra base de datos.</a:t>
            </a:r>
          </a:p>
          <a:p>
            <a:r>
              <a:rPr lang="es-CR" dirty="0"/>
              <a:t>Se pueden crear varios </a:t>
            </a:r>
            <a:r>
              <a:rPr lang="es-CR" dirty="0" err="1"/>
              <a:t>triggers</a:t>
            </a:r>
            <a:r>
              <a:rPr lang="es-CR" dirty="0"/>
              <a:t> para cada evento, es decir, para cada tipo de modificación (inserción, actualización o borrado) para una misma tabla. Por ejemplo, se puede crear un "</a:t>
            </a:r>
            <a:r>
              <a:rPr lang="es-CR" dirty="0" err="1"/>
              <a:t>insert</a:t>
            </a:r>
            <a:r>
              <a:rPr lang="es-CR" dirty="0"/>
              <a:t> </a:t>
            </a:r>
            <a:r>
              <a:rPr lang="es-CR" dirty="0" err="1"/>
              <a:t>trigger</a:t>
            </a:r>
            <a:r>
              <a:rPr lang="es-CR" dirty="0"/>
              <a:t>" para una tabla que ya tiene otro "</a:t>
            </a:r>
            <a:r>
              <a:rPr lang="es-CR" dirty="0" err="1"/>
              <a:t>insert</a:t>
            </a:r>
            <a:r>
              <a:rPr lang="es-CR" dirty="0"/>
              <a:t> </a:t>
            </a:r>
            <a:r>
              <a:rPr lang="es-CR" dirty="0" err="1"/>
              <a:t>trigger</a:t>
            </a:r>
            <a:r>
              <a:rPr lang="es-CR" dirty="0"/>
              <a:t>".</a:t>
            </a:r>
          </a:p>
          <a:p>
            <a:endParaRPr lang="es-CR" dirty="0"/>
          </a:p>
        </p:txBody>
      </p:sp>
    </p:spTree>
    <p:extLst>
      <p:ext uri="{BB962C8B-B14F-4D97-AF65-F5344CB8AC3E}">
        <p14:creationId xmlns:p14="http://schemas.microsoft.com/office/powerpoint/2010/main" val="398217543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Mancuernas en el suelo de un gimnasio">
            <a:extLst>
              <a:ext uri="{FF2B5EF4-FFF2-40B4-BE49-F238E27FC236}">
                <a16:creationId xmlns:a16="http://schemas.microsoft.com/office/drawing/2014/main" id="{C9E83F0E-DA8F-4615-BBC4-170B735CD9D2}"/>
              </a:ext>
            </a:extLst>
          </p:cNvPr>
          <p:cNvPicPr>
            <a:picLocks noChangeAspect="1"/>
          </p:cNvPicPr>
          <p:nvPr/>
        </p:nvPicPr>
        <p:blipFill rotWithShape="1">
          <a:blip r:embed="rId2"/>
          <a:srcRect l="19697" t="6679" b="2411"/>
          <a:stretch/>
        </p:blipFill>
        <p:spPr>
          <a:xfrm>
            <a:off x="20" y="10"/>
            <a:ext cx="9143980" cy="6857990"/>
          </a:xfrm>
          <a:prstGeom prst="rect">
            <a:avLst/>
          </a:prstGeom>
        </p:spPr>
      </p:pic>
      <p:grpSp>
        <p:nvGrpSpPr>
          <p:cNvPr id="22" name="Group 21">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4900" y="453643"/>
            <a:ext cx="8474200" cy="98554"/>
            <a:chOff x="446534" y="453643"/>
            <a:chExt cx="11298933" cy="98554"/>
          </a:xfrm>
        </p:grpSpPr>
        <p:sp>
          <p:nvSpPr>
            <p:cNvPr id="23" name="Rectangle 22">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4">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7" name="Rectangle 26">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6549" y="4428067"/>
            <a:ext cx="8445500"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4" name="Título 3">
            <a:extLst>
              <a:ext uri="{FF2B5EF4-FFF2-40B4-BE49-F238E27FC236}">
                <a16:creationId xmlns:a16="http://schemas.microsoft.com/office/drawing/2014/main" id="{704AA807-EFB6-4050-AFC0-D009432CC2FE}"/>
              </a:ext>
            </a:extLst>
          </p:cNvPr>
          <p:cNvSpPr>
            <a:spLocks noGrp="1"/>
          </p:cNvSpPr>
          <p:nvPr>
            <p:ph type="ctrTitle"/>
          </p:nvPr>
        </p:nvSpPr>
        <p:spPr>
          <a:xfrm>
            <a:off x="436718" y="4976697"/>
            <a:ext cx="8245162" cy="895244"/>
          </a:xfrm>
        </p:spPr>
        <p:txBody>
          <a:bodyPr>
            <a:normAutofit fontScale="90000"/>
          </a:bodyPr>
          <a:lstStyle/>
          <a:p>
            <a:pPr>
              <a:lnSpc>
                <a:spcPct val="150000"/>
              </a:lnSpc>
            </a:pPr>
            <a:r>
              <a:rPr lang="es-CR" sz="3500" dirty="0">
                <a:solidFill>
                  <a:schemeClr val="bg1"/>
                </a:solidFill>
              </a:rPr>
              <a:t>EJEMPLOS USANDO LA BD</a:t>
            </a:r>
            <a:br>
              <a:rPr lang="es-CR" sz="3500" dirty="0">
                <a:solidFill>
                  <a:schemeClr val="bg1"/>
                </a:solidFill>
              </a:rPr>
            </a:br>
            <a:r>
              <a:rPr lang="es-CR" sz="3500" dirty="0">
                <a:solidFill>
                  <a:schemeClr val="accent3"/>
                </a:solidFill>
                <a:effectLst>
                  <a:outerShdw blurRad="38100" dist="38100" dir="2700000" algn="tl">
                    <a:srgbClr val="000000">
                      <a:alpha val="43137"/>
                    </a:srgbClr>
                  </a:outerShdw>
                </a:effectLst>
              </a:rPr>
              <a:t>DBMATRICULA_CLASE_PARTE_2</a:t>
            </a:r>
          </a:p>
        </p:txBody>
      </p:sp>
    </p:spTree>
    <p:extLst>
      <p:ext uri="{BB962C8B-B14F-4D97-AF65-F5344CB8AC3E}">
        <p14:creationId xmlns:p14="http://schemas.microsoft.com/office/powerpoint/2010/main" val="349745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4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R" dirty="0"/>
              <a:t>Ejemplo 6 – TRIGGER FOR INSERT</a:t>
            </a:r>
          </a:p>
        </p:txBody>
      </p:sp>
      <p:sp>
        <p:nvSpPr>
          <p:cNvPr id="3" name="Content Placeholder 2"/>
          <p:cNvSpPr>
            <a:spLocks noGrp="1"/>
          </p:cNvSpPr>
          <p:nvPr>
            <p:ph idx="1"/>
          </p:nvPr>
        </p:nvSpPr>
        <p:spPr/>
        <p:txBody>
          <a:bodyPr>
            <a:normAutofit/>
          </a:bodyPr>
          <a:lstStyle/>
          <a:p>
            <a:pPr marL="0" indent="0">
              <a:buNone/>
            </a:pPr>
            <a:r>
              <a:rPr lang="es-CR" dirty="0"/>
              <a:t> </a:t>
            </a:r>
          </a:p>
        </p:txBody>
      </p:sp>
      <p:sp>
        <p:nvSpPr>
          <p:cNvPr id="5" name="Content Placeholder 2">
            <a:extLst>
              <a:ext uri="{FF2B5EF4-FFF2-40B4-BE49-F238E27FC236}">
                <a16:creationId xmlns:a16="http://schemas.microsoft.com/office/drawing/2014/main" id="{06CF2A02-885A-4CD7-A091-3832B89000D1}"/>
              </a:ext>
            </a:extLst>
          </p:cNvPr>
          <p:cNvSpPr txBox="1">
            <a:spLocks/>
          </p:cNvSpPr>
          <p:nvPr/>
        </p:nvSpPr>
        <p:spPr>
          <a:xfrm>
            <a:off x="573056" y="2001520"/>
            <a:ext cx="7530584" cy="1191298"/>
          </a:xfrm>
          <a:prstGeom prst="rect">
            <a:avLst/>
          </a:prstGeom>
        </p:spPr>
        <p:txBody>
          <a:bodyPr vert="horz" lIns="91440" tIns="45720" rIns="91440" bIns="45720" rtlCol="0" anchor="t">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22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22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22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2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2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nSpc>
                <a:spcPct val="150000"/>
              </a:lnSpc>
              <a:buNone/>
            </a:pPr>
            <a:r>
              <a:rPr lang="es-MX" sz="2000" dirty="0"/>
              <a:t>Crear un </a:t>
            </a:r>
            <a:r>
              <a:rPr lang="es-MX" sz="2000" dirty="0" err="1"/>
              <a:t>trigger</a:t>
            </a:r>
            <a:r>
              <a:rPr lang="es-MX" sz="2000" dirty="0"/>
              <a:t> que cuando el estudiante realice una matrícula, en la tabla ESTUDIANTES su estado se actualice a ACTIVO</a:t>
            </a:r>
            <a:endParaRPr lang="es-CR" sz="2000" dirty="0"/>
          </a:p>
        </p:txBody>
      </p:sp>
      <p:pic>
        <p:nvPicPr>
          <p:cNvPr id="7" name="Imagen 6" descr="Texto&#10;&#10;Descripción generada automáticamente">
            <a:extLst>
              <a:ext uri="{FF2B5EF4-FFF2-40B4-BE49-F238E27FC236}">
                <a16:creationId xmlns:a16="http://schemas.microsoft.com/office/drawing/2014/main" id="{118FC5A0-1D55-4DFF-ABBC-4156D912CD93}"/>
              </a:ext>
            </a:extLst>
          </p:cNvPr>
          <p:cNvPicPr>
            <a:picLocks noChangeAspect="1"/>
          </p:cNvPicPr>
          <p:nvPr/>
        </p:nvPicPr>
        <p:blipFill>
          <a:blip r:embed="rId2"/>
          <a:stretch>
            <a:fillRect/>
          </a:stretch>
        </p:blipFill>
        <p:spPr>
          <a:xfrm>
            <a:off x="867420" y="3192818"/>
            <a:ext cx="7271647" cy="312318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88558318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R" dirty="0"/>
              <a:t>Ejemplo 7 – TRIGGER AFTER UPDATE</a:t>
            </a:r>
          </a:p>
        </p:txBody>
      </p:sp>
      <p:sp>
        <p:nvSpPr>
          <p:cNvPr id="5" name="Content Placeholder 2">
            <a:extLst>
              <a:ext uri="{FF2B5EF4-FFF2-40B4-BE49-F238E27FC236}">
                <a16:creationId xmlns:a16="http://schemas.microsoft.com/office/drawing/2014/main" id="{0225CD2D-1C19-4957-B86A-6208CF1098FD}"/>
              </a:ext>
            </a:extLst>
          </p:cNvPr>
          <p:cNvSpPr txBox="1">
            <a:spLocks/>
          </p:cNvSpPr>
          <p:nvPr/>
        </p:nvSpPr>
        <p:spPr>
          <a:xfrm>
            <a:off x="573056" y="2001520"/>
            <a:ext cx="7530584" cy="924560"/>
          </a:xfrm>
          <a:prstGeom prst="rect">
            <a:avLst/>
          </a:prstGeom>
        </p:spPr>
        <p:txBody>
          <a:bodyPr vert="horz" lIns="91440" tIns="45720" rIns="91440" bIns="45720" rtlCol="0" anchor="t">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22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22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22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2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2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nSpc>
                <a:spcPct val="150000"/>
              </a:lnSpc>
              <a:buNone/>
            </a:pPr>
            <a:r>
              <a:rPr lang="es-MX" sz="2100" dirty="0"/>
              <a:t>Analice el </a:t>
            </a:r>
            <a:r>
              <a:rPr lang="es-MX" sz="2100" dirty="0" err="1"/>
              <a:t>trigger</a:t>
            </a:r>
            <a:r>
              <a:rPr lang="es-MX" sz="2100" dirty="0"/>
              <a:t> y defina su funcionamiento</a:t>
            </a:r>
            <a:endParaRPr lang="es-CR" sz="2000" dirty="0"/>
          </a:p>
        </p:txBody>
      </p:sp>
      <p:pic>
        <p:nvPicPr>
          <p:cNvPr id="4" name="Imagen 3" descr="Texto&#10;&#10;Descripción generada automáticamente">
            <a:extLst>
              <a:ext uri="{FF2B5EF4-FFF2-40B4-BE49-F238E27FC236}">
                <a16:creationId xmlns:a16="http://schemas.microsoft.com/office/drawing/2014/main" id="{FDB3FA12-27C9-4EF1-8B91-1C09E38816E2}"/>
              </a:ext>
            </a:extLst>
          </p:cNvPr>
          <p:cNvPicPr>
            <a:picLocks noChangeAspect="1"/>
          </p:cNvPicPr>
          <p:nvPr/>
        </p:nvPicPr>
        <p:blipFill>
          <a:blip r:embed="rId2"/>
          <a:stretch>
            <a:fillRect/>
          </a:stretch>
        </p:blipFill>
        <p:spPr>
          <a:xfrm>
            <a:off x="252549" y="3061651"/>
            <a:ext cx="8586651" cy="3260184"/>
          </a:xfrm>
          <a:prstGeom prst="rect">
            <a:avLst/>
          </a:prstGeom>
        </p:spPr>
      </p:pic>
    </p:spTree>
    <p:extLst>
      <p:ext uri="{BB962C8B-B14F-4D97-AF65-F5344CB8AC3E}">
        <p14:creationId xmlns:p14="http://schemas.microsoft.com/office/powerpoint/2010/main" val="342820349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R" dirty="0" err="1"/>
              <a:t>Trigger</a:t>
            </a:r>
            <a:r>
              <a:rPr lang="es-CR" dirty="0"/>
              <a:t> </a:t>
            </a:r>
            <a:r>
              <a:rPr lang="es-CR" dirty="0" err="1"/>
              <a:t>update</a:t>
            </a:r>
            <a:endParaRPr lang="es-CR" dirty="0"/>
          </a:p>
        </p:txBody>
      </p:sp>
      <p:sp>
        <p:nvSpPr>
          <p:cNvPr id="3" name="Content Placeholder 2"/>
          <p:cNvSpPr>
            <a:spLocks noGrp="1"/>
          </p:cNvSpPr>
          <p:nvPr>
            <p:ph idx="1"/>
          </p:nvPr>
        </p:nvSpPr>
        <p:spPr>
          <a:xfrm>
            <a:off x="581192" y="2062480"/>
            <a:ext cx="8136088" cy="4612640"/>
          </a:xfrm>
        </p:spPr>
        <p:txBody>
          <a:bodyPr>
            <a:normAutofit fontScale="85000" lnSpcReduction="20000"/>
          </a:bodyPr>
          <a:lstStyle/>
          <a:p>
            <a:pPr>
              <a:lnSpc>
                <a:spcPct val="160000"/>
              </a:lnSpc>
            </a:pPr>
            <a:r>
              <a:rPr lang="es-CR" dirty="0"/>
              <a:t>Cuando se ejecuta una instrucción "</a:t>
            </a:r>
            <a:r>
              <a:rPr lang="es-CR" b="1" dirty="0" err="1">
                <a:solidFill>
                  <a:srgbClr val="FF66FF"/>
                </a:solidFill>
              </a:rPr>
              <a:t>update</a:t>
            </a:r>
            <a:r>
              <a:rPr lang="es-CR" dirty="0"/>
              <a:t>" en una tabla que tiene definido un disparador, los registros originales (antes de ser actualizados) se mueven a la tabla virtual "</a:t>
            </a:r>
            <a:r>
              <a:rPr lang="es-CR" dirty="0" err="1"/>
              <a:t>deleted</a:t>
            </a:r>
            <a:r>
              <a:rPr lang="es-CR" dirty="0"/>
              <a:t>" y los registros actualizados (con los nuevos valores) se copian a la tabla virtual "</a:t>
            </a:r>
            <a:r>
              <a:rPr lang="es-CR" dirty="0" err="1"/>
              <a:t>inserted</a:t>
            </a:r>
            <a:r>
              <a:rPr lang="es-CR" dirty="0"/>
              <a:t>". Dentro del </a:t>
            </a:r>
            <a:r>
              <a:rPr lang="es-CR" dirty="0" err="1"/>
              <a:t>trigger</a:t>
            </a:r>
            <a:r>
              <a:rPr lang="es-CR" dirty="0"/>
              <a:t> se puede acceder a estas tablas.</a:t>
            </a:r>
          </a:p>
          <a:p>
            <a:pPr>
              <a:lnSpc>
                <a:spcPct val="160000"/>
              </a:lnSpc>
            </a:pPr>
            <a:r>
              <a:rPr lang="es-CR" dirty="0"/>
              <a:t>En el cuerpo de un </a:t>
            </a:r>
            <a:r>
              <a:rPr lang="es-CR" dirty="0" err="1"/>
              <a:t>trigger</a:t>
            </a:r>
            <a:r>
              <a:rPr lang="es-CR" dirty="0"/>
              <a:t> se puede emplear la función "</a:t>
            </a:r>
            <a:r>
              <a:rPr lang="es-CR" b="1" dirty="0" err="1">
                <a:solidFill>
                  <a:srgbClr val="FF66FF"/>
                </a:solidFill>
              </a:rPr>
              <a:t>update</a:t>
            </a:r>
            <a:r>
              <a:rPr lang="es-CR" dirty="0"/>
              <a:t>(campo)" que recibe un campo y retorna verdadero si el evento involucra actualizaciones (o inserciones) en ese campo; en caso contrario retorna "false".</a:t>
            </a:r>
          </a:p>
          <a:p>
            <a:pPr>
              <a:lnSpc>
                <a:spcPct val="160000"/>
              </a:lnSpc>
            </a:pPr>
            <a:r>
              <a:rPr lang="es-CR" dirty="0"/>
              <a:t>Ejemplo:</a:t>
            </a:r>
          </a:p>
          <a:p>
            <a:pPr marL="0" indent="0">
              <a:lnSpc>
                <a:spcPct val="160000"/>
              </a:lnSpc>
              <a:buNone/>
            </a:pPr>
            <a:r>
              <a:rPr lang="es-CR" dirty="0"/>
              <a:t>	 </a:t>
            </a:r>
            <a:r>
              <a:rPr lang="es-CR" dirty="0" err="1"/>
              <a:t>if</a:t>
            </a:r>
            <a:r>
              <a:rPr lang="es-CR" dirty="0"/>
              <a:t> </a:t>
            </a:r>
            <a:r>
              <a:rPr lang="es-CR" dirty="0" err="1"/>
              <a:t>update</a:t>
            </a:r>
            <a:r>
              <a:rPr lang="es-CR" dirty="0"/>
              <a:t>(precio)</a:t>
            </a:r>
          </a:p>
        </p:txBody>
      </p:sp>
    </p:spTree>
    <p:extLst>
      <p:ext uri="{BB962C8B-B14F-4D97-AF65-F5344CB8AC3E}">
        <p14:creationId xmlns:p14="http://schemas.microsoft.com/office/powerpoint/2010/main" val="260661675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DF3166-3007-42D5-AE7E-0EAB1E9F7B50}"/>
              </a:ext>
            </a:extLst>
          </p:cNvPr>
          <p:cNvSpPr>
            <a:spLocks noGrp="1"/>
          </p:cNvSpPr>
          <p:nvPr>
            <p:ph type="title"/>
          </p:nvPr>
        </p:nvSpPr>
        <p:spPr/>
        <p:txBody>
          <a:bodyPr/>
          <a:lstStyle/>
          <a:p>
            <a:r>
              <a:rPr lang="es-CR" dirty="0"/>
              <a:t>EJEMPLO 8 – INSTEAD OF UPDATE</a:t>
            </a:r>
          </a:p>
        </p:txBody>
      </p:sp>
      <p:sp>
        <p:nvSpPr>
          <p:cNvPr id="4" name="Marcador de contenido 3">
            <a:extLst>
              <a:ext uri="{FF2B5EF4-FFF2-40B4-BE49-F238E27FC236}">
                <a16:creationId xmlns:a16="http://schemas.microsoft.com/office/drawing/2014/main" id="{48940598-1767-4DC3-85DB-1571E0DBD941}"/>
              </a:ext>
            </a:extLst>
          </p:cNvPr>
          <p:cNvSpPr>
            <a:spLocks noGrp="1"/>
          </p:cNvSpPr>
          <p:nvPr>
            <p:ph idx="1"/>
          </p:nvPr>
        </p:nvSpPr>
        <p:spPr>
          <a:xfrm>
            <a:off x="441960" y="1918845"/>
            <a:ext cx="8242768" cy="1200997"/>
          </a:xfrm>
        </p:spPr>
        <p:txBody>
          <a:bodyPr/>
          <a:lstStyle/>
          <a:p>
            <a:r>
              <a:rPr lang="es-CR" dirty="0"/>
              <a:t>Modifica los campos de la tabla MATRICULAS, excepto el MONTO</a:t>
            </a:r>
          </a:p>
        </p:txBody>
      </p:sp>
      <p:pic>
        <p:nvPicPr>
          <p:cNvPr id="6" name="Imagen 5" descr="Texto&#10;&#10;Descripción generada automáticamente">
            <a:extLst>
              <a:ext uri="{FF2B5EF4-FFF2-40B4-BE49-F238E27FC236}">
                <a16:creationId xmlns:a16="http://schemas.microsoft.com/office/drawing/2014/main" id="{02DE82C4-CA0D-4035-A0D2-733A18DCEBD1}"/>
              </a:ext>
            </a:extLst>
          </p:cNvPr>
          <p:cNvPicPr>
            <a:picLocks noChangeAspect="1"/>
          </p:cNvPicPr>
          <p:nvPr/>
        </p:nvPicPr>
        <p:blipFill>
          <a:blip r:embed="rId2"/>
          <a:stretch>
            <a:fillRect/>
          </a:stretch>
        </p:blipFill>
        <p:spPr>
          <a:xfrm>
            <a:off x="328644" y="2647406"/>
            <a:ext cx="5616318" cy="3622766"/>
          </a:xfrm>
          <a:prstGeom prst="rect">
            <a:avLst/>
          </a:prstGeom>
          <a:ln>
            <a:solidFill>
              <a:srgbClr val="00B0F0"/>
            </a:solidFill>
          </a:ln>
        </p:spPr>
      </p:pic>
      <p:pic>
        <p:nvPicPr>
          <p:cNvPr id="8" name="Imagen 7" descr="Texto&#10;&#10;Descripción generada automáticamente con confianza media">
            <a:extLst>
              <a:ext uri="{FF2B5EF4-FFF2-40B4-BE49-F238E27FC236}">
                <a16:creationId xmlns:a16="http://schemas.microsoft.com/office/drawing/2014/main" id="{FA5C70A7-1389-4287-AD70-A2904B2D3459}"/>
              </a:ext>
            </a:extLst>
          </p:cNvPr>
          <p:cNvPicPr>
            <a:picLocks noChangeAspect="1"/>
          </p:cNvPicPr>
          <p:nvPr/>
        </p:nvPicPr>
        <p:blipFill>
          <a:blip r:embed="rId3"/>
          <a:stretch>
            <a:fillRect/>
          </a:stretch>
        </p:blipFill>
        <p:spPr>
          <a:xfrm>
            <a:off x="6317252" y="3562125"/>
            <a:ext cx="2600325" cy="896664"/>
          </a:xfrm>
          <a:prstGeom prst="rect">
            <a:avLst/>
          </a:prstGeom>
          <a:ln>
            <a:solidFill>
              <a:srgbClr val="3434F0"/>
            </a:solidFill>
          </a:ln>
        </p:spPr>
      </p:pic>
      <p:pic>
        <p:nvPicPr>
          <p:cNvPr id="10" name="Imagen 9" descr="Texto&#10;&#10;Descripción generada automáticamente con confianza media">
            <a:extLst>
              <a:ext uri="{FF2B5EF4-FFF2-40B4-BE49-F238E27FC236}">
                <a16:creationId xmlns:a16="http://schemas.microsoft.com/office/drawing/2014/main" id="{B971396E-162B-4C75-ABB4-BB9EAA1FB29F}"/>
              </a:ext>
            </a:extLst>
          </p:cNvPr>
          <p:cNvPicPr>
            <a:picLocks noChangeAspect="1"/>
          </p:cNvPicPr>
          <p:nvPr/>
        </p:nvPicPr>
        <p:blipFill>
          <a:blip r:embed="rId4"/>
          <a:stretch>
            <a:fillRect/>
          </a:stretch>
        </p:blipFill>
        <p:spPr>
          <a:xfrm>
            <a:off x="6274389" y="4981166"/>
            <a:ext cx="2686050" cy="866775"/>
          </a:xfrm>
          <a:prstGeom prst="rect">
            <a:avLst/>
          </a:prstGeom>
          <a:ln>
            <a:solidFill>
              <a:srgbClr val="3434F0"/>
            </a:solidFill>
          </a:ln>
        </p:spPr>
      </p:pic>
    </p:spTree>
    <p:extLst>
      <p:ext uri="{BB962C8B-B14F-4D97-AF65-F5344CB8AC3E}">
        <p14:creationId xmlns:p14="http://schemas.microsoft.com/office/powerpoint/2010/main" val="10496674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R" dirty="0"/>
              <a:t>Tipos de </a:t>
            </a:r>
            <a:r>
              <a:rPr lang="es-CR" dirty="0" err="1"/>
              <a:t>Triggers</a:t>
            </a:r>
            <a:endParaRPr lang="es-CR" dirty="0"/>
          </a:p>
        </p:txBody>
      </p:sp>
      <p:sp>
        <p:nvSpPr>
          <p:cNvPr id="3" name="Content Placeholder 2"/>
          <p:cNvSpPr>
            <a:spLocks noGrp="1"/>
          </p:cNvSpPr>
          <p:nvPr>
            <p:ph idx="1"/>
          </p:nvPr>
        </p:nvSpPr>
        <p:spPr>
          <a:xfrm>
            <a:off x="581193" y="1996440"/>
            <a:ext cx="7802954" cy="4678680"/>
          </a:xfrm>
        </p:spPr>
        <p:txBody>
          <a:bodyPr/>
          <a:lstStyle/>
          <a:p>
            <a:pPr>
              <a:lnSpc>
                <a:spcPct val="150000"/>
              </a:lnSpc>
            </a:pPr>
            <a:r>
              <a:rPr lang="es-CR" b="1" i="1" dirty="0" err="1"/>
              <a:t>Trigger</a:t>
            </a:r>
            <a:r>
              <a:rPr lang="es-CR" b="1" i="1" dirty="0"/>
              <a:t> DML</a:t>
            </a:r>
            <a:r>
              <a:rPr lang="es-CR" dirty="0"/>
              <a:t>, se ejecutan cuando un usuario intenta modificar datos mediante las siguientes instrucciones: INSERT, UPDATE o DELETE de una tabla o vista.</a:t>
            </a:r>
          </a:p>
          <a:p>
            <a:pPr>
              <a:lnSpc>
                <a:spcPct val="150000"/>
              </a:lnSpc>
            </a:pPr>
            <a:r>
              <a:rPr lang="es-CR" b="1" i="1" dirty="0" err="1"/>
              <a:t>Trigger</a:t>
            </a:r>
            <a:r>
              <a:rPr lang="es-CR" b="1" i="1" dirty="0"/>
              <a:t> DDL</a:t>
            </a:r>
            <a:r>
              <a:rPr lang="es-CR" dirty="0"/>
              <a:t>, se ejecutan en respuesta a una variedad de eventos de lenguaje de definición de datos (DDL). Estos eventos corresponden principalmente a instrucciones CREATE,  ALTER y DROP de </a:t>
            </a:r>
            <a:r>
              <a:rPr lang="es-CR" dirty="0" err="1"/>
              <a:t>Transact</a:t>
            </a:r>
            <a:r>
              <a:rPr lang="es-CR" dirty="0"/>
              <a:t>-SQL, y a determinados procedimientos almacenados del sistema que ejecutan operaciones de tipo DDL.</a:t>
            </a:r>
          </a:p>
          <a:p>
            <a:pPr>
              <a:lnSpc>
                <a:spcPct val="150000"/>
              </a:lnSpc>
            </a:pPr>
            <a:endParaRPr lang="es-CR" dirty="0"/>
          </a:p>
        </p:txBody>
      </p:sp>
    </p:spTree>
    <p:extLst>
      <p:ext uri="{BB962C8B-B14F-4D97-AF65-F5344CB8AC3E}">
        <p14:creationId xmlns:p14="http://schemas.microsoft.com/office/powerpoint/2010/main" val="72815544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DF3166-3007-42D5-AE7E-0EAB1E9F7B50}"/>
              </a:ext>
            </a:extLst>
          </p:cNvPr>
          <p:cNvSpPr>
            <a:spLocks noGrp="1"/>
          </p:cNvSpPr>
          <p:nvPr>
            <p:ph type="title"/>
          </p:nvPr>
        </p:nvSpPr>
        <p:spPr/>
        <p:txBody>
          <a:bodyPr/>
          <a:lstStyle/>
          <a:p>
            <a:r>
              <a:rPr lang="es-CR" dirty="0"/>
              <a:t>EJEMPLO 8 – INSTEAD OF UPDATE</a:t>
            </a:r>
          </a:p>
        </p:txBody>
      </p:sp>
      <p:sp>
        <p:nvSpPr>
          <p:cNvPr id="4" name="Marcador de contenido 3">
            <a:extLst>
              <a:ext uri="{FF2B5EF4-FFF2-40B4-BE49-F238E27FC236}">
                <a16:creationId xmlns:a16="http://schemas.microsoft.com/office/drawing/2014/main" id="{48940598-1767-4DC3-85DB-1571E0DBD941}"/>
              </a:ext>
            </a:extLst>
          </p:cNvPr>
          <p:cNvSpPr>
            <a:spLocks noGrp="1"/>
          </p:cNvSpPr>
          <p:nvPr>
            <p:ph idx="1"/>
          </p:nvPr>
        </p:nvSpPr>
        <p:spPr>
          <a:xfrm>
            <a:off x="441960" y="1918845"/>
            <a:ext cx="8242768" cy="615349"/>
          </a:xfrm>
        </p:spPr>
        <p:txBody>
          <a:bodyPr/>
          <a:lstStyle/>
          <a:p>
            <a:r>
              <a:rPr lang="es-CR" dirty="0"/>
              <a:t>Capturar el error en un procedimiento almacenado.</a:t>
            </a:r>
          </a:p>
        </p:txBody>
      </p:sp>
      <p:pic>
        <p:nvPicPr>
          <p:cNvPr id="5" name="Imagen 4" descr="Texto&#10;&#10;Descripción generada automáticamente">
            <a:extLst>
              <a:ext uri="{FF2B5EF4-FFF2-40B4-BE49-F238E27FC236}">
                <a16:creationId xmlns:a16="http://schemas.microsoft.com/office/drawing/2014/main" id="{3782F8A7-5060-4717-BB1C-B4CB27D95BB4}"/>
              </a:ext>
            </a:extLst>
          </p:cNvPr>
          <p:cNvPicPr>
            <a:picLocks noChangeAspect="1"/>
          </p:cNvPicPr>
          <p:nvPr/>
        </p:nvPicPr>
        <p:blipFill>
          <a:blip r:embed="rId2"/>
          <a:stretch>
            <a:fillRect/>
          </a:stretch>
        </p:blipFill>
        <p:spPr>
          <a:xfrm>
            <a:off x="847181" y="2394857"/>
            <a:ext cx="6537688" cy="4380003"/>
          </a:xfrm>
          <a:prstGeom prst="rect">
            <a:avLst/>
          </a:prstGeom>
        </p:spPr>
      </p:pic>
    </p:spTree>
    <p:extLst>
      <p:ext uri="{BB962C8B-B14F-4D97-AF65-F5344CB8AC3E}">
        <p14:creationId xmlns:p14="http://schemas.microsoft.com/office/powerpoint/2010/main" val="306055973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41D607-AACD-4E99-99BD-8B5A5417B76A}"/>
              </a:ext>
            </a:extLst>
          </p:cNvPr>
          <p:cNvSpPr>
            <a:spLocks noGrp="1"/>
          </p:cNvSpPr>
          <p:nvPr>
            <p:ph type="title"/>
          </p:nvPr>
        </p:nvSpPr>
        <p:spPr/>
        <p:txBody>
          <a:bodyPr>
            <a:normAutofit/>
          </a:bodyPr>
          <a:lstStyle/>
          <a:p>
            <a:pPr algn="ctr"/>
            <a:r>
              <a:rPr lang="es-ES" sz="2400" dirty="0"/>
              <a:t>Llamar procedimiento ALMACENADO ANTERIOR</a:t>
            </a:r>
          </a:p>
        </p:txBody>
      </p:sp>
      <p:pic>
        <p:nvPicPr>
          <p:cNvPr id="5" name="Imagen 4" descr="Interfaz de usuario gráfica, Texto, Aplicación&#10;&#10;Descripción generada automáticamente">
            <a:extLst>
              <a:ext uri="{FF2B5EF4-FFF2-40B4-BE49-F238E27FC236}">
                <a16:creationId xmlns:a16="http://schemas.microsoft.com/office/drawing/2014/main" id="{92098C4C-7CA4-4219-83AA-DADE58B7A2D6}"/>
              </a:ext>
            </a:extLst>
          </p:cNvPr>
          <p:cNvPicPr>
            <a:picLocks noChangeAspect="1"/>
          </p:cNvPicPr>
          <p:nvPr/>
        </p:nvPicPr>
        <p:blipFill>
          <a:blip r:embed="rId2"/>
          <a:stretch>
            <a:fillRect/>
          </a:stretch>
        </p:blipFill>
        <p:spPr>
          <a:xfrm>
            <a:off x="581192" y="2190515"/>
            <a:ext cx="8223174" cy="3731314"/>
          </a:xfrm>
          <a:prstGeom prst="rect">
            <a:avLst/>
          </a:prstGeom>
        </p:spPr>
      </p:pic>
    </p:spTree>
    <p:extLst>
      <p:ext uri="{BB962C8B-B14F-4D97-AF65-F5344CB8AC3E}">
        <p14:creationId xmlns:p14="http://schemas.microsoft.com/office/powerpoint/2010/main" val="116341924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R" dirty="0"/>
              <a:t>Ejemplo 9 - TRIGGER </a:t>
            </a:r>
            <a:r>
              <a:rPr lang="es-CR" dirty="0" err="1"/>
              <a:t>for</a:t>
            </a:r>
            <a:r>
              <a:rPr lang="es-CR" dirty="0"/>
              <a:t> </a:t>
            </a:r>
            <a:r>
              <a:rPr lang="es-CR" dirty="0" err="1"/>
              <a:t>dELETE</a:t>
            </a:r>
            <a:endParaRPr lang="es-CR" dirty="0"/>
          </a:p>
        </p:txBody>
      </p:sp>
      <p:sp>
        <p:nvSpPr>
          <p:cNvPr id="3" name="Content Placeholder 2"/>
          <p:cNvSpPr>
            <a:spLocks noGrp="1"/>
          </p:cNvSpPr>
          <p:nvPr>
            <p:ph idx="1"/>
          </p:nvPr>
        </p:nvSpPr>
        <p:spPr>
          <a:xfrm>
            <a:off x="885813" y="3267884"/>
            <a:ext cx="7685131" cy="3530600"/>
          </a:xfrm>
        </p:spPr>
        <p:txBody>
          <a:bodyPr>
            <a:normAutofit/>
          </a:bodyPr>
          <a:lstStyle/>
          <a:p>
            <a:pPr marL="0" indent="0">
              <a:lnSpc>
                <a:spcPct val="120000"/>
              </a:lnSpc>
              <a:spcBef>
                <a:spcPts val="0"/>
              </a:spcBef>
              <a:buNone/>
            </a:pPr>
            <a:r>
              <a:rPr lang="es-CR" dirty="0"/>
              <a:t>		 </a:t>
            </a:r>
          </a:p>
          <a:p>
            <a:pPr marL="0" indent="0">
              <a:lnSpc>
                <a:spcPct val="120000"/>
              </a:lnSpc>
              <a:spcBef>
                <a:spcPts val="0"/>
              </a:spcBef>
              <a:buNone/>
            </a:pPr>
            <a:endParaRPr lang="es-CR" dirty="0"/>
          </a:p>
        </p:txBody>
      </p:sp>
      <p:sp>
        <p:nvSpPr>
          <p:cNvPr id="6" name="Marcador de contenido 3">
            <a:extLst>
              <a:ext uri="{FF2B5EF4-FFF2-40B4-BE49-F238E27FC236}">
                <a16:creationId xmlns:a16="http://schemas.microsoft.com/office/drawing/2014/main" id="{D6201769-5AC4-4922-8288-6768AE88DB6F}"/>
              </a:ext>
            </a:extLst>
          </p:cNvPr>
          <p:cNvSpPr txBox="1">
            <a:spLocks/>
          </p:cNvSpPr>
          <p:nvPr/>
        </p:nvSpPr>
        <p:spPr>
          <a:xfrm>
            <a:off x="450616" y="2380029"/>
            <a:ext cx="8242768" cy="3365451"/>
          </a:xfrm>
          <a:prstGeom prst="rect">
            <a:avLst/>
          </a:prstGeom>
        </p:spPr>
        <p:txBody>
          <a:bodyPr vert="horz" lIns="91440" tIns="45720" rIns="91440" bIns="45720" rtlCol="0" anchor="t">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22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22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22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2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2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nSpc>
                <a:spcPct val="150000"/>
              </a:lnSpc>
              <a:buNone/>
            </a:pPr>
            <a:r>
              <a:rPr lang="es-MX" sz="2400" dirty="0"/>
              <a:t>Crear un </a:t>
            </a:r>
            <a:r>
              <a:rPr lang="es-MX" sz="2400" dirty="0" err="1"/>
              <a:t>trigger</a:t>
            </a:r>
            <a:r>
              <a:rPr lang="es-MX" sz="2400" dirty="0"/>
              <a:t> que cuando se elimine un detalle de matrícula verifique si existen otros detalles de matrícula para dicha matrícula. Si no hay más detalles de matrícula con ese número de recibo, también borre la MATRÍCULA</a:t>
            </a:r>
          </a:p>
          <a:p>
            <a:pPr marL="0" indent="0">
              <a:lnSpc>
                <a:spcPct val="150000"/>
              </a:lnSpc>
              <a:buNone/>
            </a:pPr>
            <a:r>
              <a:rPr lang="es-MX" sz="2400" dirty="0"/>
              <a:t>(NOTA: No debe existir una matrícula sin materias)</a:t>
            </a:r>
            <a:endParaRPr lang="es-CR" sz="2400" dirty="0"/>
          </a:p>
        </p:txBody>
      </p:sp>
    </p:spTree>
    <p:extLst>
      <p:ext uri="{BB962C8B-B14F-4D97-AF65-F5344CB8AC3E}">
        <p14:creationId xmlns:p14="http://schemas.microsoft.com/office/powerpoint/2010/main" val="153071896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R" dirty="0"/>
              <a:t>Ejemplo 9 - TRIGGER </a:t>
            </a:r>
            <a:r>
              <a:rPr lang="es-CR" dirty="0" err="1"/>
              <a:t>for</a:t>
            </a:r>
            <a:r>
              <a:rPr lang="es-CR" dirty="0"/>
              <a:t> </a:t>
            </a:r>
            <a:r>
              <a:rPr lang="es-CR" dirty="0" err="1"/>
              <a:t>dELETE</a:t>
            </a:r>
            <a:endParaRPr lang="es-CR" dirty="0"/>
          </a:p>
        </p:txBody>
      </p:sp>
      <p:sp>
        <p:nvSpPr>
          <p:cNvPr id="3" name="Content Placeholder 2"/>
          <p:cNvSpPr>
            <a:spLocks noGrp="1"/>
          </p:cNvSpPr>
          <p:nvPr>
            <p:ph idx="1"/>
          </p:nvPr>
        </p:nvSpPr>
        <p:spPr>
          <a:xfrm>
            <a:off x="885813" y="3267884"/>
            <a:ext cx="7685131" cy="3530600"/>
          </a:xfrm>
        </p:spPr>
        <p:txBody>
          <a:bodyPr>
            <a:normAutofit/>
          </a:bodyPr>
          <a:lstStyle/>
          <a:p>
            <a:pPr marL="0" indent="0">
              <a:lnSpc>
                <a:spcPct val="120000"/>
              </a:lnSpc>
              <a:spcBef>
                <a:spcPts val="0"/>
              </a:spcBef>
              <a:buNone/>
            </a:pPr>
            <a:r>
              <a:rPr lang="es-CR" dirty="0"/>
              <a:t>		 </a:t>
            </a:r>
          </a:p>
          <a:p>
            <a:pPr marL="0" indent="0">
              <a:lnSpc>
                <a:spcPct val="120000"/>
              </a:lnSpc>
              <a:spcBef>
                <a:spcPts val="0"/>
              </a:spcBef>
              <a:buNone/>
            </a:pPr>
            <a:endParaRPr lang="es-CR" dirty="0"/>
          </a:p>
        </p:txBody>
      </p:sp>
      <p:sp>
        <p:nvSpPr>
          <p:cNvPr id="6" name="Marcador de contenido 3">
            <a:extLst>
              <a:ext uri="{FF2B5EF4-FFF2-40B4-BE49-F238E27FC236}">
                <a16:creationId xmlns:a16="http://schemas.microsoft.com/office/drawing/2014/main" id="{D6201769-5AC4-4922-8288-6768AE88DB6F}"/>
              </a:ext>
            </a:extLst>
          </p:cNvPr>
          <p:cNvSpPr txBox="1">
            <a:spLocks/>
          </p:cNvSpPr>
          <p:nvPr/>
        </p:nvSpPr>
        <p:spPr>
          <a:xfrm>
            <a:off x="1070778" y="2209800"/>
            <a:ext cx="7315200" cy="4588684"/>
          </a:xfrm>
          <a:prstGeom prst="rect">
            <a:avLst/>
          </a:prstGeom>
        </p:spPr>
        <p:txBody>
          <a:bodyPr vert="horz" lIns="91440" tIns="45720" rIns="91440" bIns="45720" rtlCol="0" anchor="t">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22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22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22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2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2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es-CR" sz="1800" dirty="0">
                <a:solidFill>
                  <a:srgbClr val="0000FF"/>
                </a:solidFill>
                <a:latin typeface="Consolas" panose="020B0609020204030204" pitchFamily="49" charset="0"/>
              </a:rPr>
              <a:t>CREATE</a:t>
            </a:r>
            <a:r>
              <a:rPr lang="es-CR" sz="1800" dirty="0">
                <a:solidFill>
                  <a:srgbClr val="000000"/>
                </a:solidFill>
                <a:latin typeface="Consolas" panose="020B0609020204030204" pitchFamily="49" charset="0"/>
              </a:rPr>
              <a:t> </a:t>
            </a:r>
            <a:r>
              <a:rPr lang="es-CR" sz="1800" dirty="0">
                <a:solidFill>
                  <a:srgbClr val="0000FF"/>
                </a:solidFill>
                <a:latin typeface="Consolas" panose="020B0609020204030204" pitchFamily="49" charset="0"/>
              </a:rPr>
              <a:t>TRIGGER</a:t>
            </a:r>
            <a:r>
              <a:rPr lang="es-CR" sz="1800" dirty="0">
                <a:solidFill>
                  <a:srgbClr val="000000"/>
                </a:solidFill>
                <a:latin typeface="Consolas" panose="020B0609020204030204" pitchFamily="49" charset="0"/>
              </a:rPr>
              <a:t> TR_AU_ELIMINAR_DETALLE</a:t>
            </a:r>
          </a:p>
          <a:p>
            <a:pPr marL="0" indent="0">
              <a:buNone/>
            </a:pPr>
            <a:r>
              <a:rPr lang="nb-NO" sz="1800" dirty="0">
                <a:solidFill>
                  <a:srgbClr val="0000FF"/>
                </a:solidFill>
                <a:latin typeface="Consolas" panose="020B0609020204030204" pitchFamily="49" charset="0"/>
              </a:rPr>
              <a:t>ON</a:t>
            </a:r>
            <a:r>
              <a:rPr lang="nb-NO" sz="1800" dirty="0">
                <a:solidFill>
                  <a:srgbClr val="000000"/>
                </a:solidFill>
                <a:latin typeface="Consolas" panose="020B0609020204030204" pitchFamily="49" charset="0"/>
              </a:rPr>
              <a:t> DETALLE_MATRICULAS </a:t>
            </a:r>
            <a:r>
              <a:rPr lang="nb-NO" sz="1800" dirty="0">
                <a:solidFill>
                  <a:srgbClr val="0000FF"/>
                </a:solidFill>
                <a:latin typeface="Consolas" panose="020B0609020204030204" pitchFamily="49" charset="0"/>
              </a:rPr>
              <a:t>FOR</a:t>
            </a:r>
            <a:r>
              <a:rPr lang="nb-NO" sz="1800" dirty="0">
                <a:solidFill>
                  <a:srgbClr val="000000"/>
                </a:solidFill>
                <a:latin typeface="Consolas" panose="020B0609020204030204" pitchFamily="49" charset="0"/>
              </a:rPr>
              <a:t> </a:t>
            </a:r>
            <a:r>
              <a:rPr lang="nb-NO" sz="1800" dirty="0">
                <a:solidFill>
                  <a:srgbClr val="0000FF"/>
                </a:solidFill>
                <a:latin typeface="Consolas" panose="020B0609020204030204" pitchFamily="49" charset="0"/>
              </a:rPr>
              <a:t>DELETE</a:t>
            </a:r>
            <a:r>
              <a:rPr lang="nb-NO" sz="1800" dirty="0">
                <a:solidFill>
                  <a:srgbClr val="000000"/>
                </a:solidFill>
                <a:latin typeface="Consolas" panose="020B0609020204030204" pitchFamily="49" charset="0"/>
              </a:rPr>
              <a:t> </a:t>
            </a:r>
          </a:p>
          <a:p>
            <a:pPr marL="0" indent="0">
              <a:buNone/>
            </a:pPr>
            <a:r>
              <a:rPr lang="es-CR" sz="1800" dirty="0">
                <a:solidFill>
                  <a:srgbClr val="0000FF"/>
                </a:solidFill>
                <a:latin typeface="Consolas" panose="020B0609020204030204" pitchFamily="49" charset="0"/>
              </a:rPr>
              <a:t>AS</a:t>
            </a:r>
            <a:endParaRPr lang="es-CR" sz="1800" dirty="0">
              <a:solidFill>
                <a:srgbClr val="000000"/>
              </a:solidFill>
              <a:latin typeface="Consolas" panose="020B0609020204030204" pitchFamily="49" charset="0"/>
            </a:endParaRPr>
          </a:p>
          <a:p>
            <a:pPr marL="324000" lvl="1" indent="0">
              <a:buNone/>
            </a:pPr>
            <a:r>
              <a:rPr lang="es-CR" sz="1800" dirty="0">
                <a:solidFill>
                  <a:srgbClr val="0000FF"/>
                </a:solidFill>
                <a:latin typeface="Consolas" panose="020B0609020204030204" pitchFamily="49" charset="0"/>
              </a:rPr>
              <a:t>DECLARE</a:t>
            </a:r>
            <a:r>
              <a:rPr lang="es-CR" sz="1800" dirty="0">
                <a:solidFill>
                  <a:srgbClr val="000000"/>
                </a:solidFill>
                <a:latin typeface="Consolas" panose="020B0609020204030204" pitchFamily="49" charset="0"/>
              </a:rPr>
              <a:t> @NUM_RECIBO </a:t>
            </a:r>
            <a:r>
              <a:rPr lang="es-CR" sz="1800" dirty="0">
                <a:solidFill>
                  <a:srgbClr val="0000FF"/>
                </a:solidFill>
                <a:latin typeface="Consolas" panose="020B0609020204030204" pitchFamily="49" charset="0"/>
              </a:rPr>
              <a:t>INT</a:t>
            </a:r>
            <a:endParaRPr lang="es-CR" sz="1800" dirty="0">
              <a:solidFill>
                <a:srgbClr val="000000"/>
              </a:solidFill>
              <a:latin typeface="Consolas" panose="020B0609020204030204" pitchFamily="49" charset="0"/>
            </a:endParaRPr>
          </a:p>
          <a:p>
            <a:pPr marL="324000" lvl="1" indent="0">
              <a:buNone/>
            </a:pPr>
            <a:endParaRPr lang="en-US" sz="1800" dirty="0">
              <a:solidFill>
                <a:srgbClr val="0000FF"/>
              </a:solidFill>
              <a:latin typeface="Consolas" panose="020B0609020204030204" pitchFamily="49" charset="0"/>
            </a:endParaRPr>
          </a:p>
          <a:p>
            <a:pPr marL="324000" lvl="1" indent="0">
              <a:buNone/>
            </a:pPr>
            <a:r>
              <a:rPr lang="en-US" sz="1800" dirty="0">
                <a:solidFill>
                  <a:srgbClr val="0000FF"/>
                </a:solidFill>
                <a:latin typeface="Consolas" panose="020B0609020204030204" pitchFamily="49" charset="0"/>
              </a:rPr>
              <a:t>SET</a:t>
            </a:r>
            <a:r>
              <a:rPr lang="en-US" sz="1800" dirty="0">
                <a:solidFill>
                  <a:srgbClr val="000000"/>
                </a:solidFill>
                <a:latin typeface="Consolas" panose="020B0609020204030204" pitchFamily="49" charset="0"/>
              </a:rPr>
              <a:t> @NUM_RECIBO </a:t>
            </a:r>
            <a:r>
              <a:rPr lang="en-US" sz="1800" dirty="0">
                <a:solidFill>
                  <a:srgbClr val="808080"/>
                </a:solidFill>
                <a:latin typeface="Consolas" panose="020B0609020204030204" pitchFamily="49" charset="0"/>
              </a:rPr>
              <a:t>=</a:t>
            </a:r>
            <a:r>
              <a:rPr lang="en-US" sz="1800" dirty="0">
                <a:solidFill>
                  <a:srgbClr val="0000FF"/>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a:solidFill>
                  <a:srgbClr val="0000FF"/>
                </a:solidFill>
                <a:latin typeface="Consolas" panose="020B0609020204030204" pitchFamily="49" charset="0"/>
              </a:rPr>
              <a:t>SELECT</a:t>
            </a:r>
            <a:r>
              <a:rPr lang="en-US" sz="1800" dirty="0">
                <a:solidFill>
                  <a:srgbClr val="000000"/>
                </a:solidFill>
                <a:latin typeface="Consolas" panose="020B0609020204030204" pitchFamily="49" charset="0"/>
              </a:rPr>
              <a:t> NUM_RECIBO </a:t>
            </a:r>
            <a:r>
              <a:rPr lang="en-US" sz="1800" dirty="0">
                <a:solidFill>
                  <a:srgbClr val="0000FF"/>
                </a:solidFill>
                <a:latin typeface="Consolas" panose="020B0609020204030204" pitchFamily="49" charset="0"/>
              </a:rPr>
              <a:t>FROM</a:t>
            </a:r>
            <a:r>
              <a:rPr lang="en-US" sz="1800" dirty="0">
                <a:solidFill>
                  <a:srgbClr val="000000"/>
                </a:solidFill>
                <a:latin typeface="Consolas" panose="020B0609020204030204" pitchFamily="49" charset="0"/>
              </a:rPr>
              <a:t> deleted</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pPr marL="324000" lvl="1" indent="0">
              <a:buNone/>
            </a:pPr>
            <a:endParaRPr lang="en-US" sz="1800" dirty="0">
              <a:solidFill>
                <a:srgbClr val="0000FF"/>
              </a:solidFill>
              <a:latin typeface="Consolas" panose="020B0609020204030204" pitchFamily="49" charset="0"/>
            </a:endParaRPr>
          </a:p>
          <a:p>
            <a:pPr marL="324000" lvl="1" indent="0">
              <a:buNone/>
            </a:pPr>
            <a:r>
              <a:rPr lang="en-US" sz="1800" dirty="0">
                <a:solidFill>
                  <a:srgbClr val="0000FF"/>
                </a:solidFill>
                <a:latin typeface="Consolas" panose="020B0609020204030204" pitchFamily="49" charset="0"/>
              </a:rPr>
              <a:t>IF</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NOT</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EXISTS</a:t>
            </a:r>
            <a:r>
              <a:rPr lang="en-US" sz="1800" dirty="0">
                <a:solidFill>
                  <a:srgbClr val="0000FF"/>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a:solidFill>
                  <a:srgbClr val="0000FF"/>
                </a:solidFill>
                <a:latin typeface="Consolas" panose="020B0609020204030204" pitchFamily="49" charset="0"/>
              </a:rPr>
              <a:t>SELECT</a:t>
            </a:r>
            <a:r>
              <a:rPr lang="en-US" sz="1800" dirty="0">
                <a:solidFill>
                  <a:srgbClr val="000000"/>
                </a:solidFill>
                <a:latin typeface="Consolas" panose="020B0609020204030204" pitchFamily="49" charset="0"/>
              </a:rPr>
              <a:t> 1 </a:t>
            </a:r>
            <a:r>
              <a:rPr lang="en-US" sz="1800" dirty="0">
                <a:solidFill>
                  <a:srgbClr val="0000FF"/>
                </a:solidFill>
                <a:latin typeface="Consolas" panose="020B0609020204030204" pitchFamily="49" charset="0"/>
              </a:rPr>
              <a:t>FROM</a:t>
            </a:r>
            <a:r>
              <a:rPr lang="en-US" sz="1800" dirty="0">
                <a:solidFill>
                  <a:srgbClr val="000000"/>
                </a:solidFill>
                <a:latin typeface="Consolas" panose="020B0609020204030204" pitchFamily="49" charset="0"/>
              </a:rPr>
              <a:t> DETALLE_MATRICULAS</a:t>
            </a:r>
          </a:p>
          <a:p>
            <a:pPr marL="324000" lvl="1" indent="0">
              <a:buNone/>
            </a:pPr>
            <a:r>
              <a:rPr lang="pt-BR" sz="1800" dirty="0">
                <a:solidFill>
                  <a:srgbClr val="000000"/>
                </a:solidFill>
                <a:latin typeface="Consolas" panose="020B0609020204030204" pitchFamily="49" charset="0"/>
              </a:rPr>
              <a:t>   </a:t>
            </a:r>
            <a:r>
              <a:rPr lang="pt-BR" sz="1800" dirty="0">
                <a:solidFill>
                  <a:srgbClr val="0000FF"/>
                </a:solidFill>
                <a:latin typeface="Consolas" panose="020B0609020204030204" pitchFamily="49" charset="0"/>
              </a:rPr>
              <a:t>WHERE</a:t>
            </a:r>
            <a:r>
              <a:rPr lang="pt-BR" sz="1800" dirty="0">
                <a:solidFill>
                  <a:srgbClr val="000000"/>
                </a:solidFill>
                <a:latin typeface="Consolas" panose="020B0609020204030204" pitchFamily="49" charset="0"/>
              </a:rPr>
              <a:t> NUM_RECIBO </a:t>
            </a:r>
            <a:r>
              <a:rPr lang="pt-BR" sz="1800" dirty="0">
                <a:solidFill>
                  <a:srgbClr val="808080"/>
                </a:solidFill>
                <a:latin typeface="Consolas" panose="020B0609020204030204" pitchFamily="49" charset="0"/>
              </a:rPr>
              <a:t>=</a:t>
            </a:r>
            <a:r>
              <a:rPr lang="pt-BR" sz="1800" dirty="0">
                <a:solidFill>
                  <a:srgbClr val="000000"/>
                </a:solidFill>
                <a:latin typeface="Consolas" panose="020B0609020204030204" pitchFamily="49" charset="0"/>
              </a:rPr>
              <a:t> @NUM_RECIBO</a:t>
            </a:r>
            <a:r>
              <a:rPr lang="pt-BR" sz="1800" dirty="0">
                <a:solidFill>
                  <a:srgbClr val="808080"/>
                </a:solidFill>
                <a:latin typeface="Consolas" panose="020B0609020204030204" pitchFamily="49" charset="0"/>
              </a:rPr>
              <a:t>)</a:t>
            </a:r>
            <a:endParaRPr lang="pt-BR" sz="1800" dirty="0">
              <a:solidFill>
                <a:srgbClr val="000000"/>
              </a:solidFill>
              <a:latin typeface="Consolas" panose="020B0609020204030204" pitchFamily="49" charset="0"/>
            </a:endParaRPr>
          </a:p>
          <a:p>
            <a:pPr marL="324000" lvl="1" indent="0">
              <a:buNone/>
            </a:pPr>
            <a:r>
              <a:rPr lang="es-CR" sz="1800" dirty="0">
                <a:solidFill>
                  <a:srgbClr val="0000FF"/>
                </a:solidFill>
                <a:latin typeface="Consolas" panose="020B0609020204030204" pitchFamily="49" charset="0"/>
              </a:rPr>
              <a:t>DELETE</a:t>
            </a:r>
            <a:r>
              <a:rPr lang="es-CR" sz="1800" dirty="0">
                <a:solidFill>
                  <a:srgbClr val="000000"/>
                </a:solidFill>
                <a:latin typeface="Consolas" panose="020B0609020204030204" pitchFamily="49" charset="0"/>
              </a:rPr>
              <a:t> </a:t>
            </a:r>
            <a:r>
              <a:rPr lang="es-CR" sz="1800" dirty="0">
                <a:solidFill>
                  <a:srgbClr val="0000FF"/>
                </a:solidFill>
                <a:latin typeface="Consolas" panose="020B0609020204030204" pitchFamily="49" charset="0"/>
              </a:rPr>
              <a:t>FROM</a:t>
            </a:r>
            <a:r>
              <a:rPr lang="es-CR" sz="1800" dirty="0">
                <a:solidFill>
                  <a:srgbClr val="000000"/>
                </a:solidFill>
                <a:latin typeface="Consolas" panose="020B0609020204030204" pitchFamily="49" charset="0"/>
              </a:rPr>
              <a:t> MATRICULAS </a:t>
            </a:r>
            <a:r>
              <a:rPr lang="es-CR" sz="1800" dirty="0">
                <a:solidFill>
                  <a:srgbClr val="0000FF"/>
                </a:solidFill>
                <a:latin typeface="Consolas" panose="020B0609020204030204" pitchFamily="49" charset="0"/>
              </a:rPr>
              <a:t>WHERE</a:t>
            </a:r>
            <a:r>
              <a:rPr lang="es-CR" sz="1800" dirty="0">
                <a:solidFill>
                  <a:srgbClr val="000000"/>
                </a:solidFill>
                <a:latin typeface="Consolas" panose="020B0609020204030204" pitchFamily="49" charset="0"/>
              </a:rPr>
              <a:t> NUM_RECIBO </a:t>
            </a:r>
            <a:r>
              <a:rPr lang="es-CR" sz="1800" dirty="0">
                <a:solidFill>
                  <a:srgbClr val="808080"/>
                </a:solidFill>
                <a:latin typeface="Consolas" panose="020B0609020204030204" pitchFamily="49" charset="0"/>
              </a:rPr>
              <a:t>=</a:t>
            </a:r>
            <a:r>
              <a:rPr lang="es-CR" sz="1800" dirty="0">
                <a:solidFill>
                  <a:srgbClr val="000000"/>
                </a:solidFill>
                <a:latin typeface="Consolas" panose="020B0609020204030204" pitchFamily="49" charset="0"/>
              </a:rPr>
              <a:t> @NUM_RECIBO</a:t>
            </a:r>
          </a:p>
        </p:txBody>
      </p:sp>
    </p:spTree>
    <p:extLst>
      <p:ext uri="{BB962C8B-B14F-4D97-AF65-F5344CB8AC3E}">
        <p14:creationId xmlns:p14="http://schemas.microsoft.com/office/powerpoint/2010/main" val="338851934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R" dirty="0"/>
              <a:t>Habilitar o deshabilitar </a:t>
            </a:r>
            <a:r>
              <a:rPr lang="es-CR" dirty="0" err="1"/>
              <a:t>Triggers</a:t>
            </a:r>
            <a:endParaRPr lang="es-CR" dirty="0"/>
          </a:p>
        </p:txBody>
      </p:sp>
      <p:sp>
        <p:nvSpPr>
          <p:cNvPr id="3" name="Content Placeholder 2"/>
          <p:cNvSpPr>
            <a:spLocks noGrp="1"/>
          </p:cNvSpPr>
          <p:nvPr>
            <p:ph idx="1"/>
          </p:nvPr>
        </p:nvSpPr>
        <p:spPr>
          <a:xfrm>
            <a:off x="866441" y="2054087"/>
            <a:ext cx="7813920" cy="4439478"/>
          </a:xfrm>
        </p:spPr>
        <p:txBody>
          <a:bodyPr>
            <a:normAutofit fontScale="85000" lnSpcReduction="20000"/>
          </a:bodyPr>
          <a:lstStyle/>
          <a:p>
            <a:pPr>
              <a:lnSpc>
                <a:spcPct val="120000"/>
              </a:lnSpc>
              <a:spcBef>
                <a:spcPts val="0"/>
              </a:spcBef>
            </a:pPr>
            <a:r>
              <a:rPr lang="es-CR" dirty="0"/>
              <a:t>Se puede deshabilitar o habilitar un disparador específico de una tabla o vista, o todos los disparadores que tenga definidos.</a:t>
            </a:r>
          </a:p>
          <a:p>
            <a:pPr>
              <a:lnSpc>
                <a:spcPct val="120000"/>
              </a:lnSpc>
              <a:spcBef>
                <a:spcPts val="0"/>
              </a:spcBef>
            </a:pPr>
            <a:r>
              <a:rPr lang="es-CR" dirty="0"/>
              <a:t>Si se deshabilita un disparador, éste sigue existiendo, pero al ejecutar una instrucción "</a:t>
            </a:r>
            <a:r>
              <a:rPr lang="es-CR" dirty="0" err="1"/>
              <a:t>insert</a:t>
            </a:r>
            <a:r>
              <a:rPr lang="es-CR" dirty="0"/>
              <a:t>", "</a:t>
            </a:r>
            <a:r>
              <a:rPr lang="es-CR" dirty="0" err="1"/>
              <a:t>update</a:t>
            </a:r>
            <a:r>
              <a:rPr lang="es-CR" dirty="0"/>
              <a:t>" o "</a:t>
            </a:r>
            <a:r>
              <a:rPr lang="es-CR" dirty="0" err="1"/>
              <a:t>delete</a:t>
            </a:r>
            <a:r>
              <a:rPr lang="es-CR" dirty="0"/>
              <a:t>" en la tabla, no se activa.</a:t>
            </a:r>
          </a:p>
          <a:p>
            <a:pPr>
              <a:lnSpc>
                <a:spcPct val="120000"/>
              </a:lnSpc>
              <a:spcBef>
                <a:spcPts val="0"/>
              </a:spcBef>
            </a:pPr>
            <a:endParaRPr lang="es-CR" dirty="0"/>
          </a:p>
          <a:p>
            <a:pPr>
              <a:lnSpc>
                <a:spcPct val="120000"/>
              </a:lnSpc>
              <a:spcBef>
                <a:spcPts val="0"/>
              </a:spcBef>
            </a:pPr>
            <a:r>
              <a:rPr lang="es-CR" dirty="0"/>
              <a:t>Sintaxis para deshabilitar o habilitar un disparador:</a:t>
            </a:r>
          </a:p>
          <a:p>
            <a:pPr>
              <a:lnSpc>
                <a:spcPct val="120000"/>
              </a:lnSpc>
              <a:spcBef>
                <a:spcPts val="0"/>
              </a:spcBef>
            </a:pPr>
            <a:endParaRPr lang="es-CR" dirty="0"/>
          </a:p>
          <a:p>
            <a:pPr marL="342900" lvl="1" indent="0">
              <a:lnSpc>
                <a:spcPct val="120000"/>
              </a:lnSpc>
              <a:spcBef>
                <a:spcPts val="0"/>
              </a:spcBef>
              <a:buNone/>
            </a:pPr>
            <a:r>
              <a:rPr lang="es-CR" dirty="0"/>
              <a:t> </a:t>
            </a:r>
            <a:r>
              <a:rPr lang="es-CR" b="1" dirty="0">
                <a:solidFill>
                  <a:srgbClr val="3434F0"/>
                </a:solidFill>
              </a:rPr>
              <a:t>alter </a:t>
            </a:r>
            <a:r>
              <a:rPr lang="es-CR" b="1" dirty="0" err="1">
                <a:solidFill>
                  <a:srgbClr val="3434F0"/>
                </a:solidFill>
              </a:rPr>
              <a:t>table</a:t>
            </a:r>
            <a:r>
              <a:rPr lang="es-CR" b="1" dirty="0">
                <a:solidFill>
                  <a:srgbClr val="3434F0"/>
                </a:solidFill>
              </a:rPr>
              <a:t> </a:t>
            </a:r>
            <a:r>
              <a:rPr lang="es-CR" dirty="0"/>
              <a:t>NOMBRETABLA </a:t>
            </a:r>
          </a:p>
          <a:p>
            <a:pPr marL="342900" lvl="1" indent="0">
              <a:lnSpc>
                <a:spcPct val="120000"/>
              </a:lnSpc>
              <a:spcBef>
                <a:spcPts val="0"/>
              </a:spcBef>
              <a:buNone/>
            </a:pPr>
            <a:r>
              <a:rPr lang="es-CR" dirty="0"/>
              <a:t>  </a:t>
            </a:r>
            <a:r>
              <a:rPr lang="es-CR" b="1" dirty="0">
                <a:solidFill>
                  <a:srgbClr val="3434F0"/>
                </a:solidFill>
              </a:rPr>
              <a:t>ENABLE</a:t>
            </a:r>
            <a:r>
              <a:rPr lang="es-CR" dirty="0"/>
              <a:t> | </a:t>
            </a:r>
            <a:r>
              <a:rPr lang="es-CR" b="1" dirty="0">
                <a:solidFill>
                  <a:srgbClr val="3434F0"/>
                </a:solidFill>
              </a:rPr>
              <a:t>DISABLE</a:t>
            </a:r>
            <a:r>
              <a:rPr lang="es-CR" dirty="0"/>
              <a:t> </a:t>
            </a:r>
            <a:r>
              <a:rPr lang="es-CR" b="1" dirty="0" err="1">
                <a:solidFill>
                  <a:srgbClr val="3434F0"/>
                </a:solidFill>
              </a:rPr>
              <a:t>trigger</a:t>
            </a:r>
            <a:r>
              <a:rPr lang="es-CR" dirty="0"/>
              <a:t> NOMBREDISPARADOR;</a:t>
            </a:r>
          </a:p>
          <a:p>
            <a:pPr>
              <a:lnSpc>
                <a:spcPct val="120000"/>
              </a:lnSpc>
              <a:spcBef>
                <a:spcPts val="0"/>
              </a:spcBef>
            </a:pPr>
            <a:endParaRPr lang="es-CR" dirty="0"/>
          </a:p>
          <a:p>
            <a:pPr marL="342900" lvl="1" indent="0">
              <a:lnSpc>
                <a:spcPct val="120000"/>
              </a:lnSpc>
              <a:spcBef>
                <a:spcPts val="0"/>
              </a:spcBef>
              <a:buNone/>
            </a:pPr>
            <a:r>
              <a:rPr lang="es-CR" dirty="0"/>
              <a:t> </a:t>
            </a:r>
            <a:r>
              <a:rPr lang="es-CR" b="1" dirty="0">
                <a:solidFill>
                  <a:srgbClr val="3434F0"/>
                </a:solidFill>
              </a:rPr>
              <a:t>alter</a:t>
            </a:r>
            <a:r>
              <a:rPr lang="es-CR" dirty="0"/>
              <a:t> </a:t>
            </a:r>
            <a:r>
              <a:rPr lang="es-CR" b="1" dirty="0" err="1">
                <a:solidFill>
                  <a:srgbClr val="3434F0"/>
                </a:solidFill>
              </a:rPr>
              <a:t>table</a:t>
            </a:r>
            <a:r>
              <a:rPr lang="es-CR" dirty="0"/>
              <a:t> NOMBRETABLA </a:t>
            </a:r>
          </a:p>
          <a:p>
            <a:pPr marL="342900" lvl="1" indent="0">
              <a:lnSpc>
                <a:spcPct val="120000"/>
              </a:lnSpc>
              <a:spcBef>
                <a:spcPts val="0"/>
              </a:spcBef>
              <a:buNone/>
            </a:pPr>
            <a:r>
              <a:rPr lang="es-CR" dirty="0"/>
              <a:t>  </a:t>
            </a:r>
            <a:r>
              <a:rPr lang="es-CR" b="1" dirty="0">
                <a:solidFill>
                  <a:srgbClr val="3434F0"/>
                </a:solidFill>
              </a:rPr>
              <a:t>ENABLE</a:t>
            </a:r>
            <a:r>
              <a:rPr lang="es-CR" dirty="0"/>
              <a:t> | </a:t>
            </a:r>
            <a:r>
              <a:rPr lang="es-CR" b="1" dirty="0">
                <a:solidFill>
                  <a:srgbClr val="3434F0"/>
                </a:solidFill>
              </a:rPr>
              <a:t>DISABLE</a:t>
            </a:r>
            <a:r>
              <a:rPr lang="es-CR" dirty="0"/>
              <a:t> </a:t>
            </a:r>
            <a:r>
              <a:rPr lang="es-CR" b="1" dirty="0">
                <a:solidFill>
                  <a:srgbClr val="3434F0"/>
                </a:solidFill>
              </a:rPr>
              <a:t>TRIGGER</a:t>
            </a:r>
            <a:r>
              <a:rPr lang="es-CR" dirty="0"/>
              <a:t> </a:t>
            </a:r>
            <a:r>
              <a:rPr lang="es-CR" dirty="0" err="1"/>
              <a:t>all</a:t>
            </a:r>
            <a:r>
              <a:rPr lang="es-CR" dirty="0"/>
              <a:t>;</a:t>
            </a:r>
          </a:p>
        </p:txBody>
      </p:sp>
    </p:spTree>
    <p:extLst>
      <p:ext uri="{BB962C8B-B14F-4D97-AF65-F5344CB8AC3E}">
        <p14:creationId xmlns:p14="http://schemas.microsoft.com/office/powerpoint/2010/main" val="266588188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b="1" dirty="0"/>
              <a:t>Almacenar un total acumulativo para una inserción de una o varias filas</a:t>
            </a:r>
            <a:endParaRPr lang="es-CR" dirty="0"/>
          </a:p>
        </p:txBody>
      </p:sp>
      <p:sp>
        <p:nvSpPr>
          <p:cNvPr id="3" name="Marcador de contenido 2"/>
          <p:cNvSpPr>
            <a:spLocks noGrp="1"/>
          </p:cNvSpPr>
          <p:nvPr>
            <p:ph idx="1"/>
          </p:nvPr>
        </p:nvSpPr>
        <p:spPr/>
        <p:txBody>
          <a:bodyPr>
            <a:normAutofit/>
          </a:bodyPr>
          <a:lstStyle/>
          <a:p>
            <a:pPr>
              <a:lnSpc>
                <a:spcPct val="150000"/>
              </a:lnSpc>
            </a:pPr>
            <a:r>
              <a:rPr lang="es-ES" dirty="0"/>
              <a:t>En caso de una inserción de varias filas que afecte un valor acumulativo en otra tabla, el desencadenador debe encargarse de realizar la función agregada para obtener el valor acumulado debido a la múltiple inserción. </a:t>
            </a:r>
            <a:endParaRPr lang="es-CR" dirty="0"/>
          </a:p>
        </p:txBody>
      </p:sp>
    </p:spTree>
    <p:extLst>
      <p:ext uri="{BB962C8B-B14F-4D97-AF65-F5344CB8AC3E}">
        <p14:creationId xmlns:p14="http://schemas.microsoft.com/office/powerpoint/2010/main" val="38927657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Ejemplo 10 – inserción múltiple</a:t>
            </a:r>
          </a:p>
        </p:txBody>
      </p:sp>
      <p:sp>
        <p:nvSpPr>
          <p:cNvPr id="5" name="Marcador de contenido 4">
            <a:extLst>
              <a:ext uri="{FF2B5EF4-FFF2-40B4-BE49-F238E27FC236}">
                <a16:creationId xmlns:a16="http://schemas.microsoft.com/office/drawing/2014/main" id="{14F0392D-6223-4DF4-91E2-B4AB14BBF904}"/>
              </a:ext>
            </a:extLst>
          </p:cNvPr>
          <p:cNvSpPr>
            <a:spLocks noGrp="1"/>
          </p:cNvSpPr>
          <p:nvPr>
            <p:ph idx="1"/>
          </p:nvPr>
        </p:nvSpPr>
        <p:spPr>
          <a:xfrm>
            <a:off x="457200" y="2228003"/>
            <a:ext cx="8113744" cy="4370917"/>
          </a:xfrm>
        </p:spPr>
        <p:txBody>
          <a:bodyPr>
            <a:normAutofit fontScale="77500" lnSpcReduction="20000"/>
          </a:bodyPr>
          <a:lstStyle/>
          <a:p>
            <a:pPr marL="0" indent="0">
              <a:buNone/>
            </a:pPr>
            <a:r>
              <a:rPr lang="es-CR" sz="1800" dirty="0">
                <a:solidFill>
                  <a:srgbClr val="0000FF"/>
                </a:solidFill>
                <a:latin typeface="Consolas" panose="020B0609020204030204" pitchFamily="49" charset="0"/>
              </a:rPr>
              <a:t>CREATE</a:t>
            </a:r>
            <a:r>
              <a:rPr lang="es-CR" sz="1800" dirty="0">
                <a:solidFill>
                  <a:srgbClr val="000000"/>
                </a:solidFill>
                <a:latin typeface="Consolas" panose="020B0609020204030204" pitchFamily="49" charset="0"/>
              </a:rPr>
              <a:t> </a:t>
            </a:r>
            <a:r>
              <a:rPr lang="es-CR" sz="1800" dirty="0">
                <a:solidFill>
                  <a:srgbClr val="808080"/>
                </a:solidFill>
                <a:latin typeface="Consolas" panose="020B0609020204030204" pitchFamily="49" charset="0"/>
              </a:rPr>
              <a:t>OR</a:t>
            </a:r>
            <a:r>
              <a:rPr lang="es-CR" sz="1800" dirty="0">
                <a:solidFill>
                  <a:srgbClr val="000000"/>
                </a:solidFill>
                <a:latin typeface="Consolas" panose="020B0609020204030204" pitchFamily="49" charset="0"/>
              </a:rPr>
              <a:t> </a:t>
            </a:r>
            <a:r>
              <a:rPr lang="es-CR" sz="1800" dirty="0">
                <a:solidFill>
                  <a:srgbClr val="0000FF"/>
                </a:solidFill>
                <a:latin typeface="Consolas" panose="020B0609020204030204" pitchFamily="49" charset="0"/>
              </a:rPr>
              <a:t>ALTER</a:t>
            </a:r>
            <a:r>
              <a:rPr lang="es-CR" sz="1800" dirty="0">
                <a:solidFill>
                  <a:srgbClr val="000000"/>
                </a:solidFill>
                <a:latin typeface="Consolas" panose="020B0609020204030204" pitchFamily="49" charset="0"/>
              </a:rPr>
              <a:t> </a:t>
            </a:r>
            <a:r>
              <a:rPr lang="es-CR" sz="1800" dirty="0">
                <a:solidFill>
                  <a:srgbClr val="0000FF"/>
                </a:solidFill>
                <a:latin typeface="Consolas" panose="020B0609020204030204" pitchFamily="49" charset="0"/>
              </a:rPr>
              <a:t>TRIGGER</a:t>
            </a:r>
            <a:r>
              <a:rPr lang="es-CR" sz="1800" dirty="0">
                <a:solidFill>
                  <a:srgbClr val="000000"/>
                </a:solidFill>
                <a:latin typeface="Consolas" panose="020B0609020204030204" pitchFamily="49" charset="0"/>
              </a:rPr>
              <a:t> TR_AI_MATERIAS_CARRERAS</a:t>
            </a:r>
          </a:p>
          <a:p>
            <a:pPr marL="0" indent="0">
              <a:buNone/>
            </a:pPr>
            <a:r>
              <a:rPr lang="es-CR" sz="1800" dirty="0">
                <a:solidFill>
                  <a:srgbClr val="0000FF"/>
                </a:solidFill>
                <a:latin typeface="Consolas" panose="020B0609020204030204" pitchFamily="49" charset="0"/>
              </a:rPr>
              <a:t>ON</a:t>
            </a:r>
            <a:r>
              <a:rPr lang="es-CR" sz="1800" dirty="0">
                <a:solidFill>
                  <a:srgbClr val="000000"/>
                </a:solidFill>
                <a:latin typeface="Consolas" panose="020B0609020204030204" pitchFamily="49" charset="0"/>
              </a:rPr>
              <a:t> MATERIAS_CARRERAS </a:t>
            </a:r>
            <a:r>
              <a:rPr lang="es-CR" sz="1800" dirty="0">
                <a:solidFill>
                  <a:srgbClr val="0000FF"/>
                </a:solidFill>
                <a:latin typeface="Consolas" panose="020B0609020204030204" pitchFamily="49" charset="0"/>
              </a:rPr>
              <a:t>FOR</a:t>
            </a:r>
            <a:r>
              <a:rPr lang="es-CR" sz="1800" dirty="0">
                <a:solidFill>
                  <a:srgbClr val="000000"/>
                </a:solidFill>
                <a:latin typeface="Consolas" panose="020B0609020204030204" pitchFamily="49" charset="0"/>
              </a:rPr>
              <a:t> </a:t>
            </a:r>
            <a:r>
              <a:rPr lang="es-CR" sz="1800" dirty="0">
                <a:solidFill>
                  <a:srgbClr val="0000FF"/>
                </a:solidFill>
                <a:latin typeface="Consolas" panose="020B0609020204030204" pitchFamily="49" charset="0"/>
              </a:rPr>
              <a:t>INSERT</a:t>
            </a:r>
            <a:r>
              <a:rPr lang="es-CR" sz="1800" dirty="0">
                <a:solidFill>
                  <a:srgbClr val="000000"/>
                </a:solidFill>
                <a:latin typeface="Consolas" panose="020B0609020204030204" pitchFamily="49" charset="0"/>
              </a:rPr>
              <a:t> </a:t>
            </a:r>
          </a:p>
          <a:p>
            <a:pPr marL="0" indent="0">
              <a:buNone/>
            </a:pPr>
            <a:r>
              <a:rPr lang="es-CR" sz="1800" dirty="0">
                <a:solidFill>
                  <a:srgbClr val="0000FF"/>
                </a:solidFill>
                <a:latin typeface="Consolas" panose="020B0609020204030204" pitchFamily="49" charset="0"/>
              </a:rPr>
              <a:t>AS</a:t>
            </a:r>
            <a:endParaRPr lang="es-CR" sz="1800" dirty="0">
              <a:solidFill>
                <a:srgbClr val="000000"/>
              </a:solidFill>
              <a:latin typeface="Consolas" panose="020B0609020204030204" pitchFamily="49" charset="0"/>
            </a:endParaRPr>
          </a:p>
          <a:p>
            <a:pPr marL="0" indent="0">
              <a:buNone/>
            </a:pPr>
            <a:r>
              <a:rPr lang="es-CR" sz="1800" dirty="0">
                <a:solidFill>
                  <a:srgbClr val="0000FF"/>
                </a:solidFill>
                <a:latin typeface="Consolas" panose="020B0609020204030204" pitchFamily="49" charset="0"/>
              </a:rPr>
              <a:t>	DECLARE</a:t>
            </a:r>
            <a:r>
              <a:rPr lang="es-CR" sz="1800" dirty="0">
                <a:solidFill>
                  <a:srgbClr val="000000"/>
                </a:solidFill>
                <a:latin typeface="Consolas" panose="020B0609020204030204" pitchFamily="49" charset="0"/>
              </a:rPr>
              <a:t> @CREDITOS </a:t>
            </a:r>
            <a:r>
              <a:rPr lang="es-CR" sz="1800" dirty="0">
                <a:solidFill>
                  <a:srgbClr val="0000FF"/>
                </a:solidFill>
                <a:latin typeface="Consolas" panose="020B0609020204030204" pitchFamily="49" charset="0"/>
              </a:rPr>
              <a:t>INT</a:t>
            </a:r>
          </a:p>
          <a:p>
            <a:pPr marL="0" indent="0">
              <a:buNone/>
            </a:pPr>
            <a:r>
              <a:rPr lang="es-CR" sz="1800" dirty="0">
                <a:solidFill>
                  <a:srgbClr val="0000FF"/>
                </a:solidFill>
                <a:latin typeface="Consolas" panose="020B0609020204030204" pitchFamily="49" charset="0"/>
              </a:rPr>
              <a:t>	IF</a:t>
            </a:r>
            <a:r>
              <a:rPr lang="es-CR" sz="1800" dirty="0">
                <a:solidFill>
                  <a:srgbClr val="000000"/>
                </a:solidFill>
                <a:latin typeface="Consolas" panose="020B0609020204030204" pitchFamily="49" charset="0"/>
              </a:rPr>
              <a:t> </a:t>
            </a:r>
            <a:r>
              <a:rPr lang="es-CR" sz="1800" dirty="0">
                <a:solidFill>
                  <a:srgbClr val="FF00FF"/>
                </a:solidFill>
                <a:latin typeface="Consolas" panose="020B0609020204030204" pitchFamily="49" charset="0"/>
              </a:rPr>
              <a:t>@@ROWCOUNT</a:t>
            </a:r>
            <a:r>
              <a:rPr lang="es-CR" sz="1800" dirty="0">
                <a:solidFill>
                  <a:srgbClr val="000000"/>
                </a:solidFill>
                <a:latin typeface="Consolas" panose="020B0609020204030204" pitchFamily="49" charset="0"/>
              </a:rPr>
              <a:t> </a:t>
            </a:r>
            <a:r>
              <a:rPr lang="es-CR" sz="1800" dirty="0">
                <a:solidFill>
                  <a:srgbClr val="808080"/>
                </a:solidFill>
                <a:latin typeface="Consolas" panose="020B0609020204030204" pitchFamily="49" charset="0"/>
              </a:rPr>
              <a:t>=</a:t>
            </a:r>
            <a:r>
              <a:rPr lang="es-CR" sz="1800" dirty="0">
                <a:solidFill>
                  <a:srgbClr val="000000"/>
                </a:solidFill>
                <a:latin typeface="Consolas" panose="020B0609020204030204" pitchFamily="49" charset="0"/>
              </a:rPr>
              <a:t> 1</a:t>
            </a:r>
          </a:p>
          <a:p>
            <a:pPr marL="594000" lvl="2" indent="0">
              <a:buNone/>
            </a:pPr>
            <a:r>
              <a:rPr lang="es-CR" sz="1800" dirty="0">
                <a:solidFill>
                  <a:srgbClr val="0000FF"/>
                </a:solidFill>
                <a:latin typeface="Consolas" panose="020B0609020204030204" pitchFamily="49" charset="0"/>
              </a:rPr>
              <a:t>	BEGIN</a:t>
            </a:r>
            <a:endParaRPr lang="es-CR" sz="1800" dirty="0">
              <a:solidFill>
                <a:srgbClr val="000000"/>
              </a:solidFill>
              <a:latin typeface="Consolas" panose="020B0609020204030204" pitchFamily="49" charset="0"/>
            </a:endParaRPr>
          </a:p>
          <a:p>
            <a:pPr marL="1296000" lvl="4" indent="0">
              <a:buNone/>
            </a:pPr>
            <a:r>
              <a:rPr lang="en-US" sz="1800" dirty="0">
                <a:solidFill>
                  <a:srgbClr val="0000FF"/>
                </a:solidFill>
                <a:latin typeface="Consolas" panose="020B0609020204030204" pitchFamily="49" charset="0"/>
              </a:rPr>
              <a:t>SET</a:t>
            </a:r>
            <a:r>
              <a:rPr lang="en-US" sz="1800" dirty="0">
                <a:solidFill>
                  <a:srgbClr val="000000"/>
                </a:solidFill>
                <a:latin typeface="Consolas" panose="020B0609020204030204" pitchFamily="49" charset="0"/>
              </a:rPr>
              <a:t> @CREDITOS </a:t>
            </a:r>
            <a:r>
              <a:rPr lang="en-US" sz="1800" dirty="0">
                <a:solidFill>
                  <a:srgbClr val="808080"/>
                </a:solidFill>
                <a:latin typeface="Consolas" panose="020B0609020204030204" pitchFamily="49" charset="0"/>
              </a:rPr>
              <a:t>=</a:t>
            </a:r>
            <a:r>
              <a:rPr lang="en-US" sz="1800" dirty="0">
                <a:solidFill>
                  <a:srgbClr val="0000FF"/>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a:solidFill>
                  <a:srgbClr val="0000FF"/>
                </a:solidFill>
                <a:latin typeface="Consolas" panose="020B0609020204030204" pitchFamily="49" charset="0"/>
              </a:rPr>
              <a:t>SELECT</a:t>
            </a:r>
            <a:r>
              <a:rPr lang="en-US" sz="1800" dirty="0">
                <a:solidFill>
                  <a:srgbClr val="000000"/>
                </a:solidFill>
                <a:latin typeface="Consolas" panose="020B0609020204030204" pitchFamily="49" charset="0"/>
              </a:rPr>
              <a:t> CREDITOS </a:t>
            </a:r>
            <a:r>
              <a:rPr lang="en-US" sz="1800" dirty="0">
                <a:solidFill>
                  <a:srgbClr val="0000FF"/>
                </a:solidFill>
                <a:latin typeface="Consolas" panose="020B0609020204030204" pitchFamily="49" charset="0"/>
              </a:rPr>
              <a:t>FROM</a:t>
            </a:r>
            <a:r>
              <a:rPr lang="en-US" sz="1800" dirty="0">
                <a:solidFill>
                  <a:srgbClr val="000000"/>
                </a:solidFill>
                <a:latin typeface="Consolas" panose="020B0609020204030204" pitchFamily="49" charset="0"/>
              </a:rPr>
              <a:t> MATERIAS M</a:t>
            </a:r>
          </a:p>
          <a:p>
            <a:pPr marL="1296000" lvl="4" indent="0">
              <a:buNone/>
            </a:pPr>
            <a:r>
              <a:rPr lang="es-CR" sz="1800" dirty="0">
                <a:solidFill>
                  <a:srgbClr val="808080"/>
                </a:solidFill>
                <a:latin typeface="Consolas" panose="020B0609020204030204" pitchFamily="49" charset="0"/>
              </a:rPr>
              <a:t>INNER</a:t>
            </a:r>
            <a:r>
              <a:rPr lang="es-CR" sz="1800" dirty="0">
                <a:solidFill>
                  <a:srgbClr val="000000"/>
                </a:solidFill>
                <a:latin typeface="Consolas" panose="020B0609020204030204" pitchFamily="49" charset="0"/>
              </a:rPr>
              <a:t> </a:t>
            </a:r>
            <a:r>
              <a:rPr lang="es-CR" sz="1800" dirty="0">
                <a:solidFill>
                  <a:srgbClr val="808080"/>
                </a:solidFill>
                <a:latin typeface="Consolas" panose="020B0609020204030204" pitchFamily="49" charset="0"/>
              </a:rPr>
              <a:t>JOIN</a:t>
            </a:r>
            <a:r>
              <a:rPr lang="es-CR" sz="1800" dirty="0">
                <a:solidFill>
                  <a:srgbClr val="000000"/>
                </a:solidFill>
                <a:latin typeface="Consolas" panose="020B0609020204030204" pitchFamily="49" charset="0"/>
              </a:rPr>
              <a:t> </a:t>
            </a:r>
            <a:r>
              <a:rPr lang="es-CR" sz="1800" dirty="0" err="1">
                <a:solidFill>
                  <a:srgbClr val="000000"/>
                </a:solidFill>
                <a:latin typeface="Consolas" panose="020B0609020204030204" pitchFamily="49" charset="0"/>
              </a:rPr>
              <a:t>inserted</a:t>
            </a:r>
            <a:endParaRPr lang="es-CR" sz="1800" dirty="0">
              <a:solidFill>
                <a:srgbClr val="000000"/>
              </a:solidFill>
              <a:latin typeface="Consolas" panose="020B0609020204030204" pitchFamily="49" charset="0"/>
            </a:endParaRPr>
          </a:p>
          <a:p>
            <a:pPr marL="1296000" lvl="4" indent="0">
              <a:buNone/>
            </a:pPr>
            <a:r>
              <a:rPr lang="es-CR" sz="1800" dirty="0">
                <a:solidFill>
                  <a:srgbClr val="0000FF"/>
                </a:solidFill>
                <a:latin typeface="Consolas" panose="020B0609020204030204" pitchFamily="49" charset="0"/>
              </a:rPr>
              <a:t>ON</a:t>
            </a:r>
            <a:r>
              <a:rPr lang="es-CR" sz="1800" dirty="0">
                <a:solidFill>
                  <a:srgbClr val="000000"/>
                </a:solidFill>
                <a:latin typeface="Consolas" panose="020B0609020204030204" pitchFamily="49" charset="0"/>
              </a:rPr>
              <a:t> M</a:t>
            </a:r>
            <a:r>
              <a:rPr lang="es-CR" sz="1800" dirty="0">
                <a:solidFill>
                  <a:srgbClr val="808080"/>
                </a:solidFill>
                <a:latin typeface="Consolas" panose="020B0609020204030204" pitchFamily="49" charset="0"/>
              </a:rPr>
              <a:t>.</a:t>
            </a:r>
            <a:r>
              <a:rPr lang="es-CR" sz="1800" dirty="0">
                <a:solidFill>
                  <a:srgbClr val="000000"/>
                </a:solidFill>
                <a:latin typeface="Consolas" panose="020B0609020204030204" pitchFamily="49" charset="0"/>
              </a:rPr>
              <a:t>COD_MATERIA </a:t>
            </a:r>
            <a:r>
              <a:rPr lang="es-CR" sz="1800" dirty="0">
                <a:solidFill>
                  <a:srgbClr val="808080"/>
                </a:solidFill>
                <a:latin typeface="Consolas" panose="020B0609020204030204" pitchFamily="49" charset="0"/>
              </a:rPr>
              <a:t>=</a:t>
            </a:r>
            <a:r>
              <a:rPr lang="es-CR" sz="1800" dirty="0">
                <a:solidFill>
                  <a:srgbClr val="000000"/>
                </a:solidFill>
                <a:latin typeface="Consolas" panose="020B0609020204030204" pitchFamily="49" charset="0"/>
              </a:rPr>
              <a:t> </a:t>
            </a:r>
            <a:r>
              <a:rPr lang="es-CR" sz="1800" dirty="0" err="1">
                <a:solidFill>
                  <a:srgbClr val="000000"/>
                </a:solidFill>
                <a:latin typeface="Consolas" panose="020B0609020204030204" pitchFamily="49" charset="0"/>
              </a:rPr>
              <a:t>inserted</a:t>
            </a:r>
            <a:r>
              <a:rPr lang="es-CR" sz="1800" dirty="0" err="1">
                <a:solidFill>
                  <a:srgbClr val="808080"/>
                </a:solidFill>
                <a:latin typeface="Consolas" panose="020B0609020204030204" pitchFamily="49" charset="0"/>
              </a:rPr>
              <a:t>.</a:t>
            </a:r>
            <a:r>
              <a:rPr lang="es-CR" sz="1800" dirty="0" err="1">
                <a:solidFill>
                  <a:srgbClr val="000000"/>
                </a:solidFill>
                <a:latin typeface="Consolas" panose="020B0609020204030204" pitchFamily="49" charset="0"/>
              </a:rPr>
              <a:t>COD_MATERIA</a:t>
            </a:r>
            <a:r>
              <a:rPr lang="es-CR" sz="1800" dirty="0">
                <a:solidFill>
                  <a:srgbClr val="808080"/>
                </a:solidFill>
                <a:latin typeface="Consolas" panose="020B0609020204030204" pitchFamily="49" charset="0"/>
              </a:rPr>
              <a:t>)</a:t>
            </a:r>
            <a:endParaRPr lang="es-CR" sz="1800" dirty="0">
              <a:solidFill>
                <a:srgbClr val="000000"/>
              </a:solidFill>
              <a:latin typeface="Consolas" panose="020B0609020204030204" pitchFamily="49" charset="0"/>
            </a:endParaRPr>
          </a:p>
          <a:p>
            <a:pPr marL="1296000" lvl="4" indent="0">
              <a:buNone/>
            </a:pPr>
            <a:r>
              <a:rPr lang="es-CR" sz="1800" dirty="0">
                <a:solidFill>
                  <a:srgbClr val="FF00FF"/>
                </a:solidFill>
                <a:latin typeface="Consolas" panose="020B0609020204030204" pitchFamily="49" charset="0"/>
              </a:rPr>
              <a:t>UPDATE</a:t>
            </a:r>
            <a:r>
              <a:rPr lang="es-CR" sz="1800" dirty="0">
                <a:solidFill>
                  <a:srgbClr val="000000"/>
                </a:solidFill>
                <a:latin typeface="Consolas" panose="020B0609020204030204" pitchFamily="49" charset="0"/>
              </a:rPr>
              <a:t> CARRERAS</a:t>
            </a:r>
          </a:p>
          <a:p>
            <a:pPr marL="1296000" lvl="4" indent="0">
              <a:buNone/>
            </a:pPr>
            <a:r>
              <a:rPr lang="es-CR" sz="1800" dirty="0">
                <a:solidFill>
                  <a:srgbClr val="0000FF"/>
                </a:solidFill>
                <a:latin typeface="Consolas" panose="020B0609020204030204" pitchFamily="49" charset="0"/>
              </a:rPr>
              <a:t>SET</a:t>
            </a:r>
            <a:r>
              <a:rPr lang="es-CR" sz="1800" dirty="0">
                <a:solidFill>
                  <a:srgbClr val="000000"/>
                </a:solidFill>
                <a:latin typeface="Consolas" panose="020B0609020204030204" pitchFamily="49" charset="0"/>
              </a:rPr>
              <a:t> TOTAL_CREDITOS </a:t>
            </a:r>
            <a:r>
              <a:rPr lang="es-CR" sz="1800" dirty="0">
                <a:solidFill>
                  <a:srgbClr val="808080"/>
                </a:solidFill>
                <a:latin typeface="Consolas" panose="020B0609020204030204" pitchFamily="49" charset="0"/>
              </a:rPr>
              <a:t>=</a:t>
            </a:r>
            <a:r>
              <a:rPr lang="es-CR" sz="1800" dirty="0">
                <a:solidFill>
                  <a:srgbClr val="000000"/>
                </a:solidFill>
                <a:latin typeface="Consolas" panose="020B0609020204030204" pitchFamily="49" charset="0"/>
              </a:rPr>
              <a:t> TOTAL_CREDITOS </a:t>
            </a:r>
            <a:r>
              <a:rPr lang="es-CR" sz="1800" dirty="0">
                <a:solidFill>
                  <a:srgbClr val="808080"/>
                </a:solidFill>
                <a:latin typeface="Consolas" panose="020B0609020204030204" pitchFamily="49" charset="0"/>
              </a:rPr>
              <a:t>+</a:t>
            </a:r>
            <a:r>
              <a:rPr lang="es-CR" sz="1800" dirty="0">
                <a:solidFill>
                  <a:srgbClr val="000000"/>
                </a:solidFill>
                <a:latin typeface="Consolas" panose="020B0609020204030204" pitchFamily="49" charset="0"/>
              </a:rPr>
              <a:t> @CREDITOS</a:t>
            </a:r>
          </a:p>
          <a:p>
            <a:pPr marL="1296000" lvl="4" indent="0">
              <a:buNone/>
            </a:pPr>
            <a:r>
              <a:rPr lang="es-CR" sz="1800" dirty="0">
                <a:solidFill>
                  <a:srgbClr val="0000FF"/>
                </a:solidFill>
                <a:latin typeface="Consolas" panose="020B0609020204030204" pitchFamily="49" charset="0"/>
              </a:rPr>
              <a:t>FROM</a:t>
            </a:r>
            <a:r>
              <a:rPr lang="es-CR" sz="1800" dirty="0">
                <a:solidFill>
                  <a:srgbClr val="000000"/>
                </a:solidFill>
                <a:latin typeface="Consolas" panose="020B0609020204030204" pitchFamily="49" charset="0"/>
              </a:rPr>
              <a:t> </a:t>
            </a:r>
            <a:r>
              <a:rPr lang="es-CR" sz="1800" dirty="0" err="1">
                <a:solidFill>
                  <a:srgbClr val="000000"/>
                </a:solidFill>
                <a:latin typeface="Consolas" panose="020B0609020204030204" pitchFamily="49" charset="0"/>
              </a:rPr>
              <a:t>inserted</a:t>
            </a:r>
            <a:endParaRPr lang="es-CR" sz="1800" dirty="0">
              <a:solidFill>
                <a:srgbClr val="000000"/>
              </a:solidFill>
              <a:latin typeface="Consolas" panose="020B0609020204030204" pitchFamily="49" charset="0"/>
            </a:endParaRPr>
          </a:p>
          <a:p>
            <a:pPr marL="1296000" lvl="4" indent="0">
              <a:buNone/>
            </a:pPr>
            <a:r>
              <a:rPr lang="es-CR" sz="1800" dirty="0">
                <a:solidFill>
                  <a:srgbClr val="0000FF"/>
                </a:solidFill>
                <a:latin typeface="Consolas" panose="020B0609020204030204" pitchFamily="49" charset="0"/>
              </a:rPr>
              <a:t>WHERE</a:t>
            </a:r>
            <a:r>
              <a:rPr lang="es-CR" sz="1800" dirty="0">
                <a:solidFill>
                  <a:srgbClr val="000000"/>
                </a:solidFill>
                <a:latin typeface="Consolas" panose="020B0609020204030204" pitchFamily="49" charset="0"/>
              </a:rPr>
              <a:t> CARRERAS</a:t>
            </a:r>
            <a:r>
              <a:rPr lang="es-CR" sz="1800" dirty="0">
                <a:solidFill>
                  <a:srgbClr val="808080"/>
                </a:solidFill>
                <a:latin typeface="Consolas" panose="020B0609020204030204" pitchFamily="49" charset="0"/>
              </a:rPr>
              <a:t>.</a:t>
            </a:r>
            <a:r>
              <a:rPr lang="es-CR" sz="1800" dirty="0">
                <a:solidFill>
                  <a:srgbClr val="000000"/>
                </a:solidFill>
                <a:latin typeface="Consolas" panose="020B0609020204030204" pitchFamily="49" charset="0"/>
              </a:rPr>
              <a:t>COD_CARRERA </a:t>
            </a:r>
            <a:r>
              <a:rPr lang="es-CR" sz="1800" dirty="0">
                <a:solidFill>
                  <a:srgbClr val="808080"/>
                </a:solidFill>
                <a:latin typeface="Consolas" panose="020B0609020204030204" pitchFamily="49" charset="0"/>
              </a:rPr>
              <a:t>=</a:t>
            </a:r>
            <a:r>
              <a:rPr lang="es-CR" sz="1800" dirty="0">
                <a:solidFill>
                  <a:srgbClr val="000000"/>
                </a:solidFill>
                <a:latin typeface="Consolas" panose="020B0609020204030204" pitchFamily="49" charset="0"/>
              </a:rPr>
              <a:t> </a:t>
            </a:r>
            <a:r>
              <a:rPr lang="es-CR" sz="1800" dirty="0" err="1">
                <a:solidFill>
                  <a:srgbClr val="000000"/>
                </a:solidFill>
                <a:latin typeface="Consolas" panose="020B0609020204030204" pitchFamily="49" charset="0"/>
              </a:rPr>
              <a:t>inserted</a:t>
            </a:r>
            <a:r>
              <a:rPr lang="es-CR" sz="1800" dirty="0" err="1">
                <a:solidFill>
                  <a:srgbClr val="808080"/>
                </a:solidFill>
                <a:latin typeface="Consolas" panose="020B0609020204030204" pitchFamily="49" charset="0"/>
              </a:rPr>
              <a:t>.</a:t>
            </a:r>
            <a:r>
              <a:rPr lang="es-CR" sz="1800" dirty="0" err="1">
                <a:solidFill>
                  <a:srgbClr val="000000"/>
                </a:solidFill>
                <a:latin typeface="Consolas" panose="020B0609020204030204" pitchFamily="49" charset="0"/>
              </a:rPr>
              <a:t>COD_CARRERA</a:t>
            </a:r>
            <a:endParaRPr lang="es-CR" sz="1800" dirty="0">
              <a:solidFill>
                <a:srgbClr val="000000"/>
              </a:solidFill>
              <a:latin typeface="Consolas" panose="020B0609020204030204" pitchFamily="49" charset="0"/>
            </a:endParaRPr>
          </a:p>
          <a:p>
            <a:pPr marL="594000" lvl="2" indent="0">
              <a:buNone/>
            </a:pPr>
            <a:r>
              <a:rPr lang="es-CR" sz="1800" dirty="0">
                <a:solidFill>
                  <a:srgbClr val="0000FF"/>
                </a:solidFill>
                <a:latin typeface="Consolas" panose="020B0609020204030204" pitchFamily="49" charset="0"/>
              </a:rPr>
              <a:t>	END</a:t>
            </a:r>
          </a:p>
          <a:p>
            <a:pPr marL="594000" lvl="2" indent="0">
              <a:buNone/>
            </a:pPr>
            <a:r>
              <a:rPr lang="es-CR" sz="1800" dirty="0">
                <a:solidFill>
                  <a:srgbClr val="0000FF"/>
                </a:solidFill>
                <a:latin typeface="Consolas" panose="020B0609020204030204" pitchFamily="49" charset="0"/>
              </a:rPr>
              <a:t>ELSE</a:t>
            </a:r>
            <a:endParaRPr lang="es-CR" dirty="0"/>
          </a:p>
        </p:txBody>
      </p:sp>
    </p:spTree>
    <p:extLst>
      <p:ext uri="{BB962C8B-B14F-4D97-AF65-F5344CB8AC3E}">
        <p14:creationId xmlns:p14="http://schemas.microsoft.com/office/powerpoint/2010/main" val="230996874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Ejemplo 10 – inserción múltiple</a:t>
            </a:r>
          </a:p>
        </p:txBody>
      </p:sp>
      <p:sp>
        <p:nvSpPr>
          <p:cNvPr id="5" name="Marcador de contenido 4">
            <a:extLst>
              <a:ext uri="{FF2B5EF4-FFF2-40B4-BE49-F238E27FC236}">
                <a16:creationId xmlns:a16="http://schemas.microsoft.com/office/drawing/2014/main" id="{14F0392D-6223-4DF4-91E2-B4AB14BBF904}"/>
              </a:ext>
            </a:extLst>
          </p:cNvPr>
          <p:cNvSpPr>
            <a:spLocks noGrp="1"/>
          </p:cNvSpPr>
          <p:nvPr>
            <p:ph idx="1"/>
          </p:nvPr>
        </p:nvSpPr>
        <p:spPr>
          <a:xfrm>
            <a:off x="457200" y="2228003"/>
            <a:ext cx="8113744" cy="4370917"/>
          </a:xfrm>
        </p:spPr>
        <p:txBody>
          <a:bodyPr>
            <a:normAutofit lnSpcReduction="10000"/>
          </a:bodyPr>
          <a:lstStyle/>
          <a:p>
            <a:pPr marL="0" indent="0">
              <a:buNone/>
            </a:pPr>
            <a:r>
              <a:rPr lang="es-CR" sz="1800" dirty="0">
                <a:solidFill>
                  <a:srgbClr val="0000FF"/>
                </a:solidFill>
                <a:latin typeface="Consolas" panose="020B0609020204030204" pitchFamily="49" charset="0"/>
              </a:rPr>
              <a:t>ELSE</a:t>
            </a:r>
            <a:endParaRPr lang="es-CR" sz="1800" dirty="0">
              <a:solidFill>
                <a:srgbClr val="000000"/>
              </a:solidFill>
              <a:latin typeface="Consolas" panose="020B0609020204030204" pitchFamily="49" charset="0"/>
            </a:endParaRPr>
          </a:p>
          <a:p>
            <a:pPr marL="324000" lvl="1" indent="0">
              <a:buNone/>
            </a:pPr>
            <a:r>
              <a:rPr lang="es-CR" sz="1800" dirty="0">
                <a:solidFill>
                  <a:srgbClr val="0000FF"/>
                </a:solidFill>
                <a:latin typeface="Consolas" panose="020B0609020204030204" pitchFamily="49" charset="0"/>
              </a:rPr>
              <a:t>BEGIN</a:t>
            </a:r>
            <a:endParaRPr lang="es-CR" sz="1800" dirty="0">
              <a:solidFill>
                <a:srgbClr val="000000"/>
              </a:solidFill>
              <a:latin typeface="Consolas" panose="020B0609020204030204" pitchFamily="49" charset="0"/>
            </a:endParaRPr>
          </a:p>
          <a:p>
            <a:pPr marL="594000" lvl="2" indent="0">
              <a:buNone/>
            </a:pPr>
            <a:r>
              <a:rPr lang="es-CR" sz="1800" dirty="0">
                <a:solidFill>
                  <a:srgbClr val="FF00FF"/>
                </a:solidFill>
                <a:latin typeface="Consolas" panose="020B0609020204030204" pitchFamily="49" charset="0"/>
              </a:rPr>
              <a:t>UPDATE</a:t>
            </a:r>
            <a:r>
              <a:rPr lang="es-CR" sz="1800" dirty="0">
                <a:solidFill>
                  <a:srgbClr val="000000"/>
                </a:solidFill>
                <a:latin typeface="Consolas" panose="020B0609020204030204" pitchFamily="49" charset="0"/>
              </a:rPr>
              <a:t> CARRERAS</a:t>
            </a:r>
          </a:p>
          <a:p>
            <a:pPr marL="594000" lvl="2" indent="0">
              <a:buNone/>
            </a:pPr>
            <a:r>
              <a:rPr lang="es-CR" sz="1800" dirty="0">
                <a:solidFill>
                  <a:srgbClr val="0000FF"/>
                </a:solidFill>
                <a:latin typeface="Consolas" panose="020B0609020204030204" pitchFamily="49" charset="0"/>
              </a:rPr>
              <a:t>SET</a:t>
            </a:r>
            <a:r>
              <a:rPr lang="es-CR" sz="1800" dirty="0">
                <a:solidFill>
                  <a:srgbClr val="000000"/>
                </a:solidFill>
                <a:latin typeface="Consolas" panose="020B0609020204030204" pitchFamily="49" charset="0"/>
              </a:rPr>
              <a:t> TOTAL_CREDITOS </a:t>
            </a:r>
            <a:r>
              <a:rPr lang="es-CR" sz="1800" dirty="0">
                <a:solidFill>
                  <a:srgbClr val="808080"/>
                </a:solidFill>
                <a:latin typeface="Consolas" panose="020B0609020204030204" pitchFamily="49" charset="0"/>
              </a:rPr>
              <a:t>=</a:t>
            </a:r>
            <a:r>
              <a:rPr lang="es-CR" sz="1800" dirty="0">
                <a:solidFill>
                  <a:srgbClr val="000000"/>
                </a:solidFill>
                <a:latin typeface="Consolas" panose="020B0609020204030204" pitchFamily="49" charset="0"/>
              </a:rPr>
              <a:t> TOTAL_CREDITOS </a:t>
            </a:r>
            <a:r>
              <a:rPr lang="es-CR" sz="1800" dirty="0">
                <a:solidFill>
                  <a:srgbClr val="808080"/>
                </a:solidFill>
                <a:latin typeface="Consolas" panose="020B0609020204030204" pitchFamily="49" charset="0"/>
              </a:rPr>
              <a:t>+</a:t>
            </a:r>
            <a:r>
              <a:rPr lang="es-CR" sz="1800" dirty="0">
                <a:solidFill>
                  <a:srgbClr val="000000"/>
                </a:solidFill>
                <a:latin typeface="Consolas" panose="020B0609020204030204" pitchFamily="49" charset="0"/>
              </a:rPr>
              <a:t> </a:t>
            </a:r>
          </a:p>
          <a:p>
            <a:pPr marL="1296000" lvl="4" indent="0">
              <a:buNone/>
            </a:pPr>
            <a:r>
              <a:rPr lang="es-CR" sz="1800" dirty="0">
                <a:solidFill>
                  <a:srgbClr val="808080"/>
                </a:solidFill>
                <a:latin typeface="Consolas" panose="020B0609020204030204" pitchFamily="49" charset="0"/>
              </a:rPr>
              <a:t>(</a:t>
            </a:r>
            <a:r>
              <a:rPr lang="es-CR" sz="1800" dirty="0">
                <a:solidFill>
                  <a:srgbClr val="0000FF"/>
                </a:solidFill>
                <a:latin typeface="Consolas" panose="020B0609020204030204" pitchFamily="49" charset="0"/>
              </a:rPr>
              <a:t>SELECT</a:t>
            </a:r>
            <a:r>
              <a:rPr lang="es-CR" sz="1800" dirty="0">
                <a:solidFill>
                  <a:srgbClr val="000000"/>
                </a:solidFill>
                <a:latin typeface="Consolas" panose="020B0609020204030204" pitchFamily="49" charset="0"/>
              </a:rPr>
              <a:t> </a:t>
            </a:r>
            <a:r>
              <a:rPr lang="es-CR" sz="1800" dirty="0">
                <a:solidFill>
                  <a:srgbClr val="FF00FF"/>
                </a:solidFill>
                <a:latin typeface="Consolas" panose="020B0609020204030204" pitchFamily="49" charset="0"/>
              </a:rPr>
              <a:t>SUM</a:t>
            </a:r>
            <a:r>
              <a:rPr lang="es-CR" sz="1800" dirty="0">
                <a:solidFill>
                  <a:srgbClr val="808080"/>
                </a:solidFill>
                <a:latin typeface="Consolas" panose="020B0609020204030204" pitchFamily="49" charset="0"/>
              </a:rPr>
              <a:t>(</a:t>
            </a:r>
            <a:r>
              <a:rPr lang="es-CR" sz="1800" dirty="0">
                <a:solidFill>
                  <a:srgbClr val="000000"/>
                </a:solidFill>
                <a:latin typeface="Consolas" panose="020B0609020204030204" pitchFamily="49" charset="0"/>
              </a:rPr>
              <a:t>CREDITOS</a:t>
            </a:r>
            <a:r>
              <a:rPr lang="es-CR" sz="1800" dirty="0">
                <a:solidFill>
                  <a:srgbClr val="808080"/>
                </a:solidFill>
                <a:latin typeface="Consolas" panose="020B0609020204030204" pitchFamily="49" charset="0"/>
              </a:rPr>
              <a:t>)</a:t>
            </a:r>
            <a:endParaRPr lang="es-CR" sz="1800" dirty="0">
              <a:solidFill>
                <a:srgbClr val="000000"/>
              </a:solidFill>
              <a:latin typeface="Consolas" panose="020B0609020204030204" pitchFamily="49" charset="0"/>
            </a:endParaRPr>
          </a:p>
          <a:p>
            <a:pPr marL="1296000" lvl="4" indent="0">
              <a:buNone/>
            </a:pPr>
            <a:r>
              <a:rPr lang="es-CR" sz="1800" dirty="0">
                <a:solidFill>
                  <a:srgbClr val="000000"/>
                </a:solidFill>
                <a:latin typeface="Consolas" panose="020B0609020204030204" pitchFamily="49" charset="0"/>
              </a:rPr>
              <a:t> </a:t>
            </a:r>
            <a:r>
              <a:rPr lang="es-CR" sz="1800" dirty="0">
                <a:solidFill>
                  <a:srgbClr val="0000FF"/>
                </a:solidFill>
                <a:latin typeface="Consolas" panose="020B0609020204030204" pitchFamily="49" charset="0"/>
              </a:rPr>
              <a:t>FROM</a:t>
            </a:r>
            <a:r>
              <a:rPr lang="es-CR" sz="1800" dirty="0">
                <a:solidFill>
                  <a:srgbClr val="000000"/>
                </a:solidFill>
                <a:latin typeface="Consolas" panose="020B0609020204030204" pitchFamily="49" charset="0"/>
              </a:rPr>
              <a:t> MATERIAS </a:t>
            </a:r>
            <a:r>
              <a:rPr lang="es-CR" sz="1800" dirty="0">
                <a:solidFill>
                  <a:srgbClr val="808080"/>
                </a:solidFill>
                <a:latin typeface="Consolas" panose="020B0609020204030204" pitchFamily="49" charset="0"/>
              </a:rPr>
              <a:t>INNER</a:t>
            </a:r>
            <a:r>
              <a:rPr lang="es-CR" sz="1800" dirty="0">
                <a:solidFill>
                  <a:srgbClr val="000000"/>
                </a:solidFill>
                <a:latin typeface="Consolas" panose="020B0609020204030204" pitchFamily="49" charset="0"/>
              </a:rPr>
              <a:t> </a:t>
            </a:r>
            <a:r>
              <a:rPr lang="es-CR" sz="1800" dirty="0">
                <a:solidFill>
                  <a:srgbClr val="808080"/>
                </a:solidFill>
                <a:latin typeface="Consolas" panose="020B0609020204030204" pitchFamily="49" charset="0"/>
              </a:rPr>
              <a:t>JOIN</a:t>
            </a:r>
            <a:r>
              <a:rPr lang="es-CR" sz="1800" dirty="0">
                <a:solidFill>
                  <a:srgbClr val="000000"/>
                </a:solidFill>
                <a:latin typeface="Consolas" panose="020B0609020204030204" pitchFamily="49" charset="0"/>
              </a:rPr>
              <a:t> </a:t>
            </a:r>
            <a:r>
              <a:rPr lang="es-CR" sz="1800" dirty="0" err="1">
                <a:solidFill>
                  <a:srgbClr val="000000"/>
                </a:solidFill>
                <a:latin typeface="Consolas" panose="020B0609020204030204" pitchFamily="49" charset="0"/>
              </a:rPr>
              <a:t>inserted</a:t>
            </a:r>
            <a:endParaRPr lang="es-CR" sz="1800" dirty="0">
              <a:solidFill>
                <a:srgbClr val="000000"/>
              </a:solidFill>
              <a:latin typeface="Consolas" panose="020B0609020204030204" pitchFamily="49" charset="0"/>
            </a:endParaRPr>
          </a:p>
          <a:p>
            <a:pPr marL="1296000" lvl="4" indent="0">
              <a:buNone/>
            </a:pPr>
            <a:r>
              <a:rPr lang="es-CR" sz="1800" dirty="0">
                <a:solidFill>
                  <a:srgbClr val="000000"/>
                </a:solidFill>
                <a:latin typeface="Consolas" panose="020B0609020204030204" pitchFamily="49" charset="0"/>
              </a:rPr>
              <a:t> </a:t>
            </a:r>
            <a:r>
              <a:rPr lang="es-CR" sz="1800" dirty="0">
                <a:solidFill>
                  <a:srgbClr val="0000FF"/>
                </a:solidFill>
                <a:latin typeface="Consolas" panose="020B0609020204030204" pitchFamily="49" charset="0"/>
              </a:rPr>
              <a:t>ON</a:t>
            </a:r>
            <a:r>
              <a:rPr lang="es-CR" sz="1800" dirty="0">
                <a:solidFill>
                  <a:srgbClr val="000000"/>
                </a:solidFill>
                <a:latin typeface="Consolas" panose="020B0609020204030204" pitchFamily="49" charset="0"/>
              </a:rPr>
              <a:t> MATERIAS</a:t>
            </a:r>
            <a:r>
              <a:rPr lang="es-CR" sz="1800" dirty="0">
                <a:solidFill>
                  <a:srgbClr val="808080"/>
                </a:solidFill>
                <a:latin typeface="Consolas" panose="020B0609020204030204" pitchFamily="49" charset="0"/>
              </a:rPr>
              <a:t>.</a:t>
            </a:r>
            <a:r>
              <a:rPr lang="es-CR" sz="1800" dirty="0">
                <a:solidFill>
                  <a:srgbClr val="000000"/>
                </a:solidFill>
                <a:latin typeface="Consolas" panose="020B0609020204030204" pitchFamily="49" charset="0"/>
              </a:rPr>
              <a:t>COD_MATERIA </a:t>
            </a:r>
            <a:r>
              <a:rPr lang="es-CR" sz="1800" dirty="0">
                <a:solidFill>
                  <a:srgbClr val="808080"/>
                </a:solidFill>
                <a:latin typeface="Consolas" panose="020B0609020204030204" pitchFamily="49" charset="0"/>
              </a:rPr>
              <a:t>=</a:t>
            </a:r>
            <a:r>
              <a:rPr lang="es-CR" sz="1800" dirty="0">
                <a:solidFill>
                  <a:srgbClr val="000000"/>
                </a:solidFill>
                <a:latin typeface="Consolas" panose="020B0609020204030204" pitchFamily="49" charset="0"/>
              </a:rPr>
              <a:t> </a:t>
            </a:r>
            <a:r>
              <a:rPr lang="es-CR" sz="1800" dirty="0" err="1">
                <a:solidFill>
                  <a:srgbClr val="000000"/>
                </a:solidFill>
                <a:latin typeface="Consolas" panose="020B0609020204030204" pitchFamily="49" charset="0"/>
              </a:rPr>
              <a:t>inserted</a:t>
            </a:r>
            <a:r>
              <a:rPr lang="es-CR" sz="1800" dirty="0" err="1">
                <a:solidFill>
                  <a:srgbClr val="808080"/>
                </a:solidFill>
                <a:latin typeface="Consolas" panose="020B0609020204030204" pitchFamily="49" charset="0"/>
              </a:rPr>
              <a:t>.</a:t>
            </a:r>
            <a:r>
              <a:rPr lang="es-CR" sz="1800" dirty="0" err="1">
                <a:solidFill>
                  <a:srgbClr val="000000"/>
                </a:solidFill>
                <a:latin typeface="Consolas" panose="020B0609020204030204" pitchFamily="49" charset="0"/>
              </a:rPr>
              <a:t>COD_MATERIA</a:t>
            </a:r>
            <a:endParaRPr lang="es-CR" sz="1800" dirty="0">
              <a:solidFill>
                <a:srgbClr val="000000"/>
              </a:solidFill>
              <a:latin typeface="Consolas" panose="020B0609020204030204" pitchFamily="49" charset="0"/>
            </a:endParaRPr>
          </a:p>
          <a:p>
            <a:pPr marL="1296000" lvl="4" indent="0">
              <a:buNone/>
            </a:pPr>
            <a:r>
              <a:rPr lang="es-CR" sz="1800" dirty="0">
                <a:solidFill>
                  <a:srgbClr val="000000"/>
                </a:solidFill>
                <a:latin typeface="Consolas" panose="020B0609020204030204" pitchFamily="49" charset="0"/>
              </a:rPr>
              <a:t> </a:t>
            </a:r>
            <a:r>
              <a:rPr lang="es-CR" sz="1800" dirty="0">
                <a:solidFill>
                  <a:srgbClr val="0000FF"/>
                </a:solidFill>
                <a:latin typeface="Consolas" panose="020B0609020204030204" pitchFamily="49" charset="0"/>
              </a:rPr>
              <a:t>WHERE</a:t>
            </a:r>
            <a:r>
              <a:rPr lang="es-CR" sz="1800" dirty="0">
                <a:solidFill>
                  <a:srgbClr val="000000"/>
                </a:solidFill>
                <a:latin typeface="Consolas" panose="020B0609020204030204" pitchFamily="49" charset="0"/>
              </a:rPr>
              <a:t> CARRERAS</a:t>
            </a:r>
            <a:r>
              <a:rPr lang="es-CR" sz="1800" dirty="0">
                <a:solidFill>
                  <a:srgbClr val="808080"/>
                </a:solidFill>
                <a:latin typeface="Consolas" panose="020B0609020204030204" pitchFamily="49" charset="0"/>
              </a:rPr>
              <a:t>.</a:t>
            </a:r>
            <a:r>
              <a:rPr lang="es-CR" sz="1800" dirty="0">
                <a:solidFill>
                  <a:srgbClr val="000000"/>
                </a:solidFill>
                <a:latin typeface="Consolas" panose="020B0609020204030204" pitchFamily="49" charset="0"/>
              </a:rPr>
              <a:t>COD_CARRERA </a:t>
            </a:r>
            <a:r>
              <a:rPr lang="es-CR" sz="1800" dirty="0">
                <a:solidFill>
                  <a:srgbClr val="808080"/>
                </a:solidFill>
                <a:latin typeface="Consolas" panose="020B0609020204030204" pitchFamily="49" charset="0"/>
              </a:rPr>
              <a:t>=</a:t>
            </a:r>
            <a:r>
              <a:rPr lang="es-CR" sz="1800" dirty="0">
                <a:solidFill>
                  <a:srgbClr val="000000"/>
                </a:solidFill>
                <a:latin typeface="Consolas" panose="020B0609020204030204" pitchFamily="49" charset="0"/>
              </a:rPr>
              <a:t> </a:t>
            </a:r>
            <a:r>
              <a:rPr lang="es-CR" sz="1800" dirty="0" err="1">
                <a:solidFill>
                  <a:srgbClr val="000000"/>
                </a:solidFill>
                <a:latin typeface="Consolas" panose="020B0609020204030204" pitchFamily="49" charset="0"/>
              </a:rPr>
              <a:t>inserted</a:t>
            </a:r>
            <a:r>
              <a:rPr lang="es-CR" sz="1800" dirty="0" err="1">
                <a:solidFill>
                  <a:srgbClr val="808080"/>
                </a:solidFill>
                <a:latin typeface="Consolas" panose="020B0609020204030204" pitchFamily="49" charset="0"/>
              </a:rPr>
              <a:t>.</a:t>
            </a:r>
            <a:r>
              <a:rPr lang="es-CR" sz="1800" dirty="0" err="1">
                <a:solidFill>
                  <a:srgbClr val="000000"/>
                </a:solidFill>
                <a:latin typeface="Consolas" panose="020B0609020204030204" pitchFamily="49" charset="0"/>
              </a:rPr>
              <a:t>COD_CARRERA</a:t>
            </a:r>
            <a:r>
              <a:rPr lang="es-CR" sz="1800" dirty="0">
                <a:solidFill>
                  <a:srgbClr val="808080"/>
                </a:solidFill>
                <a:latin typeface="Consolas" panose="020B0609020204030204" pitchFamily="49" charset="0"/>
              </a:rPr>
              <a:t>)</a:t>
            </a:r>
            <a:endParaRPr lang="es-CR" sz="1800" dirty="0">
              <a:solidFill>
                <a:srgbClr val="000000"/>
              </a:solidFill>
              <a:latin typeface="Consolas" panose="020B0609020204030204" pitchFamily="49" charset="0"/>
            </a:endParaRPr>
          </a:p>
          <a:p>
            <a:pPr marL="365125" lvl="4" indent="0">
              <a:buNone/>
            </a:pPr>
            <a:r>
              <a:rPr lang="es-CR"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WHERE</a:t>
            </a:r>
            <a:r>
              <a:rPr lang="en-US" sz="1800" dirty="0">
                <a:solidFill>
                  <a:srgbClr val="000000"/>
                </a:solidFill>
                <a:latin typeface="Consolas" panose="020B0609020204030204" pitchFamily="49" charset="0"/>
              </a:rPr>
              <a:t> CARRERAS</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COD_CARRERA </a:t>
            </a:r>
            <a:r>
              <a:rPr lang="en-US" sz="1800" dirty="0">
                <a:solidFill>
                  <a:srgbClr val="808080"/>
                </a:solidFill>
                <a:latin typeface="Consolas" panose="020B0609020204030204" pitchFamily="49" charset="0"/>
              </a:rPr>
              <a:t>IN</a:t>
            </a:r>
            <a:r>
              <a:rPr lang="en-US" sz="1800" dirty="0">
                <a:solidFill>
                  <a:srgbClr val="0000FF"/>
                </a:solidFill>
                <a:latin typeface="Consolas" panose="020B0609020204030204" pitchFamily="49" charset="0"/>
              </a:rPr>
              <a:t> </a:t>
            </a:r>
          </a:p>
          <a:p>
            <a:pPr marL="365125" lvl="4" indent="0">
              <a:buNone/>
            </a:pPr>
            <a:r>
              <a:rPr lang="en-US" sz="1800" dirty="0">
                <a:solidFill>
                  <a:srgbClr val="808080"/>
                </a:solidFill>
                <a:latin typeface="Consolas" panose="020B0609020204030204" pitchFamily="49" charset="0"/>
              </a:rPr>
              <a:t>					(</a:t>
            </a:r>
            <a:r>
              <a:rPr lang="en-US" sz="1800" dirty="0">
                <a:solidFill>
                  <a:srgbClr val="0000FF"/>
                </a:solidFill>
                <a:latin typeface="Consolas" panose="020B0609020204030204" pitchFamily="49" charset="0"/>
              </a:rPr>
              <a:t>SELECT</a:t>
            </a:r>
            <a:r>
              <a:rPr lang="en-US" sz="1800" dirty="0">
                <a:solidFill>
                  <a:srgbClr val="000000"/>
                </a:solidFill>
                <a:latin typeface="Consolas" panose="020B0609020204030204" pitchFamily="49" charset="0"/>
              </a:rPr>
              <a:t> COD_CARRERA </a:t>
            </a:r>
            <a:r>
              <a:rPr lang="en-US" sz="1800" dirty="0">
                <a:solidFill>
                  <a:srgbClr val="0000FF"/>
                </a:solidFill>
                <a:latin typeface="Consolas" panose="020B0609020204030204" pitchFamily="49" charset="0"/>
              </a:rPr>
              <a:t>FROM</a:t>
            </a:r>
            <a:r>
              <a:rPr lang="en-US" sz="1800" dirty="0">
                <a:solidFill>
                  <a:srgbClr val="000000"/>
                </a:solidFill>
                <a:latin typeface="Consolas" panose="020B0609020204030204" pitchFamily="49" charset="0"/>
              </a:rPr>
              <a:t> inserted</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pPr marL="324000" lvl="1" indent="0">
              <a:buNone/>
            </a:pPr>
            <a:r>
              <a:rPr lang="es-CR" sz="1800" dirty="0">
                <a:solidFill>
                  <a:srgbClr val="0000FF"/>
                </a:solidFill>
                <a:latin typeface="Consolas" panose="020B0609020204030204" pitchFamily="49" charset="0"/>
              </a:rPr>
              <a:t>END</a:t>
            </a:r>
            <a:endParaRPr lang="es-CR" dirty="0"/>
          </a:p>
        </p:txBody>
      </p:sp>
    </p:spTree>
    <p:extLst>
      <p:ext uri="{BB962C8B-B14F-4D97-AF65-F5344CB8AC3E}">
        <p14:creationId xmlns:p14="http://schemas.microsoft.com/office/powerpoint/2010/main" val="195020627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Ejemplo 10 – inserción múltiple</a:t>
            </a:r>
          </a:p>
        </p:txBody>
      </p:sp>
      <p:sp>
        <p:nvSpPr>
          <p:cNvPr id="5" name="Marcador de contenido 4">
            <a:extLst>
              <a:ext uri="{FF2B5EF4-FFF2-40B4-BE49-F238E27FC236}">
                <a16:creationId xmlns:a16="http://schemas.microsoft.com/office/drawing/2014/main" id="{14F0392D-6223-4DF4-91E2-B4AB14BBF904}"/>
              </a:ext>
            </a:extLst>
          </p:cNvPr>
          <p:cNvSpPr>
            <a:spLocks noGrp="1"/>
          </p:cNvSpPr>
          <p:nvPr>
            <p:ph idx="1"/>
          </p:nvPr>
        </p:nvSpPr>
        <p:spPr>
          <a:xfrm>
            <a:off x="457200" y="2228003"/>
            <a:ext cx="8113744" cy="484717"/>
          </a:xfrm>
        </p:spPr>
        <p:txBody>
          <a:bodyPr>
            <a:normAutofit/>
          </a:bodyPr>
          <a:lstStyle/>
          <a:p>
            <a:pPr marL="0" indent="0">
              <a:buNone/>
            </a:pPr>
            <a:r>
              <a:rPr lang="es-CR" dirty="0"/>
              <a:t>Prueba 1</a:t>
            </a:r>
          </a:p>
        </p:txBody>
      </p:sp>
      <p:pic>
        <p:nvPicPr>
          <p:cNvPr id="4" name="Imagen 3" descr="Texto&#10;&#10;Descripción generada automáticamente">
            <a:extLst>
              <a:ext uri="{FF2B5EF4-FFF2-40B4-BE49-F238E27FC236}">
                <a16:creationId xmlns:a16="http://schemas.microsoft.com/office/drawing/2014/main" id="{8FFAA863-C386-4B18-A7AE-46E2DF21114F}"/>
              </a:ext>
            </a:extLst>
          </p:cNvPr>
          <p:cNvPicPr>
            <a:picLocks noChangeAspect="1"/>
          </p:cNvPicPr>
          <p:nvPr/>
        </p:nvPicPr>
        <p:blipFill>
          <a:blip r:embed="rId2"/>
          <a:stretch>
            <a:fillRect/>
          </a:stretch>
        </p:blipFill>
        <p:spPr>
          <a:xfrm>
            <a:off x="457200" y="2836948"/>
            <a:ext cx="8448430" cy="2616666"/>
          </a:xfrm>
          <a:prstGeom prst="rect">
            <a:avLst/>
          </a:prstGeom>
        </p:spPr>
      </p:pic>
    </p:spTree>
    <p:extLst>
      <p:ext uri="{BB962C8B-B14F-4D97-AF65-F5344CB8AC3E}">
        <p14:creationId xmlns:p14="http://schemas.microsoft.com/office/powerpoint/2010/main" val="79219150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Ejemplo 10 – inserción múltiple</a:t>
            </a:r>
          </a:p>
        </p:txBody>
      </p:sp>
      <p:sp>
        <p:nvSpPr>
          <p:cNvPr id="5" name="Marcador de contenido 4">
            <a:extLst>
              <a:ext uri="{FF2B5EF4-FFF2-40B4-BE49-F238E27FC236}">
                <a16:creationId xmlns:a16="http://schemas.microsoft.com/office/drawing/2014/main" id="{14F0392D-6223-4DF4-91E2-B4AB14BBF904}"/>
              </a:ext>
            </a:extLst>
          </p:cNvPr>
          <p:cNvSpPr>
            <a:spLocks noGrp="1"/>
          </p:cNvSpPr>
          <p:nvPr>
            <p:ph idx="1"/>
          </p:nvPr>
        </p:nvSpPr>
        <p:spPr>
          <a:xfrm>
            <a:off x="457200" y="2228003"/>
            <a:ext cx="8113744" cy="484717"/>
          </a:xfrm>
        </p:spPr>
        <p:txBody>
          <a:bodyPr>
            <a:normAutofit/>
          </a:bodyPr>
          <a:lstStyle/>
          <a:p>
            <a:pPr marL="0" indent="0">
              <a:buNone/>
            </a:pPr>
            <a:r>
              <a:rPr lang="es-CR" dirty="0"/>
              <a:t>Prueba 2</a:t>
            </a:r>
          </a:p>
        </p:txBody>
      </p:sp>
      <p:pic>
        <p:nvPicPr>
          <p:cNvPr id="6" name="Imagen 5" descr="Imagen que contiene Texto&#10;&#10;Descripción generada automáticamente">
            <a:extLst>
              <a:ext uri="{FF2B5EF4-FFF2-40B4-BE49-F238E27FC236}">
                <a16:creationId xmlns:a16="http://schemas.microsoft.com/office/drawing/2014/main" id="{07634250-77CE-49B0-AA9A-0EE3AF4A5F1B}"/>
              </a:ext>
            </a:extLst>
          </p:cNvPr>
          <p:cNvPicPr>
            <a:picLocks noChangeAspect="1"/>
          </p:cNvPicPr>
          <p:nvPr/>
        </p:nvPicPr>
        <p:blipFill>
          <a:blip r:embed="rId2"/>
          <a:stretch>
            <a:fillRect/>
          </a:stretch>
        </p:blipFill>
        <p:spPr>
          <a:xfrm>
            <a:off x="457200" y="2822989"/>
            <a:ext cx="8666640" cy="3867371"/>
          </a:xfrm>
          <a:prstGeom prst="rect">
            <a:avLst/>
          </a:prstGeom>
        </p:spPr>
      </p:pic>
    </p:spTree>
    <p:extLst>
      <p:ext uri="{BB962C8B-B14F-4D97-AF65-F5344CB8AC3E}">
        <p14:creationId xmlns:p14="http://schemas.microsoft.com/office/powerpoint/2010/main" val="11907120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R" dirty="0"/>
              <a:t>Sintaxis básica</a:t>
            </a:r>
          </a:p>
        </p:txBody>
      </p:sp>
      <p:sp>
        <p:nvSpPr>
          <p:cNvPr id="3" name="Content Placeholder 2"/>
          <p:cNvSpPr>
            <a:spLocks noGrp="1"/>
          </p:cNvSpPr>
          <p:nvPr>
            <p:ph idx="1"/>
          </p:nvPr>
        </p:nvSpPr>
        <p:spPr>
          <a:xfrm>
            <a:off x="152400" y="2489200"/>
            <a:ext cx="8793480" cy="3530600"/>
          </a:xfrm>
        </p:spPr>
        <p:txBody>
          <a:bodyPr/>
          <a:lstStyle/>
          <a:p>
            <a:pPr marL="0" indent="0">
              <a:buNone/>
            </a:pPr>
            <a:r>
              <a:rPr lang="es-CR" sz="2000" b="1" dirty="0">
                <a:solidFill>
                  <a:srgbClr val="3434F0"/>
                </a:solidFill>
              </a:rPr>
              <a:t>CREATE TRIGGER </a:t>
            </a:r>
            <a:r>
              <a:rPr lang="es-CR" sz="2000" dirty="0" err="1">
                <a:solidFill>
                  <a:schemeClr val="tx1"/>
                </a:solidFill>
              </a:rPr>
              <a:t>Nombre_Trigger</a:t>
            </a:r>
            <a:endParaRPr lang="es-CR" sz="2000" dirty="0">
              <a:solidFill>
                <a:schemeClr val="tx1"/>
              </a:solidFill>
            </a:endParaRPr>
          </a:p>
          <a:p>
            <a:pPr marL="0" indent="0">
              <a:buNone/>
            </a:pPr>
            <a:r>
              <a:rPr lang="es-CR" sz="2000" dirty="0"/>
              <a:t>  	</a:t>
            </a:r>
            <a:r>
              <a:rPr lang="es-CR" sz="2000" b="1" dirty="0">
                <a:solidFill>
                  <a:srgbClr val="3434F0"/>
                </a:solidFill>
              </a:rPr>
              <a:t>ON</a:t>
            </a:r>
            <a:r>
              <a:rPr lang="es-CR" sz="2000" dirty="0"/>
              <a:t> </a:t>
            </a:r>
            <a:r>
              <a:rPr lang="es-CR" sz="2000" dirty="0" err="1"/>
              <a:t>Nombre_tabla</a:t>
            </a:r>
            <a:endParaRPr lang="es-CR" sz="2000" dirty="0"/>
          </a:p>
          <a:p>
            <a:pPr marL="0" indent="0">
              <a:buNone/>
            </a:pPr>
            <a:r>
              <a:rPr lang="es-CR" sz="2000" dirty="0"/>
              <a:t>  	 (</a:t>
            </a:r>
            <a:r>
              <a:rPr lang="es-CR" sz="2000" b="1" i="1" dirty="0">
                <a:solidFill>
                  <a:srgbClr val="3434F0"/>
                </a:solidFill>
              </a:rPr>
              <a:t>FOR</a:t>
            </a:r>
            <a:r>
              <a:rPr lang="es-CR" sz="2000" i="1" dirty="0"/>
              <a:t> | </a:t>
            </a:r>
            <a:r>
              <a:rPr lang="es-CR" sz="2000" b="1" i="1" dirty="0">
                <a:solidFill>
                  <a:srgbClr val="3434F0"/>
                </a:solidFill>
              </a:rPr>
              <a:t>INSTEAD OF</a:t>
            </a:r>
            <a:r>
              <a:rPr lang="es-CR" sz="2000" dirty="0"/>
              <a:t>)</a:t>
            </a:r>
            <a:r>
              <a:rPr lang="es-CR" sz="2000" i="1" dirty="0"/>
              <a:t> Evento=&gt;</a:t>
            </a:r>
            <a:r>
              <a:rPr lang="es-CR" sz="2000" dirty="0"/>
              <a:t> </a:t>
            </a:r>
            <a:r>
              <a:rPr lang="es-CR" sz="2000" b="1" i="1" dirty="0">
                <a:solidFill>
                  <a:srgbClr val="3434F0"/>
                </a:solidFill>
              </a:rPr>
              <a:t>INSERT</a:t>
            </a:r>
            <a:r>
              <a:rPr lang="es-CR" sz="2000" b="1" dirty="0"/>
              <a:t> |</a:t>
            </a:r>
            <a:r>
              <a:rPr lang="es-CR" sz="2000" dirty="0"/>
              <a:t> </a:t>
            </a:r>
            <a:r>
              <a:rPr lang="es-CR" sz="2000" b="1" i="1" dirty="0">
                <a:solidFill>
                  <a:srgbClr val="3434F0"/>
                </a:solidFill>
              </a:rPr>
              <a:t>UPDATE</a:t>
            </a:r>
            <a:r>
              <a:rPr lang="es-CR" sz="2000" dirty="0"/>
              <a:t> | </a:t>
            </a:r>
            <a:r>
              <a:rPr lang="es-CR" sz="2000" b="1" i="1" dirty="0">
                <a:solidFill>
                  <a:srgbClr val="3434F0"/>
                </a:solidFill>
              </a:rPr>
              <a:t>DELETE</a:t>
            </a:r>
            <a:r>
              <a:rPr lang="es-CR" sz="2000" dirty="0"/>
              <a:t> 	</a:t>
            </a:r>
          </a:p>
          <a:p>
            <a:pPr marL="0" indent="0">
              <a:buNone/>
            </a:pPr>
            <a:r>
              <a:rPr lang="es-CR" sz="2000" b="1" dirty="0">
                <a:solidFill>
                  <a:srgbClr val="3434F0"/>
                </a:solidFill>
              </a:rPr>
              <a:t>AS</a:t>
            </a:r>
            <a:r>
              <a:rPr lang="es-CR" sz="2000" b="1" i="1" dirty="0">
                <a:solidFill>
                  <a:srgbClr val="3434F0"/>
                </a:solidFill>
              </a:rPr>
              <a:t> </a:t>
            </a:r>
          </a:p>
          <a:p>
            <a:pPr marL="0" indent="0">
              <a:buNone/>
            </a:pPr>
            <a:r>
              <a:rPr lang="es-CR" i="1" dirty="0"/>
              <a:t>  		&lt;&lt;Sentencias&gt;&gt;</a:t>
            </a:r>
          </a:p>
        </p:txBody>
      </p:sp>
    </p:spTree>
    <p:extLst>
      <p:ext uri="{BB962C8B-B14F-4D97-AF65-F5344CB8AC3E}">
        <p14:creationId xmlns:p14="http://schemas.microsoft.com/office/powerpoint/2010/main" val="310491262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F115DB35-53D7-4EDC-A965-A434929617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9143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Grunge Sello De Goma Con El Texto De Los Datos Importantes, Ilustración  Vectorial Ilustraciones Vectoriales, Clip Art Vectorizado Libre De  Derechos. Image 34439118.">
            <a:extLst>
              <a:ext uri="{FF2B5EF4-FFF2-40B4-BE49-F238E27FC236}">
                <a16:creationId xmlns:a16="http://schemas.microsoft.com/office/drawing/2014/main" id="{CD7305CF-D622-4BF7-9101-91FAB15EBC1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75389" y="1208531"/>
            <a:ext cx="4735069" cy="4735069"/>
          </a:xfrm>
          <a:prstGeom prst="rect">
            <a:avLst/>
          </a:prstGeom>
          <a:noFill/>
          <a:extLst>
            <a:ext uri="{909E8E84-426E-40DD-AFC4-6F175D3DCCD1}">
              <a14:hiddenFill xmlns:a14="http://schemas.microsoft.com/office/drawing/2010/main">
                <a:solidFill>
                  <a:srgbClr val="FFFFFF"/>
                </a:solidFill>
              </a14:hiddenFill>
            </a:ext>
          </a:extLst>
        </p:spPr>
      </p:pic>
      <p:sp>
        <p:nvSpPr>
          <p:cNvPr id="73" name="Rectangle 72">
            <a:extLst>
              <a:ext uri="{FF2B5EF4-FFF2-40B4-BE49-F238E27FC236}">
                <a16:creationId xmlns:a16="http://schemas.microsoft.com/office/drawing/2014/main" id="{4B610F9C-62FE-46FC-8607-C35030B632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31610" y="723899"/>
            <a:ext cx="277749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4" name="Título 3">
            <a:extLst>
              <a:ext uri="{FF2B5EF4-FFF2-40B4-BE49-F238E27FC236}">
                <a16:creationId xmlns:a16="http://schemas.microsoft.com/office/drawing/2014/main" id="{704AA807-EFB6-4050-AFC0-D009432CC2FE}"/>
              </a:ext>
            </a:extLst>
          </p:cNvPr>
          <p:cNvSpPr>
            <a:spLocks noGrp="1"/>
          </p:cNvSpPr>
          <p:nvPr>
            <p:ph type="ctrTitle"/>
          </p:nvPr>
        </p:nvSpPr>
        <p:spPr>
          <a:xfrm>
            <a:off x="6222206" y="1419225"/>
            <a:ext cx="2311182" cy="2085869"/>
          </a:xfrm>
        </p:spPr>
        <p:txBody>
          <a:bodyPr>
            <a:normAutofit/>
          </a:bodyPr>
          <a:lstStyle/>
          <a:p>
            <a:pPr>
              <a:lnSpc>
                <a:spcPct val="90000"/>
              </a:lnSpc>
            </a:pPr>
            <a:r>
              <a:rPr lang="es-CR" sz="2800">
                <a:solidFill>
                  <a:srgbClr val="FFFFFF"/>
                </a:solidFill>
              </a:rPr>
              <a:t>Algunos datos relevantes</a:t>
            </a:r>
            <a:endParaRPr lang="es-CR" sz="2800">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538323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4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29FDA05-DAA4-4D1D-AB0C-A5187AF60894}"/>
              </a:ext>
            </a:extLst>
          </p:cNvPr>
          <p:cNvSpPr>
            <a:spLocks noGrp="1"/>
          </p:cNvSpPr>
          <p:nvPr>
            <p:ph type="title"/>
          </p:nvPr>
        </p:nvSpPr>
        <p:spPr/>
        <p:txBody>
          <a:bodyPr/>
          <a:lstStyle/>
          <a:p>
            <a:r>
              <a:rPr lang="es-CR" dirty="0"/>
              <a:t>Datos relevantes</a:t>
            </a:r>
          </a:p>
        </p:txBody>
      </p:sp>
      <p:sp>
        <p:nvSpPr>
          <p:cNvPr id="3" name="Marcador de contenido 2">
            <a:extLst>
              <a:ext uri="{FF2B5EF4-FFF2-40B4-BE49-F238E27FC236}">
                <a16:creationId xmlns:a16="http://schemas.microsoft.com/office/drawing/2014/main" id="{74E34A13-8BFF-4C14-AA35-2E479E829935}"/>
              </a:ext>
            </a:extLst>
          </p:cNvPr>
          <p:cNvSpPr>
            <a:spLocks noGrp="1"/>
          </p:cNvSpPr>
          <p:nvPr>
            <p:ph idx="1"/>
          </p:nvPr>
        </p:nvSpPr>
        <p:spPr/>
        <p:txBody>
          <a:bodyPr/>
          <a:lstStyle/>
          <a:p>
            <a:r>
              <a:rPr lang="es-CR" dirty="0"/>
              <a:t>INSTEAD OF no se pueden usar cuando se aplique a tablas con lleves foráneas que tengan eliminación o actualización en cascada</a:t>
            </a:r>
          </a:p>
          <a:p>
            <a:endParaRPr lang="es-CR" dirty="0"/>
          </a:p>
          <a:p>
            <a:r>
              <a:rPr lang="es-CR" dirty="0"/>
              <a:t>FOR | AFTER no se pueden definir sobre vistas</a:t>
            </a:r>
          </a:p>
          <a:p>
            <a:endParaRPr lang="es-CR" dirty="0"/>
          </a:p>
          <a:p>
            <a:r>
              <a:rPr lang="es-CR" dirty="0"/>
              <a:t>INSTEAD OF  se usa sobre vistas para incluir los datos en la(s) tabla(s) base</a:t>
            </a:r>
          </a:p>
          <a:p>
            <a:endParaRPr lang="es-CR" dirty="0"/>
          </a:p>
          <a:p>
            <a:endParaRPr lang="es-CR" dirty="0"/>
          </a:p>
        </p:txBody>
      </p:sp>
    </p:spTree>
    <p:extLst>
      <p:ext uri="{BB962C8B-B14F-4D97-AF65-F5344CB8AC3E}">
        <p14:creationId xmlns:p14="http://schemas.microsoft.com/office/powerpoint/2010/main" val="322108748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29FDA05-DAA4-4D1D-AB0C-A5187AF60894}"/>
              </a:ext>
            </a:extLst>
          </p:cNvPr>
          <p:cNvSpPr>
            <a:spLocks noGrp="1"/>
          </p:cNvSpPr>
          <p:nvPr>
            <p:ph type="title"/>
          </p:nvPr>
        </p:nvSpPr>
        <p:spPr/>
        <p:txBody>
          <a:bodyPr/>
          <a:lstStyle/>
          <a:p>
            <a:r>
              <a:rPr lang="es-CR" dirty="0"/>
              <a:t>Datos relevantes</a:t>
            </a:r>
          </a:p>
        </p:txBody>
      </p:sp>
      <p:sp>
        <p:nvSpPr>
          <p:cNvPr id="3" name="Marcador de contenido 2">
            <a:extLst>
              <a:ext uri="{FF2B5EF4-FFF2-40B4-BE49-F238E27FC236}">
                <a16:creationId xmlns:a16="http://schemas.microsoft.com/office/drawing/2014/main" id="{74E34A13-8BFF-4C14-AA35-2E479E829935}"/>
              </a:ext>
            </a:extLst>
          </p:cNvPr>
          <p:cNvSpPr>
            <a:spLocks noGrp="1"/>
          </p:cNvSpPr>
          <p:nvPr>
            <p:ph idx="1"/>
          </p:nvPr>
        </p:nvSpPr>
        <p:spPr>
          <a:xfrm>
            <a:off x="581192" y="2228003"/>
            <a:ext cx="7989752" cy="1083329"/>
          </a:xfrm>
        </p:spPr>
        <p:txBody>
          <a:bodyPr/>
          <a:lstStyle/>
          <a:p>
            <a:pPr marL="0" indent="0">
              <a:buNone/>
            </a:pPr>
            <a:r>
              <a:rPr lang="es-CR" dirty="0"/>
              <a:t>El procedimiento almacenado </a:t>
            </a:r>
            <a:r>
              <a:rPr lang="es-CR" dirty="0" err="1">
                <a:solidFill>
                  <a:srgbClr val="C00000"/>
                </a:solidFill>
              </a:rPr>
              <a:t>sp_helptrigger</a:t>
            </a:r>
            <a:r>
              <a:rPr lang="es-CR" dirty="0">
                <a:solidFill>
                  <a:srgbClr val="C00000"/>
                </a:solidFill>
              </a:rPr>
              <a:t> </a:t>
            </a:r>
            <a:r>
              <a:rPr lang="es-CR" i="1" dirty="0"/>
              <a:t>&lt;&lt;</a:t>
            </a:r>
            <a:r>
              <a:rPr lang="es-CR" i="1" dirty="0" err="1"/>
              <a:t>NombreTabla</a:t>
            </a:r>
            <a:r>
              <a:rPr lang="es-CR" i="1" dirty="0"/>
              <a:t>&gt;&gt; </a:t>
            </a:r>
            <a:r>
              <a:rPr lang="es-CR" dirty="0"/>
              <a:t>muestra los </a:t>
            </a:r>
            <a:r>
              <a:rPr lang="es-CR" dirty="0" err="1"/>
              <a:t>trigger</a:t>
            </a:r>
            <a:r>
              <a:rPr lang="es-CR" dirty="0"/>
              <a:t> que están asociados a una tabla</a:t>
            </a:r>
          </a:p>
          <a:p>
            <a:endParaRPr lang="es-CR" dirty="0"/>
          </a:p>
        </p:txBody>
      </p:sp>
      <p:pic>
        <p:nvPicPr>
          <p:cNvPr id="5" name="Imagen 4" descr="Tabla&#10;&#10;Descripción generada automáticamente">
            <a:extLst>
              <a:ext uri="{FF2B5EF4-FFF2-40B4-BE49-F238E27FC236}">
                <a16:creationId xmlns:a16="http://schemas.microsoft.com/office/drawing/2014/main" id="{14344AF3-2CEF-4443-9314-197A9A790900}"/>
              </a:ext>
            </a:extLst>
          </p:cNvPr>
          <p:cNvPicPr>
            <a:picLocks noChangeAspect="1"/>
          </p:cNvPicPr>
          <p:nvPr/>
        </p:nvPicPr>
        <p:blipFill>
          <a:blip r:embed="rId2"/>
          <a:stretch>
            <a:fillRect/>
          </a:stretch>
        </p:blipFill>
        <p:spPr>
          <a:xfrm>
            <a:off x="581192" y="3499660"/>
            <a:ext cx="7768197" cy="2281748"/>
          </a:xfrm>
          <a:prstGeom prst="rect">
            <a:avLst/>
          </a:prstGeom>
        </p:spPr>
      </p:pic>
    </p:spTree>
    <p:extLst>
      <p:ext uri="{BB962C8B-B14F-4D97-AF65-F5344CB8AC3E}">
        <p14:creationId xmlns:p14="http://schemas.microsoft.com/office/powerpoint/2010/main" val="389766777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29FDA05-DAA4-4D1D-AB0C-A5187AF60894}"/>
              </a:ext>
            </a:extLst>
          </p:cNvPr>
          <p:cNvSpPr>
            <a:spLocks noGrp="1"/>
          </p:cNvSpPr>
          <p:nvPr>
            <p:ph type="title"/>
          </p:nvPr>
        </p:nvSpPr>
        <p:spPr/>
        <p:txBody>
          <a:bodyPr/>
          <a:lstStyle/>
          <a:p>
            <a:r>
              <a:rPr lang="es-CR" dirty="0"/>
              <a:t>Datos relevantes</a:t>
            </a:r>
          </a:p>
        </p:txBody>
      </p:sp>
      <p:sp>
        <p:nvSpPr>
          <p:cNvPr id="3" name="Marcador de contenido 2">
            <a:extLst>
              <a:ext uri="{FF2B5EF4-FFF2-40B4-BE49-F238E27FC236}">
                <a16:creationId xmlns:a16="http://schemas.microsoft.com/office/drawing/2014/main" id="{74E34A13-8BFF-4C14-AA35-2E479E829935}"/>
              </a:ext>
            </a:extLst>
          </p:cNvPr>
          <p:cNvSpPr>
            <a:spLocks noGrp="1"/>
          </p:cNvSpPr>
          <p:nvPr>
            <p:ph idx="1"/>
          </p:nvPr>
        </p:nvSpPr>
        <p:spPr>
          <a:xfrm>
            <a:off x="581192" y="2228003"/>
            <a:ext cx="7989752" cy="1083329"/>
          </a:xfrm>
        </p:spPr>
        <p:txBody>
          <a:bodyPr>
            <a:normAutofit/>
          </a:bodyPr>
          <a:lstStyle/>
          <a:p>
            <a:pPr marL="0" indent="0">
              <a:buNone/>
            </a:pPr>
            <a:r>
              <a:rPr lang="es-CR" dirty="0"/>
              <a:t>La instrucción </a:t>
            </a:r>
            <a:r>
              <a:rPr lang="es-CR" b="1" dirty="0">
                <a:solidFill>
                  <a:srgbClr val="3434F0"/>
                </a:solidFill>
              </a:rPr>
              <a:t>SET NOCOUNT ON </a:t>
            </a:r>
            <a:r>
              <a:rPr lang="es-CR" dirty="0"/>
              <a:t>deshabilita la opción de indicar cuantas filas fueron afectadas por la ejecución del TRIGGER</a:t>
            </a:r>
          </a:p>
          <a:p>
            <a:endParaRPr lang="es-CR" dirty="0"/>
          </a:p>
        </p:txBody>
      </p:sp>
      <p:pic>
        <p:nvPicPr>
          <p:cNvPr id="6" name="Imagen 5" descr="Interfaz de usuario gráfica, Aplicación, Word&#10;&#10;Descripción generada automáticamente">
            <a:extLst>
              <a:ext uri="{FF2B5EF4-FFF2-40B4-BE49-F238E27FC236}">
                <a16:creationId xmlns:a16="http://schemas.microsoft.com/office/drawing/2014/main" id="{C1117A81-9770-4DFC-A717-1586A67C0742}"/>
              </a:ext>
            </a:extLst>
          </p:cNvPr>
          <p:cNvPicPr>
            <a:picLocks noChangeAspect="1"/>
          </p:cNvPicPr>
          <p:nvPr/>
        </p:nvPicPr>
        <p:blipFill rotWithShape="1">
          <a:blip r:embed="rId2"/>
          <a:srcRect r="31000"/>
          <a:stretch/>
        </p:blipFill>
        <p:spPr>
          <a:xfrm>
            <a:off x="722667" y="3311332"/>
            <a:ext cx="3742653" cy="2950431"/>
          </a:xfrm>
          <a:prstGeom prst="rect">
            <a:avLst/>
          </a:prstGeom>
        </p:spPr>
      </p:pic>
      <p:pic>
        <p:nvPicPr>
          <p:cNvPr id="8" name="Imagen 7" descr="Interfaz de usuario gráfica, Texto, Aplicación, Word&#10;&#10;Descripción generada automáticamente">
            <a:extLst>
              <a:ext uri="{FF2B5EF4-FFF2-40B4-BE49-F238E27FC236}">
                <a16:creationId xmlns:a16="http://schemas.microsoft.com/office/drawing/2014/main" id="{171DDCDF-E432-4B7E-A83D-0A84E89E87FE}"/>
              </a:ext>
            </a:extLst>
          </p:cNvPr>
          <p:cNvPicPr>
            <a:picLocks noChangeAspect="1"/>
          </p:cNvPicPr>
          <p:nvPr/>
        </p:nvPicPr>
        <p:blipFill>
          <a:blip r:embed="rId3"/>
          <a:stretch>
            <a:fillRect/>
          </a:stretch>
        </p:blipFill>
        <p:spPr>
          <a:xfrm>
            <a:off x="4572000" y="3520237"/>
            <a:ext cx="4413556" cy="2741526"/>
          </a:xfrm>
          <a:prstGeom prst="rect">
            <a:avLst/>
          </a:prstGeom>
        </p:spPr>
      </p:pic>
    </p:spTree>
    <p:extLst>
      <p:ext uri="{BB962C8B-B14F-4D97-AF65-F5344CB8AC3E}">
        <p14:creationId xmlns:p14="http://schemas.microsoft.com/office/powerpoint/2010/main" val="56243128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err="1"/>
              <a:t>Triggers</a:t>
            </a:r>
            <a:r>
              <a:rPr lang="es-CR" dirty="0"/>
              <a:t> anidados</a:t>
            </a:r>
          </a:p>
        </p:txBody>
      </p:sp>
      <p:sp>
        <p:nvSpPr>
          <p:cNvPr id="3" name="Marcador de contenido 2"/>
          <p:cNvSpPr>
            <a:spLocks noGrp="1"/>
          </p:cNvSpPr>
          <p:nvPr>
            <p:ph idx="1"/>
          </p:nvPr>
        </p:nvSpPr>
        <p:spPr/>
        <p:txBody>
          <a:bodyPr/>
          <a:lstStyle/>
          <a:p>
            <a:pPr>
              <a:lnSpc>
                <a:spcPct val="150000"/>
              </a:lnSpc>
            </a:pPr>
            <a:r>
              <a:rPr lang="es-ES" dirty="0"/>
              <a:t>Los desencadenadores DML y DDL están anidados cuando un desencadenador realiza una acción que inicia otro desencadenador. Estas acciones pueden iniciar otros desencadenadores y así sucesivamente. Los desencadenadores DML y DDL se pueden anidar hasta un máximo de 32 niveles. </a:t>
            </a:r>
            <a:endParaRPr lang="es-CR" dirty="0"/>
          </a:p>
        </p:txBody>
      </p:sp>
    </p:spTree>
    <p:extLst>
      <p:ext uri="{BB962C8B-B14F-4D97-AF65-F5344CB8AC3E}">
        <p14:creationId xmlns:p14="http://schemas.microsoft.com/office/powerpoint/2010/main" val="165860707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err="1"/>
              <a:t>Triggers</a:t>
            </a:r>
            <a:r>
              <a:rPr lang="es-CR" dirty="0"/>
              <a:t> recursivos</a:t>
            </a:r>
          </a:p>
        </p:txBody>
      </p:sp>
      <p:sp>
        <p:nvSpPr>
          <p:cNvPr id="3" name="Marcador de contenido 2"/>
          <p:cNvSpPr>
            <a:spLocks noGrp="1"/>
          </p:cNvSpPr>
          <p:nvPr>
            <p:ph idx="1"/>
          </p:nvPr>
        </p:nvSpPr>
        <p:spPr>
          <a:xfrm>
            <a:off x="289560" y="2164080"/>
            <a:ext cx="8580120" cy="4571999"/>
          </a:xfrm>
        </p:spPr>
        <p:txBody>
          <a:bodyPr>
            <a:normAutofit/>
          </a:bodyPr>
          <a:lstStyle/>
          <a:p>
            <a:r>
              <a:rPr lang="es-ES" dirty="0"/>
              <a:t>Un </a:t>
            </a:r>
            <a:r>
              <a:rPr lang="es-ES" dirty="0" err="1"/>
              <a:t>trigger</a:t>
            </a:r>
            <a:r>
              <a:rPr lang="es-ES" dirty="0"/>
              <a:t> AFTER no se llama a sí mismo de forma recursiva a menos que se active la opción RECURSIVE_TRIGGERS de la base de datos.</a:t>
            </a:r>
          </a:p>
          <a:p>
            <a:r>
              <a:rPr lang="es-ES" dirty="0"/>
              <a:t>Hay dos tipos de recursividad:</a:t>
            </a:r>
          </a:p>
          <a:p>
            <a:pPr lvl="1"/>
            <a:r>
              <a:rPr lang="es-ES" dirty="0"/>
              <a:t>Recursión directa: Cuando el cuerpo de un </a:t>
            </a:r>
            <a:r>
              <a:rPr lang="es-ES" dirty="0" err="1"/>
              <a:t>trigger</a:t>
            </a:r>
            <a:r>
              <a:rPr lang="es-ES" dirty="0"/>
              <a:t> contiene la acción que lo desencadenó originalmente </a:t>
            </a:r>
          </a:p>
          <a:p>
            <a:pPr lvl="1"/>
            <a:r>
              <a:rPr lang="es-ES" dirty="0"/>
              <a:t>Recursión indirecta: Esta se da cuando se activa un </a:t>
            </a:r>
            <a:r>
              <a:rPr lang="es-ES" dirty="0" err="1"/>
              <a:t>trigger</a:t>
            </a:r>
            <a:r>
              <a:rPr lang="es-ES" dirty="0"/>
              <a:t> y realiza una acción que provoca la activación de otro </a:t>
            </a:r>
            <a:r>
              <a:rPr lang="es-ES" dirty="0" err="1"/>
              <a:t>trigger</a:t>
            </a:r>
            <a:r>
              <a:rPr lang="es-ES" dirty="0"/>
              <a:t> del mismo tipo (AFTER o INSTEAD OF). Este segundo </a:t>
            </a:r>
            <a:r>
              <a:rPr lang="es-ES" dirty="0" err="1"/>
              <a:t>trigger</a:t>
            </a:r>
            <a:r>
              <a:rPr lang="es-ES" dirty="0"/>
              <a:t> realiza una acción que provoca una nueva activación del </a:t>
            </a:r>
            <a:r>
              <a:rPr lang="es-ES" dirty="0" err="1"/>
              <a:t>trigger</a:t>
            </a:r>
            <a:r>
              <a:rPr lang="es-ES" dirty="0"/>
              <a:t> original. </a:t>
            </a:r>
          </a:p>
          <a:p>
            <a:pPr marL="324000" lvl="1" indent="0">
              <a:buNone/>
            </a:pPr>
            <a:r>
              <a:rPr lang="es-ES" dirty="0"/>
              <a:t>Para permitir la recursividad use la opción RECURSIVE_TRIGGERS de la base de datos. </a:t>
            </a:r>
            <a:endParaRPr lang="es-CR" dirty="0"/>
          </a:p>
        </p:txBody>
      </p:sp>
      <p:pic>
        <p:nvPicPr>
          <p:cNvPr id="5" name="Imagen 4"/>
          <p:cNvPicPr>
            <a:picLocks noChangeAspect="1"/>
          </p:cNvPicPr>
          <p:nvPr/>
        </p:nvPicPr>
        <p:blipFill>
          <a:blip r:embed="rId2"/>
          <a:stretch>
            <a:fillRect/>
          </a:stretch>
        </p:blipFill>
        <p:spPr>
          <a:xfrm>
            <a:off x="1753926" y="6516398"/>
            <a:ext cx="7115754" cy="439362"/>
          </a:xfrm>
          <a:prstGeom prst="rect">
            <a:avLst/>
          </a:prstGeom>
        </p:spPr>
      </p:pic>
    </p:spTree>
    <p:extLst>
      <p:ext uri="{BB962C8B-B14F-4D97-AF65-F5344CB8AC3E}">
        <p14:creationId xmlns:p14="http://schemas.microsoft.com/office/powerpoint/2010/main" val="97486039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Orden de ejecución de </a:t>
            </a:r>
            <a:r>
              <a:rPr lang="es-CR" dirty="0" err="1"/>
              <a:t>triggers</a:t>
            </a:r>
            <a:endParaRPr lang="es-CR" dirty="0"/>
          </a:p>
        </p:txBody>
      </p:sp>
      <p:sp>
        <p:nvSpPr>
          <p:cNvPr id="3" name="Marcador de contenido 2"/>
          <p:cNvSpPr>
            <a:spLocks noGrp="1"/>
          </p:cNvSpPr>
          <p:nvPr>
            <p:ph idx="1"/>
          </p:nvPr>
        </p:nvSpPr>
        <p:spPr/>
        <p:txBody>
          <a:bodyPr>
            <a:normAutofit lnSpcReduction="10000"/>
          </a:bodyPr>
          <a:lstStyle/>
          <a:p>
            <a:pPr>
              <a:lnSpc>
                <a:spcPct val="150000"/>
              </a:lnSpc>
            </a:pPr>
            <a:r>
              <a:rPr lang="es-ES" dirty="0"/>
              <a:t>Puede especificar que uno de los </a:t>
            </a:r>
            <a:r>
              <a:rPr lang="es-ES" dirty="0" err="1"/>
              <a:t>triggers</a:t>
            </a:r>
            <a:r>
              <a:rPr lang="es-ES" dirty="0"/>
              <a:t> AFTER asociados a una tabla sea el primero o el último que se ejecute para cada una de las acciones desencadenadoras INSERT, DELETE y UPDATE. Los desencadenadores AFTER que se activan entre el primero y el último se ejecutan en un orden indefinido.</a:t>
            </a:r>
          </a:p>
          <a:p>
            <a:r>
              <a:rPr lang="es-ES" dirty="0"/>
              <a:t>Para especificar el orden se utiliza el procedimiento almacenado </a:t>
            </a:r>
            <a:r>
              <a:rPr lang="es-ES" b="1" dirty="0" err="1"/>
              <a:t>sp_settriggerorder</a:t>
            </a:r>
            <a:r>
              <a:rPr lang="es-ES" b="1" dirty="0"/>
              <a:t>, </a:t>
            </a:r>
            <a:r>
              <a:rPr lang="es-ES" dirty="0"/>
              <a:t>el cual tiene las siguientes opciones:</a:t>
            </a:r>
          </a:p>
          <a:p>
            <a:endParaRPr lang="es-CR" dirty="0"/>
          </a:p>
        </p:txBody>
      </p:sp>
      <p:pic>
        <p:nvPicPr>
          <p:cNvPr id="4" name="Imagen 3"/>
          <p:cNvPicPr>
            <a:picLocks noChangeAspect="1"/>
          </p:cNvPicPr>
          <p:nvPr/>
        </p:nvPicPr>
        <p:blipFill>
          <a:blip r:embed="rId2"/>
          <a:stretch>
            <a:fillRect/>
          </a:stretch>
        </p:blipFill>
        <p:spPr>
          <a:xfrm>
            <a:off x="200192" y="6315998"/>
            <a:ext cx="7868603" cy="315679"/>
          </a:xfrm>
          <a:prstGeom prst="rect">
            <a:avLst/>
          </a:prstGeom>
        </p:spPr>
      </p:pic>
    </p:spTree>
    <p:extLst>
      <p:ext uri="{BB962C8B-B14F-4D97-AF65-F5344CB8AC3E}">
        <p14:creationId xmlns:p14="http://schemas.microsoft.com/office/powerpoint/2010/main" val="378438074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R" dirty="0" err="1"/>
              <a:t>Triggers</a:t>
            </a:r>
            <a:r>
              <a:rPr lang="es-CR" dirty="0"/>
              <a:t> DDL </a:t>
            </a:r>
          </a:p>
        </p:txBody>
      </p:sp>
      <p:pic>
        <p:nvPicPr>
          <p:cNvPr id="5" name="Marcador de contenido 4"/>
          <p:cNvPicPr>
            <a:picLocks noGrp="1" noChangeAspect="1"/>
          </p:cNvPicPr>
          <p:nvPr>
            <p:ph idx="1"/>
          </p:nvPr>
        </p:nvPicPr>
        <p:blipFill>
          <a:blip r:embed="rId2"/>
          <a:stretch>
            <a:fillRect/>
          </a:stretch>
        </p:blipFill>
        <p:spPr>
          <a:xfrm>
            <a:off x="864433" y="2572269"/>
            <a:ext cx="7423270" cy="1883352"/>
          </a:xfrm>
          <a:prstGeom prst="rect">
            <a:avLst/>
          </a:prstGeom>
        </p:spPr>
      </p:pic>
    </p:spTree>
    <p:extLst>
      <p:ext uri="{BB962C8B-B14F-4D97-AF65-F5344CB8AC3E}">
        <p14:creationId xmlns:p14="http://schemas.microsoft.com/office/powerpoint/2010/main" val="11324481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R" dirty="0"/>
              <a:t>Sintaxis</a:t>
            </a:r>
          </a:p>
        </p:txBody>
      </p:sp>
      <p:sp>
        <p:nvSpPr>
          <p:cNvPr id="3" name="Content Placeholder 2"/>
          <p:cNvSpPr>
            <a:spLocks noGrp="1"/>
          </p:cNvSpPr>
          <p:nvPr>
            <p:ph idx="1"/>
          </p:nvPr>
        </p:nvSpPr>
        <p:spPr>
          <a:xfrm>
            <a:off x="866441" y="2489200"/>
            <a:ext cx="7826798" cy="3530600"/>
          </a:xfrm>
        </p:spPr>
        <p:txBody>
          <a:bodyPr>
            <a:normAutofit/>
          </a:bodyPr>
          <a:lstStyle/>
          <a:p>
            <a:r>
              <a:rPr lang="es-CR" dirty="0"/>
              <a:t>"</a:t>
            </a:r>
            <a:r>
              <a:rPr lang="es-CR" b="1" dirty="0">
                <a:solidFill>
                  <a:srgbClr val="3434F0"/>
                </a:solidFill>
              </a:rPr>
              <a:t>CREATE TRIGGER</a:t>
            </a:r>
            <a:r>
              <a:rPr lang="es-CR" dirty="0"/>
              <a:t>" junto al nombre del disparador.</a:t>
            </a:r>
          </a:p>
          <a:p>
            <a:r>
              <a:rPr lang="es-CR" dirty="0"/>
              <a:t>"</a:t>
            </a:r>
            <a:r>
              <a:rPr lang="es-CR" b="1" dirty="0">
                <a:solidFill>
                  <a:srgbClr val="3434F0"/>
                </a:solidFill>
              </a:rPr>
              <a:t>ON</a:t>
            </a:r>
            <a:r>
              <a:rPr lang="es-CR" dirty="0"/>
              <a:t>" seguido del nombre de la tabla o vista para la cual se establece el </a:t>
            </a:r>
            <a:r>
              <a:rPr lang="es-CR" dirty="0" err="1"/>
              <a:t>trigger</a:t>
            </a:r>
            <a:r>
              <a:rPr lang="es-CR" dirty="0"/>
              <a:t>.</a:t>
            </a:r>
          </a:p>
          <a:p>
            <a:r>
              <a:rPr lang="es-CR" dirty="0"/>
              <a:t>"</a:t>
            </a:r>
            <a:r>
              <a:rPr lang="es-CR" b="1" dirty="0">
                <a:solidFill>
                  <a:srgbClr val="3434F0"/>
                </a:solidFill>
              </a:rPr>
              <a:t>FOR | INSTEAD OF </a:t>
            </a:r>
            <a:r>
              <a:rPr lang="es-CR" dirty="0"/>
              <a:t>", se indica la acción sobre la tabla o vista que activará el </a:t>
            </a:r>
            <a:r>
              <a:rPr lang="es-CR" dirty="0" err="1"/>
              <a:t>trigger</a:t>
            </a:r>
            <a:r>
              <a:rPr lang="es-CR" dirty="0"/>
              <a:t>. Puede ser "</a:t>
            </a:r>
            <a:r>
              <a:rPr lang="es-CR" dirty="0" err="1"/>
              <a:t>insert</a:t>
            </a:r>
            <a:r>
              <a:rPr lang="es-CR" dirty="0"/>
              <a:t>", "</a:t>
            </a:r>
            <a:r>
              <a:rPr lang="es-CR" dirty="0" err="1"/>
              <a:t>update</a:t>
            </a:r>
            <a:r>
              <a:rPr lang="es-CR" dirty="0"/>
              <a:t>" o "</a:t>
            </a:r>
            <a:r>
              <a:rPr lang="es-CR" dirty="0" err="1"/>
              <a:t>delete</a:t>
            </a:r>
            <a:r>
              <a:rPr lang="es-CR" dirty="0"/>
              <a:t>". Si se coloca más de una, deben separarse con comas.</a:t>
            </a:r>
          </a:p>
          <a:p>
            <a:r>
              <a:rPr lang="es-CR" dirty="0"/>
              <a:t>"</a:t>
            </a:r>
            <a:r>
              <a:rPr lang="es-CR" b="1" dirty="0">
                <a:solidFill>
                  <a:srgbClr val="3434F0"/>
                </a:solidFill>
              </a:rPr>
              <a:t>AS</a:t>
            </a:r>
            <a:r>
              <a:rPr lang="es-CR" dirty="0"/>
              <a:t>" viene el cuerpo del </a:t>
            </a:r>
            <a:r>
              <a:rPr lang="es-CR" dirty="0" err="1"/>
              <a:t>trigger</a:t>
            </a:r>
            <a:r>
              <a:rPr lang="es-CR" dirty="0"/>
              <a:t>, se especifican las condiciones y acciones del disparador.</a:t>
            </a:r>
          </a:p>
        </p:txBody>
      </p:sp>
    </p:spTree>
    <p:extLst>
      <p:ext uri="{BB962C8B-B14F-4D97-AF65-F5344CB8AC3E}">
        <p14:creationId xmlns:p14="http://schemas.microsoft.com/office/powerpoint/2010/main" val="36736715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27BC00A-00C0-44E4-A1E2-03B95F24DA3A}"/>
              </a:ext>
            </a:extLst>
          </p:cNvPr>
          <p:cNvSpPr>
            <a:spLocks noGrp="1"/>
          </p:cNvSpPr>
          <p:nvPr>
            <p:ph type="title"/>
          </p:nvPr>
        </p:nvSpPr>
        <p:spPr/>
        <p:txBody>
          <a:bodyPr/>
          <a:lstStyle/>
          <a:p>
            <a:r>
              <a:rPr lang="es-CR" dirty="0"/>
              <a:t>Crear la base de datos inventario</a:t>
            </a:r>
          </a:p>
        </p:txBody>
      </p:sp>
      <p:pic>
        <p:nvPicPr>
          <p:cNvPr id="7" name="Imagen 6" descr="Texto&#10;&#10;Descripción generada automáticamente">
            <a:extLst>
              <a:ext uri="{FF2B5EF4-FFF2-40B4-BE49-F238E27FC236}">
                <a16:creationId xmlns:a16="http://schemas.microsoft.com/office/drawing/2014/main" id="{36E6D259-334E-434B-AAF6-A1254167377F}"/>
              </a:ext>
            </a:extLst>
          </p:cNvPr>
          <p:cNvPicPr>
            <a:picLocks noChangeAspect="1"/>
          </p:cNvPicPr>
          <p:nvPr/>
        </p:nvPicPr>
        <p:blipFill>
          <a:blip r:embed="rId2"/>
          <a:stretch>
            <a:fillRect/>
          </a:stretch>
        </p:blipFill>
        <p:spPr>
          <a:xfrm>
            <a:off x="5438132" y="4734792"/>
            <a:ext cx="2917736" cy="1588134"/>
          </a:xfrm>
          <a:prstGeom prst="rect">
            <a:avLst/>
          </a:prstGeom>
          <a:ln>
            <a:noFill/>
          </a:ln>
          <a:effectLst>
            <a:outerShdw blurRad="292100" dist="139700" dir="2700000" algn="tl" rotWithShape="0">
              <a:srgbClr val="333333">
                <a:alpha val="65000"/>
              </a:srgbClr>
            </a:outerShdw>
          </a:effectLst>
        </p:spPr>
      </p:pic>
      <p:pic>
        <p:nvPicPr>
          <p:cNvPr id="4" name="Imagen 3" descr="Interfaz de usuario gráfica, Texto, Aplicación, Chat o mensaje de texto&#10;&#10;Descripción generada automáticamente">
            <a:extLst>
              <a:ext uri="{FF2B5EF4-FFF2-40B4-BE49-F238E27FC236}">
                <a16:creationId xmlns:a16="http://schemas.microsoft.com/office/drawing/2014/main" id="{24E69AF3-1D8A-422B-A034-C5C049C16214}"/>
              </a:ext>
            </a:extLst>
          </p:cNvPr>
          <p:cNvPicPr>
            <a:picLocks noChangeAspect="1"/>
          </p:cNvPicPr>
          <p:nvPr/>
        </p:nvPicPr>
        <p:blipFill>
          <a:blip r:embed="rId3"/>
          <a:stretch>
            <a:fillRect/>
          </a:stretch>
        </p:blipFill>
        <p:spPr>
          <a:xfrm>
            <a:off x="409625" y="1990412"/>
            <a:ext cx="4240752" cy="4600458"/>
          </a:xfrm>
          <a:prstGeom prst="rect">
            <a:avLst/>
          </a:prstGeom>
        </p:spPr>
      </p:pic>
    </p:spTree>
    <p:extLst>
      <p:ext uri="{BB962C8B-B14F-4D97-AF65-F5344CB8AC3E}">
        <p14:creationId xmlns:p14="http://schemas.microsoft.com/office/powerpoint/2010/main" val="2630753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31E090-E574-44D6-9996-BBA5E1E322C5}"/>
              </a:ext>
            </a:extLst>
          </p:cNvPr>
          <p:cNvSpPr>
            <a:spLocks noGrp="1"/>
          </p:cNvSpPr>
          <p:nvPr>
            <p:ph type="title"/>
          </p:nvPr>
        </p:nvSpPr>
        <p:spPr/>
        <p:txBody>
          <a:bodyPr/>
          <a:lstStyle/>
          <a:p>
            <a:r>
              <a:rPr lang="es-CR" dirty="0"/>
              <a:t>Ejemplo 1 – usando (</a:t>
            </a:r>
            <a:r>
              <a:rPr lang="es-CR" dirty="0" err="1"/>
              <a:t>for</a:t>
            </a:r>
            <a:r>
              <a:rPr lang="es-CR" dirty="0"/>
              <a:t>)</a:t>
            </a:r>
          </a:p>
        </p:txBody>
      </p:sp>
      <p:sp>
        <p:nvSpPr>
          <p:cNvPr id="3" name="Marcador de contenido 2">
            <a:extLst>
              <a:ext uri="{FF2B5EF4-FFF2-40B4-BE49-F238E27FC236}">
                <a16:creationId xmlns:a16="http://schemas.microsoft.com/office/drawing/2014/main" id="{78D0C2E6-1E65-4161-8763-A0F0FFFA6456}"/>
              </a:ext>
            </a:extLst>
          </p:cNvPr>
          <p:cNvSpPr>
            <a:spLocks noGrp="1"/>
          </p:cNvSpPr>
          <p:nvPr>
            <p:ph idx="1"/>
          </p:nvPr>
        </p:nvSpPr>
        <p:spPr>
          <a:xfrm>
            <a:off x="577124" y="2061228"/>
            <a:ext cx="7989752" cy="1886797"/>
          </a:xfrm>
        </p:spPr>
        <p:txBody>
          <a:bodyPr/>
          <a:lstStyle/>
          <a:p>
            <a:pPr>
              <a:lnSpc>
                <a:spcPct val="150000"/>
              </a:lnSpc>
            </a:pPr>
            <a:r>
              <a:rPr lang="es-CR" dirty="0"/>
              <a:t>Crear un TRIGGER en la tabla PRODUCTOS, que se dispare cuando se </a:t>
            </a:r>
            <a:r>
              <a:rPr lang="es-CR" b="1" u="sng" dirty="0"/>
              <a:t>INSERTE</a:t>
            </a:r>
            <a:r>
              <a:rPr lang="es-CR" dirty="0"/>
              <a:t> un producto, y que IMPRIMA un mensaje indicando la acción realizada.</a:t>
            </a:r>
          </a:p>
        </p:txBody>
      </p:sp>
      <p:pic>
        <p:nvPicPr>
          <p:cNvPr id="7" name="Imagen 6">
            <a:extLst>
              <a:ext uri="{FF2B5EF4-FFF2-40B4-BE49-F238E27FC236}">
                <a16:creationId xmlns:a16="http://schemas.microsoft.com/office/drawing/2014/main" id="{E0D21406-36A5-4A35-B7A4-6E4DBC0AF47B}"/>
              </a:ext>
            </a:extLst>
          </p:cNvPr>
          <p:cNvPicPr>
            <a:picLocks noChangeAspect="1"/>
          </p:cNvPicPr>
          <p:nvPr/>
        </p:nvPicPr>
        <p:blipFill>
          <a:blip r:embed="rId2"/>
          <a:stretch>
            <a:fillRect/>
          </a:stretch>
        </p:blipFill>
        <p:spPr>
          <a:xfrm>
            <a:off x="577125" y="6130838"/>
            <a:ext cx="7509422" cy="620482"/>
          </a:xfrm>
          <a:prstGeom prst="rect">
            <a:avLst/>
          </a:prstGeom>
          <a:ln>
            <a:noFill/>
          </a:ln>
          <a:effectLst>
            <a:outerShdw blurRad="292100" dist="139700" dir="2700000" algn="tl" rotWithShape="0">
              <a:srgbClr val="333333">
                <a:alpha val="65000"/>
              </a:srgbClr>
            </a:outerShdw>
          </a:effectLst>
        </p:spPr>
      </p:pic>
      <p:pic>
        <p:nvPicPr>
          <p:cNvPr id="5" name="Imagen 4" descr="Interfaz de usuario gráfica, Texto&#10;&#10;Descripción generada automáticamente">
            <a:extLst>
              <a:ext uri="{FF2B5EF4-FFF2-40B4-BE49-F238E27FC236}">
                <a16:creationId xmlns:a16="http://schemas.microsoft.com/office/drawing/2014/main" id="{623E5DC5-A9B7-4C9F-B6CF-C6C07BD057F0}"/>
              </a:ext>
            </a:extLst>
          </p:cNvPr>
          <p:cNvPicPr>
            <a:picLocks noChangeAspect="1"/>
          </p:cNvPicPr>
          <p:nvPr/>
        </p:nvPicPr>
        <p:blipFill>
          <a:blip r:embed="rId3"/>
          <a:stretch>
            <a:fillRect/>
          </a:stretch>
        </p:blipFill>
        <p:spPr>
          <a:xfrm>
            <a:off x="2082097" y="3748738"/>
            <a:ext cx="4979806" cy="2255006"/>
          </a:xfrm>
          <a:prstGeom prst="rect">
            <a:avLst/>
          </a:prstGeom>
        </p:spPr>
      </p:pic>
    </p:spTree>
    <p:extLst>
      <p:ext uri="{BB962C8B-B14F-4D97-AF65-F5344CB8AC3E}">
        <p14:creationId xmlns:p14="http://schemas.microsoft.com/office/powerpoint/2010/main" val="503409748"/>
      </p:ext>
    </p:extLst>
  </p:cSld>
  <p:clrMapOvr>
    <a:masterClrMapping/>
  </p:clrMapOvr>
</p:sld>
</file>

<file path=ppt/theme/theme1.xml><?xml version="1.0" encoding="utf-8"?>
<a:theme xmlns:a="http://schemas.openxmlformats.org/drawingml/2006/main" name="Dividendo">
  <a:themeElements>
    <a:clrScheme name="Dividendo">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o">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o">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o" ma:contentTypeID="0x0101003486D879620A404EA7D177A72E53047E" ma:contentTypeVersion="6" ma:contentTypeDescription="Crear nuevo documento." ma:contentTypeScope="" ma:versionID="4b6199fadde843613b1087f1128803e8">
  <xsd:schema xmlns:xsd="http://www.w3.org/2001/XMLSchema" xmlns:xs="http://www.w3.org/2001/XMLSchema" xmlns:p="http://schemas.microsoft.com/office/2006/metadata/properties" xmlns:ns2="a691855a-2f7c-4dc2-87c6-b95eedd827ba" targetNamespace="http://schemas.microsoft.com/office/2006/metadata/properties" ma:root="true" ma:fieldsID="3110ae1685a4cba6355dfc21694a034c" ns2:_="">
    <xsd:import namespace="a691855a-2f7c-4dc2-87c6-b95eedd827ba"/>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691855a-2f7c-4dc2-87c6-b95eedd827b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EC018BB-7D44-4B0C-81B5-77612A2BC5DC}">
  <ds:schemaRefs>
    <ds:schemaRef ds:uri="http://schemas.microsoft.com/sharepoint/v3/contenttype/forms"/>
  </ds:schemaRefs>
</ds:datastoreItem>
</file>

<file path=customXml/itemProps2.xml><?xml version="1.0" encoding="utf-8"?>
<ds:datastoreItem xmlns:ds="http://schemas.openxmlformats.org/officeDocument/2006/customXml" ds:itemID="{89AFF25B-204C-496E-A395-486B9C95BA0B}"/>
</file>

<file path=customXml/itemProps3.xml><?xml version="1.0" encoding="utf-8"?>
<ds:datastoreItem xmlns:ds="http://schemas.openxmlformats.org/officeDocument/2006/customXml" ds:itemID="{3F4D1DBC-B353-454C-9F6A-5F3C35561CE7}">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Dividendo</Template>
  <TotalTime>3894</TotalTime>
  <Words>3200</Words>
  <Application>Microsoft Office PowerPoint</Application>
  <PresentationFormat>Presentación en pantalla (4:3)</PresentationFormat>
  <Paragraphs>260</Paragraphs>
  <Slides>67</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67</vt:i4>
      </vt:variant>
    </vt:vector>
  </HeadingPairs>
  <TitlesOfParts>
    <vt:vector size="72" baseType="lpstr">
      <vt:lpstr>Arial</vt:lpstr>
      <vt:lpstr>Consolas</vt:lpstr>
      <vt:lpstr>Gill Sans MT</vt:lpstr>
      <vt:lpstr>Wingdings 2</vt:lpstr>
      <vt:lpstr>Dividendo</vt:lpstr>
      <vt:lpstr>Comandos SQL</vt:lpstr>
      <vt:lpstr>Objetivo</vt:lpstr>
      <vt:lpstr>Triggers</vt:lpstr>
      <vt:lpstr>Diferencias entre procedimientos almacenados y triggers</vt:lpstr>
      <vt:lpstr>Tipos de Triggers</vt:lpstr>
      <vt:lpstr>Sintaxis básica</vt:lpstr>
      <vt:lpstr>Sintaxis</vt:lpstr>
      <vt:lpstr>Crear la base de datos inventario</vt:lpstr>
      <vt:lpstr>Ejemplo 1 – usando (for)</vt:lpstr>
      <vt:lpstr>Ejemplo 2 – usando (for)</vt:lpstr>
      <vt:lpstr>Ejemplo 3 – usando (instead of)</vt:lpstr>
      <vt:lpstr>ACLARACIÓN</vt:lpstr>
      <vt:lpstr>Tablas inserted y deleted.</vt:lpstr>
      <vt:lpstr>Presentación de PowerPoint</vt:lpstr>
      <vt:lpstr>Presentación de PowerPoint</vt:lpstr>
      <vt:lpstr>Presentación de PowerPoint</vt:lpstr>
      <vt:lpstr>Ejemplo 4 – utilizando inserted y deleted</vt:lpstr>
      <vt:lpstr>EJEMPLO 4 (A) –  CREAR UN TRIGGER CUANDO SE INSERTE</vt:lpstr>
      <vt:lpstr>EJEMPLO 4 (A) –  CREAR UN TRIGGER CUANDO SE INSERTE</vt:lpstr>
      <vt:lpstr>EJEMPLO 4 (b) –  CREAR UN TRIGGER CUANDO SE elimine</vt:lpstr>
      <vt:lpstr>EJEMPLO 4 (b) –  CREAR UN TRIGGER CUANDO SE elimine</vt:lpstr>
      <vt:lpstr>EJEMPLO 4 (b) –  CREAR UN TRIGGER CUANDO SE elimine</vt:lpstr>
      <vt:lpstr>EJEMPLO 4 (C) –  CREAR UN TRIGGER CUANDO SE ACTUALICE</vt:lpstr>
      <vt:lpstr>EJEMPLO 4 (C) –  CREAR UN TRIGGER CUANDO SE ACTUALICE</vt:lpstr>
      <vt:lpstr>Ejercicio en clase 1</vt:lpstr>
      <vt:lpstr>Ejercicio en clase 1</vt:lpstr>
      <vt:lpstr>EJERCICIO EN CLASE 1     SOLUCIÓN con INSTEAD OF</vt:lpstr>
      <vt:lpstr>EJERCICIO EN CLASE 1    SOLUCIÓN con FOR - AFTER</vt:lpstr>
      <vt:lpstr>EJERCICIO EN CLASE 1                procedimiento almacenado                         desencadena trigger ANTERIOR </vt:lpstr>
      <vt:lpstr>EJERCICIO EN CLASE 1                 LLAMAR AL procedimiento almacenado                         QUE desencadena trigger</vt:lpstr>
      <vt:lpstr>Ejemplo 5 – usando “instead of”</vt:lpstr>
      <vt:lpstr>Ejemplo 5 – usando “instead of”</vt:lpstr>
      <vt:lpstr>Ejemplo 5 – usando “instead of”</vt:lpstr>
      <vt:lpstr>Ejemplo 5 – usando “instead of”</vt:lpstr>
      <vt:lpstr>Ejemplo 5 – usando “instead of”</vt:lpstr>
      <vt:lpstr>Ejemplo 5 – usando “instead of”</vt:lpstr>
      <vt:lpstr>Recordemos - Triggers DML</vt:lpstr>
      <vt:lpstr>Ventajas de un Trigger DML</vt:lpstr>
      <vt:lpstr>Ventajas de un Trigger DML</vt:lpstr>
      <vt:lpstr>Ventajas de un Trigger DML</vt:lpstr>
      <vt:lpstr>Tipos de Triggers DML</vt:lpstr>
      <vt:lpstr>Tipos de Triggers DML</vt:lpstr>
      <vt:lpstr>Tabla de comparación</vt:lpstr>
      <vt:lpstr>Condiciones generales</vt:lpstr>
      <vt:lpstr>EJEMPLOS USANDO LA BD DBMATRICULA_CLASE_PARTE_2</vt:lpstr>
      <vt:lpstr>Ejemplo 6 – TRIGGER FOR INSERT</vt:lpstr>
      <vt:lpstr>Ejemplo 7 – TRIGGER AFTER UPDATE</vt:lpstr>
      <vt:lpstr>Trigger update</vt:lpstr>
      <vt:lpstr>EJEMPLO 8 – INSTEAD OF UPDATE</vt:lpstr>
      <vt:lpstr>EJEMPLO 8 – INSTEAD OF UPDATE</vt:lpstr>
      <vt:lpstr>Llamar procedimiento ALMACENADO ANTERIOR</vt:lpstr>
      <vt:lpstr>Ejemplo 9 - TRIGGER for dELETE</vt:lpstr>
      <vt:lpstr>Ejemplo 9 - TRIGGER for dELETE</vt:lpstr>
      <vt:lpstr>Habilitar o deshabilitar Triggers</vt:lpstr>
      <vt:lpstr>Almacenar un total acumulativo para una inserción de una o varias filas</vt:lpstr>
      <vt:lpstr>Ejemplo 10 – inserción múltiple</vt:lpstr>
      <vt:lpstr>Ejemplo 10 – inserción múltiple</vt:lpstr>
      <vt:lpstr>Ejemplo 10 – inserción múltiple</vt:lpstr>
      <vt:lpstr>Ejemplo 10 – inserción múltiple</vt:lpstr>
      <vt:lpstr>Algunos datos relevantes</vt:lpstr>
      <vt:lpstr>Datos relevantes</vt:lpstr>
      <vt:lpstr>Datos relevantes</vt:lpstr>
      <vt:lpstr>Datos relevantes</vt:lpstr>
      <vt:lpstr>Triggers anidados</vt:lpstr>
      <vt:lpstr>Triggers recursivos</vt:lpstr>
      <vt:lpstr>Orden de ejecución de triggers</vt:lpstr>
      <vt:lpstr>Triggers DDL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Comandos SQL</dc:title>
  <dc:creator>Delis</dc:creator>
  <cp:lastModifiedBy>Luis Angel Chacon Zuniga</cp:lastModifiedBy>
  <cp:revision>33</cp:revision>
  <dcterms:created xsi:type="dcterms:W3CDTF">2015-05-23T20:58:59Z</dcterms:created>
  <dcterms:modified xsi:type="dcterms:W3CDTF">2021-08-12T14:20:15Z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0x0101003486D879620A404EA7D177A72E53047E</vt:lpwstr>
  </property>
</Properties>
</file>