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4"/>
  </p:sldMasterIdLst>
  <p:sldIdLst>
    <p:sldId id="256" r:id="rId5"/>
    <p:sldId id="347" r:id="rId6"/>
    <p:sldId id="336" r:id="rId7"/>
    <p:sldId id="337" r:id="rId8"/>
    <p:sldId id="338" r:id="rId9"/>
    <p:sldId id="339" r:id="rId10"/>
    <p:sldId id="354" r:id="rId11"/>
    <p:sldId id="340" r:id="rId12"/>
    <p:sldId id="352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42" r:id="rId22"/>
    <p:sldId id="343" r:id="rId23"/>
    <p:sldId id="345" r:id="rId24"/>
    <p:sldId id="346" r:id="rId25"/>
    <p:sldId id="367" r:id="rId26"/>
    <p:sldId id="3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D7164-9BA3-47AC-AEF9-3AD102E925B7}" v="144" dt="2021-07-31T23:33:36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iz Cruz" userId="da6dd20ee750fddf" providerId="LiveId" clId="{13E353D9-1CEF-493E-8B69-4CF7C85A6A92}"/>
    <pc:docChg chg="addSld delSld modSld">
      <pc:chgData name="Deliz Cruz" userId="da6dd20ee750fddf" providerId="LiveId" clId="{13E353D9-1CEF-493E-8B69-4CF7C85A6A92}" dt="2020-06-08T16:56:40.671" v="4" actId="2696"/>
      <pc:docMkLst>
        <pc:docMk/>
      </pc:docMkLst>
      <pc:sldChg chg="add">
        <pc:chgData name="Deliz Cruz" userId="da6dd20ee750fddf" providerId="LiveId" clId="{13E353D9-1CEF-493E-8B69-4CF7C85A6A92}" dt="2020-06-08T16:54:28.885" v="0"/>
        <pc:sldMkLst>
          <pc:docMk/>
          <pc:sldMk cId="1039919043" sldId="257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3127657150" sldId="258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3292914825" sldId="259"/>
        </pc:sldMkLst>
      </pc:sldChg>
      <pc:sldChg chg="del">
        <pc:chgData name="Deliz Cruz" userId="da6dd20ee750fddf" providerId="LiveId" clId="{13E353D9-1CEF-493E-8B69-4CF7C85A6A92}" dt="2020-06-08T16:55:48.244" v="1" actId="2696"/>
        <pc:sldMkLst>
          <pc:docMk/>
          <pc:sldMk cId="1124947845" sldId="260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653272724" sldId="261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688249111" sldId="262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690608503" sldId="263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3614363524" sldId="264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662393959" sldId="265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114886702" sldId="266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75811792" sldId="267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242151325" sldId="268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174975770" sldId="269"/>
        </pc:sldMkLst>
      </pc:sldChg>
      <pc:sldChg chg="add del">
        <pc:chgData name="Deliz Cruz" userId="da6dd20ee750fddf" providerId="LiveId" clId="{13E353D9-1CEF-493E-8B69-4CF7C85A6A92}" dt="2020-06-08T16:56:40.671" v="4" actId="2696"/>
        <pc:sldMkLst>
          <pc:docMk/>
          <pc:sldMk cId="3258691429" sldId="270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1670658205" sldId="271"/>
        </pc:sldMkLst>
      </pc:sldChg>
      <pc:sldChg chg="del">
        <pc:chgData name="Deliz Cruz" userId="da6dd20ee750fddf" providerId="LiveId" clId="{13E353D9-1CEF-493E-8B69-4CF7C85A6A92}" dt="2020-06-08T16:55:51.548" v="2" actId="2696"/>
        <pc:sldMkLst>
          <pc:docMk/>
          <pc:sldMk cId="2365936015" sldId="272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17068810" sldId="273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593774389" sldId="274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1316758929" sldId="275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9129541" sldId="276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396703469" sldId="277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169983575" sldId="278"/>
        </pc:sldMkLst>
      </pc:sldChg>
      <pc:sldChg chg="add del">
        <pc:chgData name="Deliz Cruz" userId="da6dd20ee750fddf" providerId="LiveId" clId="{13E353D9-1CEF-493E-8B69-4CF7C85A6A92}" dt="2020-06-08T16:56:39.875" v="3" actId="2696"/>
        <pc:sldMkLst>
          <pc:docMk/>
          <pc:sldMk cId="520887933" sldId="356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4023690306" sldId="357"/>
        </pc:sldMkLst>
      </pc:sldChg>
      <pc:sldChg chg="add">
        <pc:chgData name="Deliz Cruz" userId="da6dd20ee750fddf" providerId="LiveId" clId="{13E353D9-1CEF-493E-8B69-4CF7C85A6A92}" dt="2020-06-08T16:54:28.885" v="0"/>
        <pc:sldMkLst>
          <pc:docMk/>
          <pc:sldMk cId="2357363790" sldId="358"/>
        </pc:sldMkLst>
      </pc:sldChg>
    </pc:docChg>
  </pc:docChgLst>
  <pc:docChgLst>
    <pc:chgData name="Luis Angel Chacon Zuniga" userId="927b831cd1432f55" providerId="LiveId" clId="{4D5D7164-9BA3-47AC-AEF9-3AD102E925B7}"/>
    <pc:docChg chg="undo custSel addSld delSld modSld sldOrd">
      <pc:chgData name="Luis Angel Chacon Zuniga" userId="927b831cd1432f55" providerId="LiveId" clId="{4D5D7164-9BA3-47AC-AEF9-3AD102E925B7}" dt="2021-08-01T00:18:46.948" v="1603" actId="14100"/>
      <pc:docMkLst>
        <pc:docMk/>
      </pc:docMkLst>
      <pc:sldChg chg="addSp delSp modSp mod modTransition setBg addAnim modAnim delDesignElem">
        <pc:chgData name="Luis Angel Chacon Zuniga" userId="927b831cd1432f55" providerId="LiveId" clId="{4D5D7164-9BA3-47AC-AEF9-3AD102E925B7}" dt="2021-07-31T23:31:20.921" v="1035"/>
        <pc:sldMkLst>
          <pc:docMk/>
          <pc:sldMk cId="2998060704" sldId="256"/>
        </pc:sldMkLst>
        <pc:spChg chg="mod">
          <ac:chgData name="Luis Angel Chacon Zuniga" userId="927b831cd1432f55" providerId="LiveId" clId="{4D5D7164-9BA3-47AC-AEF9-3AD102E925B7}" dt="2021-07-29T20:21:42.183" v="105" actId="207"/>
          <ac:spMkLst>
            <pc:docMk/>
            <pc:sldMk cId="2998060704" sldId="256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0:39.162" v="52" actId="26606"/>
          <ac:spMkLst>
            <pc:docMk/>
            <pc:sldMk cId="2998060704" sldId="256"/>
            <ac:spMk id="3" creationId="{00000000-0000-0000-0000-000000000000}"/>
          </ac:spMkLst>
        </pc:spChg>
        <pc:spChg chg="add del">
          <ac:chgData name="Luis Angel Chacon Zuniga" userId="927b831cd1432f55" providerId="LiveId" clId="{4D5D7164-9BA3-47AC-AEF9-3AD102E925B7}" dt="2021-07-29T20:20:48.990" v="57"/>
          <ac:spMkLst>
            <pc:docMk/>
            <pc:sldMk cId="2998060704" sldId="256"/>
            <ac:spMk id="10" creationId="{A692209D-B607-46C3-8560-07AF72291659}"/>
          </ac:spMkLst>
        </pc:spChg>
        <pc:spChg chg="add del">
          <ac:chgData name="Luis Angel Chacon Zuniga" userId="927b831cd1432f55" providerId="LiveId" clId="{4D5D7164-9BA3-47AC-AEF9-3AD102E925B7}" dt="2021-07-29T20:20:48.990" v="57"/>
          <ac:spMkLst>
            <pc:docMk/>
            <pc:sldMk cId="2998060704" sldId="256"/>
            <ac:spMk id="12" creationId="{94874638-CF15-4908-BC4B-4908744D0BAF}"/>
          </ac:spMkLst>
        </pc:spChg>
        <pc:spChg chg="add del">
          <ac:chgData name="Luis Angel Chacon Zuniga" userId="927b831cd1432f55" providerId="LiveId" clId="{4D5D7164-9BA3-47AC-AEF9-3AD102E925B7}" dt="2021-07-29T20:20:48.990" v="57"/>
          <ac:spMkLst>
            <pc:docMk/>
            <pc:sldMk cId="2998060704" sldId="256"/>
            <ac:spMk id="14" creationId="{5F1B8348-CD6E-4561-A704-C232D9A2676D}"/>
          </ac:spMkLst>
        </pc:spChg>
        <pc:picChg chg="add">
          <ac:chgData name="Luis Angel Chacon Zuniga" userId="927b831cd1432f55" providerId="LiveId" clId="{4D5D7164-9BA3-47AC-AEF9-3AD102E925B7}" dt="2021-07-29T20:20:39.162" v="52" actId="26606"/>
          <ac:picMkLst>
            <pc:docMk/>
            <pc:sldMk cId="2998060704" sldId="256"/>
            <ac:picMk id="7" creationId="{668514E8-1A24-434F-B159-F818850904FB}"/>
          </ac:picMkLst>
        </pc:picChg>
      </pc:sldChg>
      <pc:sldChg chg="modSp del mod">
        <pc:chgData name="Luis Angel Chacon Zuniga" userId="927b831cd1432f55" providerId="LiveId" clId="{4D5D7164-9BA3-47AC-AEF9-3AD102E925B7}" dt="2021-07-31T23:18:50.405" v="919" actId="47"/>
        <pc:sldMkLst>
          <pc:docMk/>
          <pc:sldMk cId="1039919043" sldId="257"/>
        </pc:sldMkLst>
        <pc:spChg chg="mod">
          <ac:chgData name="Luis Angel Chacon Zuniga" userId="927b831cd1432f55" providerId="LiveId" clId="{4D5D7164-9BA3-47AC-AEF9-3AD102E925B7}" dt="2021-07-29T20:21:19.216" v="100" actId="27636"/>
          <ac:spMkLst>
            <pc:docMk/>
            <pc:sldMk cId="1039919043" sldId="257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1039919043" sldId="257"/>
            <ac:spMk id="3" creationId="{00000000-0000-0000-0000-000000000000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3127657150" sldId="258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3127657150" sldId="258"/>
            <ac:spMk id="2" creationId="{00000000-0000-0000-0000-000000000000}"/>
          </ac:spMkLst>
        </pc:spChg>
      </pc:sldChg>
      <pc:sldChg chg="modSp del mod">
        <pc:chgData name="Luis Angel Chacon Zuniga" userId="927b831cd1432f55" providerId="LiveId" clId="{4D5D7164-9BA3-47AC-AEF9-3AD102E925B7}" dt="2021-07-31T23:18:50.405" v="919" actId="47"/>
        <pc:sldMkLst>
          <pc:docMk/>
          <pc:sldMk cId="3292914825" sldId="259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3292914825" sldId="259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1:19.221" v="101" actId="27636"/>
          <ac:spMkLst>
            <pc:docMk/>
            <pc:sldMk cId="3292914825" sldId="259"/>
            <ac:spMk id="3" creationId="{00000000-0000-0000-0000-000000000000}"/>
          </ac:spMkLst>
        </pc:spChg>
      </pc:sldChg>
      <pc:sldChg chg="modSp del mod">
        <pc:chgData name="Luis Angel Chacon Zuniga" userId="927b831cd1432f55" providerId="LiveId" clId="{4D5D7164-9BA3-47AC-AEF9-3AD102E925B7}" dt="2021-07-31T23:18:50.405" v="919" actId="47"/>
        <pc:sldMkLst>
          <pc:docMk/>
          <pc:sldMk cId="2653272724" sldId="261"/>
        </pc:sldMkLst>
        <pc:spChg chg="mod">
          <ac:chgData name="Luis Angel Chacon Zuniga" userId="927b831cd1432f55" providerId="LiveId" clId="{4D5D7164-9BA3-47AC-AEF9-3AD102E925B7}" dt="2021-07-29T20:21:19.224" v="102" actId="27636"/>
          <ac:spMkLst>
            <pc:docMk/>
            <pc:sldMk cId="2653272724" sldId="261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2653272724" sldId="261"/>
            <ac:spMk id="3" creationId="{00000000-0000-0000-0000-000000000000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2688249111" sldId="262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2688249111" sldId="262"/>
            <ac:spMk id="2" creationId="{00000000-0000-0000-0000-000000000000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690608503" sldId="263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690608503" sldId="263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690608503" sldId="263"/>
            <ac:spMk id="3" creationId="{00000000-0000-0000-0000-000000000000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3614363524" sldId="264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3614363524" sldId="264"/>
            <ac:spMk id="2" creationId="{00000000-0000-0000-0000-000000000000}"/>
          </ac:spMkLst>
        </pc:spChg>
        <pc:picChg chg="mod">
          <ac:chgData name="Luis Angel Chacon Zuniga" userId="927b831cd1432f55" providerId="LiveId" clId="{4D5D7164-9BA3-47AC-AEF9-3AD102E925B7}" dt="2021-07-29T20:21:27.600" v="104"/>
          <ac:picMkLst>
            <pc:docMk/>
            <pc:sldMk cId="3614363524" sldId="264"/>
            <ac:picMk id="6" creationId="{00000000-0000-0000-0000-000000000000}"/>
          </ac:picMkLst>
        </pc:pic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662393959" sldId="265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662393959" sldId="265"/>
            <ac:spMk id="2" creationId="{00000000-0000-0000-0000-000000000000}"/>
          </ac:spMkLst>
        </pc:spChg>
      </pc:sldChg>
      <pc:sldChg chg="del">
        <pc:chgData name="Luis Angel Chacon Zuniga" userId="927b831cd1432f55" providerId="LiveId" clId="{4D5D7164-9BA3-47AC-AEF9-3AD102E925B7}" dt="2021-07-31T23:18:50.405" v="919" actId="47"/>
        <pc:sldMkLst>
          <pc:docMk/>
          <pc:sldMk cId="2114886702" sldId="266"/>
        </pc:sldMkLst>
      </pc:sldChg>
      <pc:sldChg chg="del">
        <pc:chgData name="Luis Angel Chacon Zuniga" userId="927b831cd1432f55" providerId="LiveId" clId="{4D5D7164-9BA3-47AC-AEF9-3AD102E925B7}" dt="2021-07-31T23:18:50.405" v="919" actId="47"/>
        <pc:sldMkLst>
          <pc:docMk/>
          <pc:sldMk cId="275811792" sldId="267"/>
        </pc:sldMkLst>
      </pc:sldChg>
      <pc:sldChg chg="modSp del mod">
        <pc:chgData name="Luis Angel Chacon Zuniga" userId="927b831cd1432f55" providerId="LiveId" clId="{4D5D7164-9BA3-47AC-AEF9-3AD102E925B7}" dt="2021-07-31T23:18:50.405" v="919" actId="47"/>
        <pc:sldMkLst>
          <pc:docMk/>
          <pc:sldMk cId="2242151325" sldId="268"/>
        </pc:sldMkLst>
        <pc:spChg chg="mod">
          <ac:chgData name="Luis Angel Chacon Zuniga" userId="927b831cd1432f55" providerId="LiveId" clId="{4D5D7164-9BA3-47AC-AEF9-3AD102E925B7}" dt="2021-07-29T20:21:19.231" v="103" actId="27636"/>
          <ac:spMkLst>
            <pc:docMk/>
            <pc:sldMk cId="2242151325" sldId="268"/>
            <ac:spMk id="3" creationId="{00000000-0000-0000-0000-000000000000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2174975770" sldId="269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2174975770" sldId="269"/>
            <ac:spMk id="2" creationId="{00000000-0000-0000-0000-000000000000}"/>
          </ac:spMkLst>
        </pc:spChg>
        <pc:picChg chg="mod">
          <ac:chgData name="Luis Angel Chacon Zuniga" userId="927b831cd1432f55" providerId="LiveId" clId="{4D5D7164-9BA3-47AC-AEF9-3AD102E925B7}" dt="2021-07-29T20:21:27.600" v="104"/>
          <ac:picMkLst>
            <pc:docMk/>
            <pc:sldMk cId="2174975770" sldId="269"/>
            <ac:picMk id="8" creationId="{00000000-0000-0000-0000-000000000000}"/>
          </ac:picMkLst>
        </pc:pic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1670658205" sldId="271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1670658205" sldId="271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1670658205" sldId="271"/>
            <ac:spMk id="3" creationId="{00000000-0000-0000-0000-000000000000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217068810" sldId="273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217068810" sldId="273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217068810" sldId="273"/>
            <ac:spMk id="3" creationId="{00000000-0000-0000-0000-000000000000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2593774389" sldId="274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2593774389" sldId="274"/>
            <ac:spMk id="2" creationId="{00000000-0000-0000-0000-000000000000}"/>
          </ac:spMkLst>
        </pc:spChg>
        <pc:picChg chg="mod">
          <ac:chgData name="Luis Angel Chacon Zuniga" userId="927b831cd1432f55" providerId="LiveId" clId="{4D5D7164-9BA3-47AC-AEF9-3AD102E925B7}" dt="2021-07-29T20:21:27.600" v="104"/>
          <ac:picMkLst>
            <pc:docMk/>
            <pc:sldMk cId="2593774389" sldId="274"/>
            <ac:picMk id="4" creationId="{00000000-0000-0000-0000-000000000000}"/>
          </ac:picMkLst>
        </pc:pic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1316758929" sldId="275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1316758929" sldId="275"/>
            <ac:spMk id="2" creationId="{00000000-0000-0000-0000-000000000000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29129541" sldId="276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29129541" sldId="276"/>
            <ac:spMk id="2" creationId="{00000000-0000-0000-0000-000000000000}"/>
          </ac:spMkLst>
        </pc:spChg>
        <pc:picChg chg="mod">
          <ac:chgData name="Luis Angel Chacon Zuniga" userId="927b831cd1432f55" providerId="LiveId" clId="{4D5D7164-9BA3-47AC-AEF9-3AD102E925B7}" dt="2021-07-29T20:21:27.600" v="104"/>
          <ac:picMkLst>
            <pc:docMk/>
            <pc:sldMk cId="29129541" sldId="276"/>
            <ac:picMk id="4" creationId="{00000000-0000-0000-0000-000000000000}"/>
          </ac:picMkLst>
        </pc:pic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396703469" sldId="277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396703469" sldId="277"/>
            <ac:spMk id="2" creationId="{00000000-0000-0000-0000-000000000000}"/>
          </ac:spMkLst>
        </pc:spChg>
        <pc:picChg chg="mod">
          <ac:chgData name="Luis Angel Chacon Zuniga" userId="927b831cd1432f55" providerId="LiveId" clId="{4D5D7164-9BA3-47AC-AEF9-3AD102E925B7}" dt="2021-07-29T20:21:27.600" v="104"/>
          <ac:picMkLst>
            <pc:docMk/>
            <pc:sldMk cId="396703469" sldId="277"/>
            <ac:picMk id="4" creationId="{00000000-0000-0000-0000-000000000000}"/>
          </ac:picMkLst>
        </pc:pic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169983575" sldId="278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169983575" sldId="278"/>
            <ac:spMk id="2" creationId="{00000000-0000-0000-0000-000000000000}"/>
          </ac:spMkLst>
        </pc:spChg>
        <pc:picChg chg="mod">
          <ac:chgData name="Luis Angel Chacon Zuniga" userId="927b831cd1432f55" providerId="LiveId" clId="{4D5D7164-9BA3-47AC-AEF9-3AD102E925B7}" dt="2021-07-29T20:21:27.600" v="104"/>
          <ac:picMkLst>
            <pc:docMk/>
            <pc:sldMk cId="169983575" sldId="278"/>
            <ac:picMk id="4" creationId="{00000000-0000-0000-0000-000000000000}"/>
          </ac:picMkLst>
        </pc:picChg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472660403" sldId="290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2783356054" sldId="291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1129285596" sldId="292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3870867634" sldId="305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2246059866" sldId="306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3537462108" sldId="307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899209250" sldId="308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2435416585" sldId="309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248567273" sldId="311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1917203400" sldId="312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3886515470" sldId="326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1004979931" sldId="327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1713571263" sldId="328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3968311415" sldId="329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854410551" sldId="330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4279007045" sldId="331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1958740830" sldId="332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3590526205" sldId="333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1434701749" sldId="334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2193671223" sldId="335"/>
        </pc:sldMkLst>
      </pc:sldChg>
      <pc:sldChg chg="addSp modSp mod modTransition setBg modAnim">
        <pc:chgData name="Luis Angel Chacon Zuniga" userId="927b831cd1432f55" providerId="LiveId" clId="{4D5D7164-9BA3-47AC-AEF9-3AD102E925B7}" dt="2021-07-31T23:31:24.884" v="1037"/>
        <pc:sldMkLst>
          <pc:docMk/>
          <pc:sldMk cId="1097216412" sldId="336"/>
        </pc:sldMkLst>
        <pc:spChg chg="mod">
          <ac:chgData name="Luis Angel Chacon Zuniga" userId="927b831cd1432f55" providerId="LiveId" clId="{4D5D7164-9BA3-47AC-AEF9-3AD102E925B7}" dt="2021-07-29T20:22:12.666" v="109" actId="1076"/>
          <ac:spMkLst>
            <pc:docMk/>
            <pc:sldMk cId="1097216412" sldId="336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2:29.019" v="114" actId="123"/>
          <ac:spMkLst>
            <pc:docMk/>
            <pc:sldMk cId="1097216412" sldId="336"/>
            <ac:spMk id="3" creationId="{00000000-0000-0000-0000-000000000000}"/>
          </ac:spMkLst>
        </pc:spChg>
        <pc:spChg chg="add">
          <ac:chgData name="Luis Angel Chacon Zuniga" userId="927b831cd1432f55" providerId="LiveId" clId="{4D5D7164-9BA3-47AC-AEF9-3AD102E925B7}" dt="2021-07-29T20:22:08.788" v="108" actId="26606"/>
          <ac:spMkLst>
            <pc:docMk/>
            <pc:sldMk cId="1097216412" sldId="336"/>
            <ac:spMk id="8" creationId="{89DBA3C2-C92B-4CEB-868F-52A62295B3EC}"/>
          </ac:spMkLst>
        </pc:spChg>
        <pc:spChg chg="add">
          <ac:chgData name="Luis Angel Chacon Zuniga" userId="927b831cd1432f55" providerId="LiveId" clId="{4D5D7164-9BA3-47AC-AEF9-3AD102E925B7}" dt="2021-07-29T20:22:08.788" v="108" actId="26606"/>
          <ac:spMkLst>
            <pc:docMk/>
            <pc:sldMk cId="1097216412" sldId="336"/>
            <ac:spMk id="10" creationId="{0A5C11C9-65D2-491A-A266-6ADBD2CB441D}"/>
          </ac:spMkLst>
        </pc:spChg>
      </pc:sldChg>
      <pc:sldChg chg="modSp mod modTransition modAnim">
        <pc:chgData name="Luis Angel Chacon Zuniga" userId="927b831cd1432f55" providerId="LiveId" clId="{4D5D7164-9BA3-47AC-AEF9-3AD102E925B7}" dt="2021-07-31T23:31:27.609" v="1038"/>
        <pc:sldMkLst>
          <pc:docMk/>
          <pc:sldMk cId="3733832685" sldId="337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3733832685" sldId="337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1:19.208" v="99" actId="27636"/>
          <ac:spMkLst>
            <pc:docMk/>
            <pc:sldMk cId="3733832685" sldId="337"/>
            <ac:spMk id="3" creationId="{00000000-0000-0000-0000-000000000000}"/>
          </ac:spMkLst>
        </pc:spChg>
      </pc:sldChg>
      <pc:sldChg chg="addSp delSp modSp mod modTransition setBg modAnim">
        <pc:chgData name="Luis Angel Chacon Zuniga" userId="927b831cd1432f55" providerId="LiveId" clId="{4D5D7164-9BA3-47AC-AEF9-3AD102E925B7}" dt="2021-07-31T23:31:31.077" v="1039"/>
        <pc:sldMkLst>
          <pc:docMk/>
          <pc:sldMk cId="1220340252" sldId="338"/>
        </pc:sldMkLst>
        <pc:spChg chg="del mod">
          <ac:chgData name="Luis Angel Chacon Zuniga" userId="927b831cd1432f55" providerId="LiveId" clId="{4D5D7164-9BA3-47AC-AEF9-3AD102E925B7}" dt="2021-07-30T21:34:12.180" v="322" actId="478"/>
          <ac:spMkLst>
            <pc:docMk/>
            <pc:sldMk cId="1220340252" sldId="338"/>
            <ac:spMk id="2" creationId="{00000000-0000-0000-0000-000000000000}"/>
          </ac:spMkLst>
        </pc:spChg>
        <pc:spChg chg="add mod">
          <ac:chgData name="Luis Angel Chacon Zuniga" userId="927b831cd1432f55" providerId="LiveId" clId="{4D5D7164-9BA3-47AC-AEF9-3AD102E925B7}" dt="2021-07-30T21:47:48.654" v="399" actId="20577"/>
          <ac:spMkLst>
            <pc:docMk/>
            <pc:sldMk cId="1220340252" sldId="338"/>
            <ac:spMk id="4" creationId="{445D5742-86AF-4035-97A1-1B5E5E141B67}"/>
          </ac:spMkLst>
        </pc:spChg>
        <pc:spChg chg="add del">
          <ac:chgData name="Luis Angel Chacon Zuniga" userId="927b831cd1432f55" providerId="LiveId" clId="{4D5D7164-9BA3-47AC-AEF9-3AD102E925B7}" dt="2021-07-29T20:25:06.636" v="219" actId="26606"/>
          <ac:spMkLst>
            <pc:docMk/>
            <pc:sldMk cId="1220340252" sldId="338"/>
            <ac:spMk id="10" creationId="{428F1EFF-158A-44EC-93A6-A6088CFD9DB3}"/>
          </ac:spMkLst>
        </pc:spChg>
        <pc:picChg chg="add del mod">
          <ac:chgData name="Luis Angel Chacon Zuniga" userId="927b831cd1432f55" providerId="LiveId" clId="{4D5D7164-9BA3-47AC-AEF9-3AD102E925B7}" dt="2021-07-30T01:39:02.359" v="231" actId="1076"/>
          <ac:picMkLst>
            <pc:docMk/>
            <pc:sldMk cId="1220340252" sldId="338"/>
            <ac:picMk id="6" creationId="{00000000-0000-0000-0000-000000000000}"/>
          </ac:picMkLst>
        </pc:picChg>
      </pc:sldChg>
      <pc:sldChg chg="addSp modSp mod modTransition modAnim">
        <pc:chgData name="Luis Angel Chacon Zuniga" userId="927b831cd1432f55" providerId="LiveId" clId="{4D5D7164-9BA3-47AC-AEF9-3AD102E925B7}" dt="2021-07-31T23:31:35.056" v="1040"/>
        <pc:sldMkLst>
          <pc:docMk/>
          <pc:sldMk cId="492387886" sldId="339"/>
        </pc:sldMkLst>
        <pc:spChg chg="add mod">
          <ac:chgData name="Luis Angel Chacon Zuniga" userId="927b831cd1432f55" providerId="LiveId" clId="{4D5D7164-9BA3-47AC-AEF9-3AD102E925B7}" dt="2021-07-30T21:33:19.237" v="306" actId="21"/>
          <ac:spMkLst>
            <pc:docMk/>
            <pc:sldMk cId="492387886" sldId="339"/>
            <ac:spMk id="4" creationId="{29B61800-1CC5-431D-97A8-5C1E79608019}"/>
          </ac:spMkLst>
        </pc:spChg>
        <pc:spChg chg="add mod">
          <ac:chgData name="Luis Angel Chacon Zuniga" userId="927b831cd1432f55" providerId="LiveId" clId="{4D5D7164-9BA3-47AC-AEF9-3AD102E925B7}" dt="2021-07-30T21:35:22.675" v="360" actId="20577"/>
          <ac:spMkLst>
            <pc:docMk/>
            <pc:sldMk cId="492387886" sldId="339"/>
            <ac:spMk id="5" creationId="{10797E50-5D6A-45B8-A4B2-6F2CE55610E9}"/>
          </ac:spMkLst>
        </pc:spChg>
        <pc:picChg chg="mod">
          <ac:chgData name="Luis Angel Chacon Zuniga" userId="927b831cd1432f55" providerId="LiveId" clId="{4D5D7164-9BA3-47AC-AEF9-3AD102E925B7}" dt="2021-07-30T01:38:40.019" v="228" actId="1076"/>
          <ac:picMkLst>
            <pc:docMk/>
            <pc:sldMk cId="492387886" sldId="339"/>
            <ac:picMk id="3" creationId="{AEE85F99-1D34-48F3-8E76-94F842BDD44E}"/>
          </ac:picMkLst>
        </pc:picChg>
      </pc:sldChg>
      <pc:sldChg chg="addSp delSp modSp mod modTransition setBg modAnim">
        <pc:chgData name="Luis Angel Chacon Zuniga" userId="927b831cd1432f55" providerId="LiveId" clId="{4D5D7164-9BA3-47AC-AEF9-3AD102E925B7}" dt="2021-07-31T23:31:49.398" v="1043"/>
        <pc:sldMkLst>
          <pc:docMk/>
          <pc:sldMk cId="3556636972" sldId="340"/>
        </pc:sldMkLst>
        <pc:spChg chg="mod">
          <ac:chgData name="Luis Angel Chacon Zuniga" userId="927b831cd1432f55" providerId="LiveId" clId="{4D5D7164-9BA3-47AC-AEF9-3AD102E925B7}" dt="2021-07-30T21:46:30.010" v="388" actId="26606"/>
          <ac:spMkLst>
            <pc:docMk/>
            <pc:sldMk cId="3556636972" sldId="340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30T21:46:39.223" v="389" actId="2710"/>
          <ac:spMkLst>
            <pc:docMk/>
            <pc:sldMk cId="3556636972" sldId="340"/>
            <ac:spMk id="3" creationId="{00000000-0000-0000-0000-000000000000}"/>
          </ac:spMkLst>
        </pc:spChg>
        <pc:spChg chg="add del">
          <ac:chgData name="Luis Angel Chacon Zuniga" userId="927b831cd1432f55" providerId="LiveId" clId="{4D5D7164-9BA3-47AC-AEF9-3AD102E925B7}" dt="2021-07-30T21:46:11.410" v="381" actId="26606"/>
          <ac:spMkLst>
            <pc:docMk/>
            <pc:sldMk cId="3556636972" sldId="340"/>
            <ac:spMk id="8" creationId="{06F0F283-C8B6-4598-89C9-C404C98A5715}"/>
          </ac:spMkLst>
        </pc:spChg>
        <pc:spChg chg="add del">
          <ac:chgData name="Luis Angel Chacon Zuniga" userId="927b831cd1432f55" providerId="LiveId" clId="{4D5D7164-9BA3-47AC-AEF9-3AD102E925B7}" dt="2021-07-30T21:46:11.410" v="381" actId="26606"/>
          <ac:spMkLst>
            <pc:docMk/>
            <pc:sldMk cId="3556636972" sldId="340"/>
            <ac:spMk id="10" creationId="{E473B0C0-761B-443F-97A0-9D6E01FBB751}"/>
          </ac:spMkLst>
        </pc:spChg>
        <pc:spChg chg="add del">
          <ac:chgData name="Luis Angel Chacon Zuniga" userId="927b831cd1432f55" providerId="LiveId" clId="{4D5D7164-9BA3-47AC-AEF9-3AD102E925B7}" dt="2021-07-30T21:46:11.410" v="381" actId="26606"/>
          <ac:spMkLst>
            <pc:docMk/>
            <pc:sldMk cId="3556636972" sldId="340"/>
            <ac:spMk id="12" creationId="{E3B475C6-1445-41C7-9360-49FD7C1C1E7A}"/>
          </ac:spMkLst>
        </pc:spChg>
        <pc:spChg chg="add del">
          <ac:chgData name="Luis Angel Chacon Zuniga" userId="927b831cd1432f55" providerId="LiveId" clId="{4D5D7164-9BA3-47AC-AEF9-3AD102E925B7}" dt="2021-07-30T21:46:30.010" v="388" actId="26606"/>
          <ac:spMkLst>
            <pc:docMk/>
            <pc:sldMk cId="3556636972" sldId="340"/>
            <ac:spMk id="14" creationId="{A98AD482-27A4-454E-8A3A-84F73CBDA7E4}"/>
          </ac:spMkLst>
        </pc:spChg>
        <pc:spChg chg="add del">
          <ac:chgData name="Luis Angel Chacon Zuniga" userId="927b831cd1432f55" providerId="LiveId" clId="{4D5D7164-9BA3-47AC-AEF9-3AD102E925B7}" dt="2021-07-30T21:46:30.010" v="388" actId="26606"/>
          <ac:spMkLst>
            <pc:docMk/>
            <pc:sldMk cId="3556636972" sldId="340"/>
            <ac:spMk id="15" creationId="{322422E2-F15A-43AE-98F1-7210710B0EB8}"/>
          </ac:spMkLst>
        </pc:spChg>
        <pc:spChg chg="add del">
          <ac:chgData name="Luis Angel Chacon Zuniga" userId="927b831cd1432f55" providerId="LiveId" clId="{4D5D7164-9BA3-47AC-AEF9-3AD102E925B7}" dt="2021-07-30T21:46:30.010" v="388" actId="26606"/>
          <ac:spMkLst>
            <pc:docMk/>
            <pc:sldMk cId="3556636972" sldId="340"/>
            <ac:spMk id="16" creationId="{BDC8164B-5FC0-4CBD-B7AE-0CB8780FFCB3}"/>
          </ac:spMkLst>
        </pc:spChg>
        <pc:spChg chg="add">
          <ac:chgData name="Luis Angel Chacon Zuniga" userId="927b831cd1432f55" providerId="LiveId" clId="{4D5D7164-9BA3-47AC-AEF9-3AD102E925B7}" dt="2021-07-30T21:46:30.010" v="388" actId="26606"/>
          <ac:spMkLst>
            <pc:docMk/>
            <pc:sldMk cId="3556636972" sldId="340"/>
            <ac:spMk id="21" creationId="{89DBA3C2-C92B-4CEB-868F-52A62295B3EC}"/>
          </ac:spMkLst>
        </pc:spChg>
        <pc:spChg chg="add">
          <ac:chgData name="Luis Angel Chacon Zuniga" userId="927b831cd1432f55" providerId="LiveId" clId="{4D5D7164-9BA3-47AC-AEF9-3AD102E925B7}" dt="2021-07-30T21:46:30.010" v="388" actId="26606"/>
          <ac:spMkLst>
            <pc:docMk/>
            <pc:sldMk cId="3556636972" sldId="340"/>
            <ac:spMk id="23" creationId="{0A5C11C9-65D2-491A-A266-6ADBD2CB441D}"/>
          </ac:spMkLst>
        </pc:spChg>
      </pc:sldChg>
      <pc:sldChg chg="modSp del">
        <pc:chgData name="Luis Angel Chacon Zuniga" userId="927b831cd1432f55" providerId="LiveId" clId="{4D5D7164-9BA3-47AC-AEF9-3AD102E925B7}" dt="2021-07-30T22:13:31.198" v="433" actId="47"/>
        <pc:sldMkLst>
          <pc:docMk/>
          <pc:sldMk cId="3304158667" sldId="341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3304158667" sldId="341"/>
            <ac:spMk id="2" creationId="{00000000-0000-0000-0000-000000000000}"/>
          </ac:spMkLst>
        </pc:spChg>
        <pc:picChg chg="mod">
          <ac:chgData name="Luis Angel Chacon Zuniga" userId="927b831cd1432f55" providerId="LiveId" clId="{4D5D7164-9BA3-47AC-AEF9-3AD102E925B7}" dt="2021-07-29T20:21:27.600" v="104"/>
          <ac:picMkLst>
            <pc:docMk/>
            <pc:sldMk cId="3304158667" sldId="341"/>
            <ac:picMk id="7" creationId="{00000000-0000-0000-0000-000000000000}"/>
          </ac:picMkLst>
        </pc:picChg>
      </pc:sldChg>
      <pc:sldChg chg="modSp mod modTransition modAnim">
        <pc:chgData name="Luis Angel Chacon Zuniga" userId="927b831cd1432f55" providerId="LiveId" clId="{4D5D7164-9BA3-47AC-AEF9-3AD102E925B7}" dt="2021-07-31T23:32:59.715" v="1056"/>
        <pc:sldMkLst>
          <pc:docMk/>
          <pc:sldMk cId="1186802868" sldId="342"/>
        </pc:sldMkLst>
        <pc:spChg chg="mod">
          <ac:chgData name="Luis Angel Chacon Zuniga" userId="927b831cd1432f55" providerId="LiveId" clId="{4D5D7164-9BA3-47AC-AEF9-3AD102E925B7}" dt="2021-07-30T22:25:56.344" v="468" actId="27636"/>
          <ac:spMkLst>
            <pc:docMk/>
            <pc:sldMk cId="1186802868" sldId="342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30T22:26:14.867" v="474" actId="27636"/>
          <ac:spMkLst>
            <pc:docMk/>
            <pc:sldMk cId="1186802868" sldId="342"/>
            <ac:spMk id="3" creationId="{00000000-0000-0000-0000-000000000000}"/>
          </ac:spMkLst>
        </pc:spChg>
      </pc:sldChg>
      <pc:sldChg chg="addSp delSp modSp mod modTransition setBg modAnim">
        <pc:chgData name="Luis Angel Chacon Zuniga" userId="927b831cd1432f55" providerId="LiveId" clId="{4D5D7164-9BA3-47AC-AEF9-3AD102E925B7}" dt="2021-07-31T23:33:04.496" v="1057"/>
        <pc:sldMkLst>
          <pc:docMk/>
          <pc:sldMk cId="2286195788" sldId="343"/>
        </pc:sldMkLst>
        <pc:spChg chg="mod">
          <ac:chgData name="Luis Angel Chacon Zuniga" userId="927b831cd1432f55" providerId="LiveId" clId="{4D5D7164-9BA3-47AC-AEF9-3AD102E925B7}" dt="2021-07-31T23:01:00.272" v="865" actId="26606"/>
          <ac:spMkLst>
            <pc:docMk/>
            <pc:sldMk cId="2286195788" sldId="343"/>
            <ac:spMk id="2" creationId="{00000000-0000-0000-0000-000000000000}"/>
          </ac:spMkLst>
        </pc:spChg>
        <pc:spChg chg="add mod ord">
          <ac:chgData name="Luis Angel Chacon Zuniga" userId="927b831cd1432f55" providerId="LiveId" clId="{4D5D7164-9BA3-47AC-AEF9-3AD102E925B7}" dt="2021-07-31T23:01:00.272" v="865" actId="26606"/>
          <ac:spMkLst>
            <pc:docMk/>
            <pc:sldMk cId="2286195788" sldId="343"/>
            <ac:spMk id="6" creationId="{F8A57E51-08BE-4B40-8702-0CDCA2179341}"/>
          </ac:spMkLst>
        </pc:spChg>
        <pc:spChg chg="add del mod">
          <ac:chgData name="Luis Angel Chacon Zuniga" userId="927b831cd1432f55" providerId="LiveId" clId="{4D5D7164-9BA3-47AC-AEF9-3AD102E925B7}" dt="2021-07-31T22:59:03.446" v="841" actId="478"/>
          <ac:spMkLst>
            <pc:docMk/>
            <pc:sldMk cId="2286195788" sldId="343"/>
            <ac:spMk id="7" creationId="{21530773-02ED-4C39-AB21-A70D45978B95}"/>
          </ac:spMkLst>
        </pc:spChg>
        <pc:spChg chg="add del">
          <ac:chgData name="Luis Angel Chacon Zuniga" userId="927b831cd1432f55" providerId="LiveId" clId="{4D5D7164-9BA3-47AC-AEF9-3AD102E925B7}" dt="2021-07-31T23:00:44.146" v="859" actId="26606"/>
          <ac:spMkLst>
            <pc:docMk/>
            <pc:sldMk cId="2286195788" sldId="343"/>
            <ac:spMk id="16" creationId="{2C764104-A600-42E2-8697-CE47C19FDAE9}"/>
          </ac:spMkLst>
        </pc:spChg>
        <pc:spChg chg="add del">
          <ac:chgData name="Luis Angel Chacon Zuniga" userId="927b831cd1432f55" providerId="LiveId" clId="{4D5D7164-9BA3-47AC-AEF9-3AD102E925B7}" dt="2021-07-31T23:00:44.146" v="859" actId="26606"/>
          <ac:spMkLst>
            <pc:docMk/>
            <pc:sldMk cId="2286195788" sldId="343"/>
            <ac:spMk id="18" creationId="{AC6C37FC-4592-4A5C-829E-58473FF69146}"/>
          </ac:spMkLst>
        </pc:spChg>
        <pc:spChg chg="add del">
          <ac:chgData name="Luis Angel Chacon Zuniga" userId="927b831cd1432f55" providerId="LiveId" clId="{4D5D7164-9BA3-47AC-AEF9-3AD102E925B7}" dt="2021-07-31T23:00:44.146" v="859" actId="26606"/>
          <ac:spMkLst>
            <pc:docMk/>
            <pc:sldMk cId="2286195788" sldId="343"/>
            <ac:spMk id="20" creationId="{D61AF6E9-4B93-40B2-8B38-913458C949A2}"/>
          </ac:spMkLst>
        </pc:spChg>
        <pc:spChg chg="add del">
          <ac:chgData name="Luis Angel Chacon Zuniga" userId="927b831cd1432f55" providerId="LiveId" clId="{4D5D7164-9BA3-47AC-AEF9-3AD102E925B7}" dt="2021-07-31T23:00:44.146" v="859" actId="26606"/>
          <ac:spMkLst>
            <pc:docMk/>
            <pc:sldMk cId="2286195788" sldId="343"/>
            <ac:spMk id="22" creationId="{ABC09BDB-AC6B-4DE3-8EA9-4C713A504FDE}"/>
          </ac:spMkLst>
        </pc:spChg>
        <pc:spChg chg="add del">
          <ac:chgData name="Luis Angel Chacon Zuniga" userId="927b831cd1432f55" providerId="LiveId" clId="{4D5D7164-9BA3-47AC-AEF9-3AD102E925B7}" dt="2021-07-31T23:00:47.492" v="862" actId="26606"/>
          <ac:spMkLst>
            <pc:docMk/>
            <pc:sldMk cId="2286195788" sldId="343"/>
            <ac:spMk id="24" creationId="{4082DA7D-8CAC-4E29-81A3-EC8836D89988}"/>
          </ac:spMkLst>
        </pc:spChg>
        <pc:spChg chg="add del">
          <ac:chgData name="Luis Angel Chacon Zuniga" userId="927b831cd1432f55" providerId="LiveId" clId="{4D5D7164-9BA3-47AC-AEF9-3AD102E925B7}" dt="2021-07-31T23:00:47.492" v="862" actId="26606"/>
          <ac:spMkLst>
            <pc:docMk/>
            <pc:sldMk cId="2286195788" sldId="343"/>
            <ac:spMk id="25" creationId="{8148AC02-B367-47D6-B229-51B47259400F}"/>
          </ac:spMkLst>
        </pc:spChg>
        <pc:spChg chg="add del">
          <ac:chgData name="Luis Angel Chacon Zuniga" userId="927b831cd1432f55" providerId="LiveId" clId="{4D5D7164-9BA3-47AC-AEF9-3AD102E925B7}" dt="2021-07-31T23:00:47.492" v="862" actId="26606"/>
          <ac:spMkLst>
            <pc:docMk/>
            <pc:sldMk cId="2286195788" sldId="343"/>
            <ac:spMk id="26" creationId="{585BB9C1-C36F-40EB-8D79-6100734DE2EC}"/>
          </ac:spMkLst>
        </pc:spChg>
        <pc:spChg chg="add del">
          <ac:chgData name="Luis Angel Chacon Zuniga" userId="927b831cd1432f55" providerId="LiveId" clId="{4D5D7164-9BA3-47AC-AEF9-3AD102E925B7}" dt="2021-07-31T23:00:47.492" v="862" actId="26606"/>
          <ac:spMkLst>
            <pc:docMk/>
            <pc:sldMk cId="2286195788" sldId="343"/>
            <ac:spMk id="27" creationId="{8E6BFA1D-455B-4160-9A7B-7AA8650297E3}"/>
          </ac:spMkLst>
        </pc:spChg>
        <pc:spChg chg="add del">
          <ac:chgData name="Luis Angel Chacon Zuniga" userId="927b831cd1432f55" providerId="LiveId" clId="{4D5D7164-9BA3-47AC-AEF9-3AD102E925B7}" dt="2021-07-31T23:00:47.492" v="862" actId="26606"/>
          <ac:spMkLst>
            <pc:docMk/>
            <pc:sldMk cId="2286195788" sldId="343"/>
            <ac:spMk id="28" creationId="{5891C2AC-F1CC-484C-AF3E-1C7C886837A2}"/>
          </ac:spMkLst>
        </pc:spChg>
        <pc:spChg chg="add del">
          <ac:chgData name="Luis Angel Chacon Zuniga" userId="927b831cd1432f55" providerId="LiveId" clId="{4D5D7164-9BA3-47AC-AEF9-3AD102E925B7}" dt="2021-07-31T23:00:47.492" v="862" actId="26606"/>
          <ac:spMkLst>
            <pc:docMk/>
            <pc:sldMk cId="2286195788" sldId="343"/>
            <ac:spMk id="29" creationId="{6B553D3D-6324-436C-8486-D36C027FC9A1}"/>
          </ac:spMkLst>
        </pc:spChg>
        <pc:spChg chg="add del">
          <ac:chgData name="Luis Angel Chacon Zuniga" userId="927b831cd1432f55" providerId="LiveId" clId="{4D5D7164-9BA3-47AC-AEF9-3AD102E925B7}" dt="2021-07-31T23:00:47.492" v="862" actId="26606"/>
          <ac:spMkLst>
            <pc:docMk/>
            <pc:sldMk cId="2286195788" sldId="343"/>
            <ac:spMk id="30" creationId="{3E2509C1-22A2-42C2-B1C0-882C02DD5A90}"/>
          </ac:spMkLst>
        </pc:spChg>
        <pc:spChg chg="add del">
          <ac:chgData name="Luis Angel Chacon Zuniga" userId="927b831cd1432f55" providerId="LiveId" clId="{4D5D7164-9BA3-47AC-AEF9-3AD102E925B7}" dt="2021-07-31T23:00:47.492" v="862" actId="26606"/>
          <ac:spMkLst>
            <pc:docMk/>
            <pc:sldMk cId="2286195788" sldId="343"/>
            <ac:spMk id="31" creationId="{3B0CF394-FB21-4901-B234-FD756CFB7919}"/>
          </ac:spMkLst>
        </pc:spChg>
        <pc:spChg chg="add del">
          <ac:chgData name="Luis Angel Chacon Zuniga" userId="927b831cd1432f55" providerId="LiveId" clId="{4D5D7164-9BA3-47AC-AEF9-3AD102E925B7}" dt="2021-07-31T23:01:00.272" v="865" actId="26606"/>
          <ac:spMkLst>
            <pc:docMk/>
            <pc:sldMk cId="2286195788" sldId="343"/>
            <ac:spMk id="33" creationId="{2C764104-A600-42E2-8697-CE47C19FDAE9}"/>
          </ac:spMkLst>
        </pc:spChg>
        <pc:spChg chg="add del">
          <ac:chgData name="Luis Angel Chacon Zuniga" userId="927b831cd1432f55" providerId="LiveId" clId="{4D5D7164-9BA3-47AC-AEF9-3AD102E925B7}" dt="2021-07-31T23:01:00.272" v="865" actId="26606"/>
          <ac:spMkLst>
            <pc:docMk/>
            <pc:sldMk cId="2286195788" sldId="343"/>
            <ac:spMk id="34" creationId="{AC6C37FC-4592-4A5C-829E-58473FF69146}"/>
          </ac:spMkLst>
        </pc:spChg>
        <pc:spChg chg="add del">
          <ac:chgData name="Luis Angel Chacon Zuniga" userId="927b831cd1432f55" providerId="LiveId" clId="{4D5D7164-9BA3-47AC-AEF9-3AD102E925B7}" dt="2021-07-31T23:01:00.272" v="865" actId="26606"/>
          <ac:spMkLst>
            <pc:docMk/>
            <pc:sldMk cId="2286195788" sldId="343"/>
            <ac:spMk id="35" creationId="{D7ACCE7C-49E9-4628-BA8D-D29E74A4281D}"/>
          </ac:spMkLst>
        </pc:spChg>
        <pc:spChg chg="add del">
          <ac:chgData name="Luis Angel Chacon Zuniga" userId="927b831cd1432f55" providerId="LiveId" clId="{4D5D7164-9BA3-47AC-AEF9-3AD102E925B7}" dt="2021-07-31T23:01:00.272" v="865" actId="26606"/>
          <ac:spMkLst>
            <pc:docMk/>
            <pc:sldMk cId="2286195788" sldId="343"/>
            <ac:spMk id="36" creationId="{FA974F23-77A9-4733-8666-C46D2745651A}"/>
          </ac:spMkLst>
        </pc:spChg>
        <pc:spChg chg="add del">
          <ac:chgData name="Luis Angel Chacon Zuniga" userId="927b831cd1432f55" providerId="LiveId" clId="{4D5D7164-9BA3-47AC-AEF9-3AD102E925B7}" dt="2021-07-31T23:01:00.272" v="865" actId="26606"/>
          <ac:spMkLst>
            <pc:docMk/>
            <pc:sldMk cId="2286195788" sldId="343"/>
            <ac:spMk id="37" creationId="{3DAC9D16-D7E5-4AE5-884E-5D1CE194AEAC}"/>
          </ac:spMkLst>
        </pc:spChg>
        <pc:spChg chg="add del">
          <ac:chgData name="Luis Angel Chacon Zuniga" userId="927b831cd1432f55" providerId="LiveId" clId="{4D5D7164-9BA3-47AC-AEF9-3AD102E925B7}" dt="2021-07-31T23:01:00.272" v="865" actId="26606"/>
          <ac:spMkLst>
            <pc:docMk/>
            <pc:sldMk cId="2286195788" sldId="343"/>
            <ac:spMk id="38" creationId="{DEC5AA2A-3504-43DD-82D3-1FA29217268E}"/>
          </ac:spMkLst>
        </pc:spChg>
        <pc:picChg chg="del mod">
          <ac:chgData name="Luis Angel Chacon Zuniga" userId="927b831cd1432f55" providerId="LiveId" clId="{4D5D7164-9BA3-47AC-AEF9-3AD102E925B7}" dt="2021-07-31T22:58:57.801" v="836" actId="478"/>
          <ac:picMkLst>
            <pc:docMk/>
            <pc:sldMk cId="2286195788" sldId="343"/>
            <ac:picMk id="4" creationId="{00000000-0000-0000-0000-000000000000}"/>
          </ac:picMkLst>
        </pc:picChg>
        <pc:picChg chg="add del mod">
          <ac:chgData name="Luis Angel Chacon Zuniga" userId="927b831cd1432f55" providerId="LiveId" clId="{4D5D7164-9BA3-47AC-AEF9-3AD102E925B7}" dt="2021-07-31T22:59:11.742" v="844" actId="478"/>
          <ac:picMkLst>
            <pc:docMk/>
            <pc:sldMk cId="2286195788" sldId="343"/>
            <ac:picMk id="5" creationId="{12EAA257-ECDF-4D3C-8657-BB683FD890E9}"/>
          </ac:picMkLst>
        </pc:picChg>
        <pc:picChg chg="add mod ord">
          <ac:chgData name="Luis Angel Chacon Zuniga" userId="927b831cd1432f55" providerId="LiveId" clId="{4D5D7164-9BA3-47AC-AEF9-3AD102E925B7}" dt="2021-07-31T23:01:00.272" v="865" actId="26606"/>
          <ac:picMkLst>
            <pc:docMk/>
            <pc:sldMk cId="2286195788" sldId="343"/>
            <ac:picMk id="9" creationId="{6945D5BF-DA64-4212-A0D3-A52ABBBF207D}"/>
          </ac:picMkLst>
        </pc:picChg>
        <pc:picChg chg="add mod">
          <ac:chgData name="Luis Angel Chacon Zuniga" userId="927b831cd1432f55" providerId="LiveId" clId="{4D5D7164-9BA3-47AC-AEF9-3AD102E925B7}" dt="2021-07-31T23:01:00.272" v="865" actId="26606"/>
          <ac:picMkLst>
            <pc:docMk/>
            <pc:sldMk cId="2286195788" sldId="343"/>
            <ac:picMk id="11" creationId="{F85C3357-A7B5-4B6E-954D-E5D4862B9C4B}"/>
          </ac:picMkLst>
        </pc:picChg>
      </pc:sldChg>
      <pc:sldChg chg="addSp delSp modSp del mod ord">
        <pc:chgData name="Luis Angel Chacon Zuniga" userId="927b831cd1432f55" providerId="LiveId" clId="{4D5D7164-9BA3-47AC-AEF9-3AD102E925B7}" dt="2021-07-31T22:38:48.689" v="835" actId="47"/>
        <pc:sldMkLst>
          <pc:docMk/>
          <pc:sldMk cId="2219163842" sldId="344"/>
        </pc:sldMkLst>
        <pc:spChg chg="mod">
          <ac:chgData name="Luis Angel Chacon Zuniga" userId="927b831cd1432f55" providerId="LiveId" clId="{4D5D7164-9BA3-47AC-AEF9-3AD102E925B7}" dt="2021-07-31T01:28:05.519" v="834" actId="313"/>
          <ac:spMkLst>
            <pc:docMk/>
            <pc:sldMk cId="2219163842" sldId="344"/>
            <ac:spMk id="2" creationId="{00000000-0000-0000-0000-000000000000}"/>
          </ac:spMkLst>
        </pc:spChg>
        <pc:spChg chg="add mod">
          <ac:chgData name="Luis Angel Chacon Zuniga" userId="927b831cd1432f55" providerId="LiveId" clId="{4D5D7164-9BA3-47AC-AEF9-3AD102E925B7}" dt="2021-07-31T01:28:02.959" v="833" actId="478"/>
          <ac:spMkLst>
            <pc:docMk/>
            <pc:sldMk cId="2219163842" sldId="344"/>
            <ac:spMk id="5" creationId="{86D2E1AB-5EDB-480F-9049-EFA572D5D79D}"/>
          </ac:spMkLst>
        </pc:spChg>
        <pc:picChg chg="del mod">
          <ac:chgData name="Luis Angel Chacon Zuniga" userId="927b831cd1432f55" providerId="LiveId" clId="{4D5D7164-9BA3-47AC-AEF9-3AD102E925B7}" dt="2021-07-31T01:28:02.959" v="833" actId="478"/>
          <ac:picMkLst>
            <pc:docMk/>
            <pc:sldMk cId="2219163842" sldId="344"/>
            <ac:picMk id="4" creationId="{00000000-0000-0000-0000-000000000000}"/>
          </ac:picMkLst>
        </pc:picChg>
      </pc:sldChg>
      <pc:sldChg chg="addSp modSp mod modTransition setBg modAnim">
        <pc:chgData name="Luis Angel Chacon Zuniga" userId="927b831cd1432f55" providerId="LiveId" clId="{4D5D7164-9BA3-47AC-AEF9-3AD102E925B7}" dt="2021-07-31T23:33:08.476" v="1058"/>
        <pc:sldMkLst>
          <pc:docMk/>
          <pc:sldMk cId="1069086931" sldId="345"/>
        </pc:sldMkLst>
        <pc:spChg chg="mod">
          <ac:chgData name="Luis Angel Chacon Zuniga" userId="927b831cd1432f55" providerId="LiveId" clId="{4D5D7164-9BA3-47AC-AEF9-3AD102E925B7}" dt="2021-07-31T23:02:31.129" v="879" actId="13822"/>
          <ac:spMkLst>
            <pc:docMk/>
            <pc:sldMk cId="1069086931" sldId="345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31T23:02:02.555" v="878" actId="2710"/>
          <ac:spMkLst>
            <pc:docMk/>
            <pc:sldMk cId="1069086931" sldId="345"/>
            <ac:spMk id="3" creationId="{00000000-0000-0000-0000-000000000000}"/>
          </ac:spMkLst>
        </pc:spChg>
        <pc:spChg chg="add">
          <ac:chgData name="Luis Angel Chacon Zuniga" userId="927b831cd1432f55" providerId="LiveId" clId="{4D5D7164-9BA3-47AC-AEF9-3AD102E925B7}" dt="2021-07-31T23:01:15.536" v="866" actId="26606"/>
          <ac:spMkLst>
            <pc:docMk/>
            <pc:sldMk cId="1069086931" sldId="345"/>
            <ac:spMk id="9" creationId="{18E8C5BB-A90A-496B-A745-79A49F350F0A}"/>
          </ac:spMkLst>
        </pc:spChg>
        <pc:spChg chg="add">
          <ac:chgData name="Luis Angel Chacon Zuniga" userId="927b831cd1432f55" providerId="LiveId" clId="{4D5D7164-9BA3-47AC-AEF9-3AD102E925B7}" dt="2021-07-31T23:01:15.536" v="866" actId="26606"/>
          <ac:spMkLst>
            <pc:docMk/>
            <pc:sldMk cId="1069086931" sldId="345"/>
            <ac:spMk id="11" creationId="{BCD63B47-914A-418A-BA06-1B760F273F36}"/>
          </ac:spMkLst>
        </pc:spChg>
        <pc:picChg chg="add mod">
          <ac:chgData name="Luis Angel Chacon Zuniga" userId="927b831cd1432f55" providerId="LiveId" clId="{4D5D7164-9BA3-47AC-AEF9-3AD102E925B7}" dt="2021-07-31T23:01:37.427" v="870" actId="14100"/>
          <ac:picMkLst>
            <pc:docMk/>
            <pc:sldMk cId="1069086931" sldId="345"/>
            <ac:picMk id="5" creationId="{68C8F13C-358F-4CDB-8A20-18FCDF01797D}"/>
          </ac:picMkLst>
        </pc:picChg>
      </pc:sldChg>
      <pc:sldChg chg="addSp delSp modSp mod modTransition">
        <pc:chgData name="Luis Angel Chacon Zuniga" userId="927b831cd1432f55" providerId="LiveId" clId="{4D5D7164-9BA3-47AC-AEF9-3AD102E925B7}" dt="2021-07-31T23:33:12.254" v="1059"/>
        <pc:sldMkLst>
          <pc:docMk/>
          <pc:sldMk cId="856651458" sldId="346"/>
        </pc:sldMkLst>
        <pc:spChg chg="mod">
          <ac:chgData name="Luis Angel Chacon Zuniga" userId="927b831cd1432f55" providerId="LiveId" clId="{4D5D7164-9BA3-47AC-AEF9-3AD102E925B7}" dt="2021-07-31T23:12:57.784" v="900" actId="2085"/>
          <ac:spMkLst>
            <pc:docMk/>
            <pc:sldMk cId="856651458" sldId="346"/>
            <ac:spMk id="2" creationId="{00000000-0000-0000-0000-000000000000}"/>
          </ac:spMkLst>
        </pc:spChg>
        <pc:spChg chg="add mod">
          <ac:chgData name="Luis Angel Chacon Zuniga" userId="927b831cd1432f55" providerId="LiveId" clId="{4D5D7164-9BA3-47AC-AEF9-3AD102E925B7}" dt="2021-07-31T23:12:00.210" v="891" actId="478"/>
          <ac:spMkLst>
            <pc:docMk/>
            <pc:sldMk cId="856651458" sldId="346"/>
            <ac:spMk id="4" creationId="{CE3838EB-33A8-44D7-B5E4-862D67041878}"/>
          </ac:spMkLst>
        </pc:spChg>
        <pc:picChg chg="del mod">
          <ac:chgData name="Luis Angel Chacon Zuniga" userId="927b831cd1432f55" providerId="LiveId" clId="{4D5D7164-9BA3-47AC-AEF9-3AD102E925B7}" dt="2021-07-31T23:12:00.210" v="891" actId="478"/>
          <ac:picMkLst>
            <pc:docMk/>
            <pc:sldMk cId="856651458" sldId="346"/>
            <ac:picMk id="6" creationId="{00000000-0000-0000-0000-000000000000}"/>
          </ac:picMkLst>
        </pc:picChg>
        <pc:picChg chg="add mod">
          <ac:chgData name="Luis Angel Chacon Zuniga" userId="927b831cd1432f55" providerId="LiveId" clId="{4D5D7164-9BA3-47AC-AEF9-3AD102E925B7}" dt="2021-07-31T23:12:21.828" v="899" actId="14100"/>
          <ac:picMkLst>
            <pc:docMk/>
            <pc:sldMk cId="856651458" sldId="346"/>
            <ac:picMk id="7" creationId="{328B48AA-8CDB-4901-A1F1-275EA55F828B}"/>
          </ac:picMkLst>
        </pc:picChg>
      </pc:sldChg>
      <pc:sldChg chg="addSp modSp mod modTransition setBg addAnim modAnim">
        <pc:chgData name="Luis Angel Chacon Zuniga" userId="927b831cd1432f55" providerId="LiveId" clId="{4D5D7164-9BA3-47AC-AEF9-3AD102E925B7}" dt="2021-07-31T23:31:22.957" v="1036"/>
        <pc:sldMkLst>
          <pc:docMk/>
          <pc:sldMk cId="885741256" sldId="347"/>
        </pc:sldMkLst>
        <pc:spChg chg="mod">
          <ac:chgData name="Luis Angel Chacon Zuniga" userId="927b831cd1432f55" providerId="LiveId" clId="{4D5D7164-9BA3-47AC-AEF9-3AD102E925B7}" dt="2021-07-29T20:21:51.021" v="106" actId="26606"/>
          <ac:spMkLst>
            <pc:docMk/>
            <pc:sldMk cId="885741256" sldId="347"/>
            <ac:spMk id="2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1:51.021" v="106" actId="26606"/>
          <ac:spMkLst>
            <pc:docMk/>
            <pc:sldMk cId="885741256" sldId="347"/>
            <ac:spMk id="3" creationId="{00000000-0000-0000-0000-000000000000}"/>
          </ac:spMkLst>
        </pc:spChg>
        <pc:spChg chg="add">
          <ac:chgData name="Luis Angel Chacon Zuniga" userId="927b831cd1432f55" providerId="LiveId" clId="{4D5D7164-9BA3-47AC-AEF9-3AD102E925B7}" dt="2021-07-29T20:21:51.021" v="106" actId="26606"/>
          <ac:spMkLst>
            <pc:docMk/>
            <pc:sldMk cId="885741256" sldId="347"/>
            <ac:spMk id="9" creationId="{18E8C5BB-A90A-496B-A745-79A49F350F0A}"/>
          </ac:spMkLst>
        </pc:spChg>
        <pc:spChg chg="add">
          <ac:chgData name="Luis Angel Chacon Zuniga" userId="927b831cd1432f55" providerId="LiveId" clId="{4D5D7164-9BA3-47AC-AEF9-3AD102E925B7}" dt="2021-07-29T20:21:51.021" v="106" actId="26606"/>
          <ac:spMkLst>
            <pc:docMk/>
            <pc:sldMk cId="885741256" sldId="347"/>
            <ac:spMk id="11" creationId="{BCD63B47-914A-418A-BA06-1B760F273F36}"/>
          </ac:spMkLst>
        </pc:spChg>
        <pc:picChg chg="add">
          <ac:chgData name="Luis Angel Chacon Zuniga" userId="927b831cd1432f55" providerId="LiveId" clId="{4D5D7164-9BA3-47AC-AEF9-3AD102E925B7}" dt="2021-07-29T20:21:51.021" v="106" actId="26606"/>
          <ac:picMkLst>
            <pc:docMk/>
            <pc:sldMk cId="885741256" sldId="347"/>
            <ac:picMk id="5" creationId="{604491DA-57F1-488E-90A9-424BC7D66CC8}"/>
          </ac:picMkLst>
        </pc:picChg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737766025" sldId="348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1698659235" sldId="349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4272522979" sldId="350"/>
        </pc:sldMkLst>
      </pc:sldChg>
      <pc:sldChg chg="del">
        <pc:chgData name="Luis Angel Chacon Zuniga" userId="927b831cd1432f55" providerId="LiveId" clId="{4D5D7164-9BA3-47AC-AEF9-3AD102E925B7}" dt="2021-07-16T16:51:34.123" v="0" actId="47"/>
        <pc:sldMkLst>
          <pc:docMk/>
          <pc:sldMk cId="2224056463" sldId="351"/>
        </pc:sldMkLst>
      </pc:sldChg>
      <pc:sldChg chg="addSp delSp modSp mod modTransition setBg modAnim">
        <pc:chgData name="Luis Angel Chacon Zuniga" userId="927b831cd1432f55" providerId="LiveId" clId="{4D5D7164-9BA3-47AC-AEF9-3AD102E925B7}" dt="2021-07-31T23:31:55.799" v="1046"/>
        <pc:sldMkLst>
          <pc:docMk/>
          <pc:sldMk cId="3205014144" sldId="352"/>
        </pc:sldMkLst>
        <pc:spChg chg="mod">
          <ac:chgData name="Luis Angel Chacon Zuniga" userId="927b831cd1432f55" providerId="LiveId" clId="{4D5D7164-9BA3-47AC-AEF9-3AD102E925B7}" dt="2021-07-30T21:49:33.381" v="425" actId="403"/>
          <ac:spMkLst>
            <pc:docMk/>
            <pc:sldMk cId="3205014144" sldId="352"/>
            <ac:spMk id="2" creationId="{00000000-0000-0000-0000-000000000000}"/>
          </ac:spMkLst>
        </pc:spChg>
        <pc:spChg chg="add del mod">
          <ac:chgData name="Luis Angel Chacon Zuniga" userId="927b831cd1432f55" providerId="LiveId" clId="{4D5D7164-9BA3-47AC-AEF9-3AD102E925B7}" dt="2021-07-30T22:12:32.832" v="428" actId="478"/>
          <ac:spMkLst>
            <pc:docMk/>
            <pc:sldMk cId="3205014144" sldId="352"/>
            <ac:spMk id="5" creationId="{CE0EFD93-284F-4C59-90B8-E06F542136E2}"/>
          </ac:spMkLst>
        </pc:spChg>
        <pc:spChg chg="add">
          <ac:chgData name="Luis Angel Chacon Zuniga" userId="927b831cd1432f55" providerId="LiveId" clId="{4D5D7164-9BA3-47AC-AEF9-3AD102E925B7}" dt="2021-07-30T21:48:46.709" v="409" actId="26606"/>
          <ac:spMkLst>
            <pc:docMk/>
            <pc:sldMk cId="3205014144" sldId="352"/>
            <ac:spMk id="10" creationId="{40851669-7281-49C2-8BF0-67BA70EC1AC7}"/>
          </ac:spMkLst>
        </pc:spChg>
        <pc:spChg chg="add">
          <ac:chgData name="Luis Angel Chacon Zuniga" userId="927b831cd1432f55" providerId="LiveId" clId="{4D5D7164-9BA3-47AC-AEF9-3AD102E925B7}" dt="2021-07-30T21:48:46.709" v="409" actId="26606"/>
          <ac:spMkLst>
            <pc:docMk/>
            <pc:sldMk cId="3205014144" sldId="352"/>
            <ac:spMk id="12" creationId="{16992B13-74C4-4370-93C5-F5403D944D8E}"/>
          </ac:spMkLst>
        </pc:spChg>
        <pc:spChg chg="add">
          <ac:chgData name="Luis Angel Chacon Zuniga" userId="927b831cd1432f55" providerId="LiveId" clId="{4D5D7164-9BA3-47AC-AEF9-3AD102E925B7}" dt="2021-07-30T21:48:46.709" v="409" actId="26606"/>
          <ac:spMkLst>
            <pc:docMk/>
            <pc:sldMk cId="3205014144" sldId="352"/>
            <ac:spMk id="14" creationId="{A3AE1F77-1EC8-47BA-A381-B6618A2FCD65}"/>
          </ac:spMkLst>
        </pc:spChg>
        <pc:picChg chg="del mod">
          <ac:chgData name="Luis Angel Chacon Zuniga" userId="927b831cd1432f55" providerId="LiveId" clId="{4D5D7164-9BA3-47AC-AEF9-3AD102E925B7}" dt="2021-07-30T21:48:41.051" v="408" actId="478"/>
          <ac:picMkLst>
            <pc:docMk/>
            <pc:sldMk cId="3205014144" sldId="352"/>
            <ac:picMk id="4" creationId="{00000000-0000-0000-0000-000000000000}"/>
          </ac:picMkLst>
        </pc:picChg>
        <pc:picChg chg="add mod">
          <ac:chgData name="Luis Angel Chacon Zuniga" userId="927b831cd1432f55" providerId="LiveId" clId="{4D5D7164-9BA3-47AC-AEF9-3AD102E925B7}" dt="2021-07-30T22:12:44.701" v="432" actId="14100"/>
          <ac:picMkLst>
            <pc:docMk/>
            <pc:sldMk cId="3205014144" sldId="352"/>
            <ac:picMk id="7" creationId="{A35A5492-F171-459D-BA1F-38CEA82DE9D5}"/>
          </ac:picMkLst>
        </pc:picChg>
      </pc:sldChg>
      <pc:sldChg chg="modSp del">
        <pc:chgData name="Luis Angel Chacon Zuniga" userId="927b831cd1432f55" providerId="LiveId" clId="{4D5D7164-9BA3-47AC-AEF9-3AD102E925B7}" dt="2021-07-31T23:19:51.665" v="924" actId="47"/>
        <pc:sldMkLst>
          <pc:docMk/>
          <pc:sldMk cId="2763844793" sldId="353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2763844793" sldId="353"/>
            <ac:spMk id="2" creationId="{00000000-0000-0000-0000-000000000000}"/>
          </ac:spMkLst>
        </pc:spChg>
        <pc:picChg chg="mod">
          <ac:chgData name="Luis Angel Chacon Zuniga" userId="927b831cd1432f55" providerId="LiveId" clId="{4D5D7164-9BA3-47AC-AEF9-3AD102E925B7}" dt="2021-07-29T20:21:27.600" v="104"/>
          <ac:picMkLst>
            <pc:docMk/>
            <pc:sldMk cId="2763844793" sldId="353"/>
            <ac:picMk id="4" creationId="{00000000-0000-0000-0000-000000000000}"/>
          </ac:picMkLst>
        </pc:picChg>
      </pc:sldChg>
      <pc:sldChg chg="addSp delSp modSp mod modTransition modAnim">
        <pc:chgData name="Luis Angel Chacon Zuniga" userId="927b831cd1432f55" providerId="LiveId" clId="{4D5D7164-9BA3-47AC-AEF9-3AD102E925B7}" dt="2021-07-31T23:31:42.977" v="1042"/>
        <pc:sldMkLst>
          <pc:docMk/>
          <pc:sldMk cId="363093580" sldId="354"/>
        </pc:sldMkLst>
        <pc:spChg chg="add mod">
          <ac:chgData name="Luis Angel Chacon Zuniga" userId="927b831cd1432f55" providerId="LiveId" clId="{4D5D7164-9BA3-47AC-AEF9-3AD102E925B7}" dt="2021-07-30T21:35:33.045" v="370" actId="20577"/>
          <ac:spMkLst>
            <pc:docMk/>
            <pc:sldMk cId="363093580" sldId="354"/>
            <ac:spMk id="5" creationId="{E7BD5A77-127B-4653-A927-ED48739F49B5}"/>
          </ac:spMkLst>
        </pc:spChg>
        <pc:picChg chg="del mod">
          <ac:chgData name="Luis Angel Chacon Zuniga" userId="927b831cd1432f55" providerId="LiveId" clId="{4D5D7164-9BA3-47AC-AEF9-3AD102E925B7}" dt="2021-07-30T21:30:03.403" v="276" actId="478"/>
          <ac:picMkLst>
            <pc:docMk/>
            <pc:sldMk cId="363093580" sldId="354"/>
            <ac:picMk id="2" creationId="{1F3C43C7-57B1-4E55-9C8A-7B6B77E7DDF2}"/>
          </ac:picMkLst>
        </pc:picChg>
        <pc:picChg chg="add del mod">
          <ac:chgData name="Luis Angel Chacon Zuniga" userId="927b831cd1432f55" providerId="LiveId" clId="{4D5D7164-9BA3-47AC-AEF9-3AD102E925B7}" dt="2021-07-30T21:45:19.489" v="374" actId="478"/>
          <ac:picMkLst>
            <pc:docMk/>
            <pc:sldMk cId="363093580" sldId="354"/>
            <ac:picMk id="4" creationId="{02CE110E-E3AE-46DF-A649-B84C2FABE2C7}"/>
          </ac:picMkLst>
        </pc:picChg>
        <pc:picChg chg="add mod">
          <ac:chgData name="Luis Angel Chacon Zuniga" userId="927b831cd1432f55" providerId="LiveId" clId="{4D5D7164-9BA3-47AC-AEF9-3AD102E925B7}" dt="2021-07-30T21:45:36.448" v="379" actId="14100"/>
          <ac:picMkLst>
            <pc:docMk/>
            <pc:sldMk cId="363093580" sldId="354"/>
            <ac:picMk id="7" creationId="{DADB6E20-0CE3-4AB3-9CE7-FC65C41B035A}"/>
          </ac:picMkLst>
        </pc:picChg>
      </pc:sldChg>
      <pc:sldChg chg="modSp del">
        <pc:chgData name="Luis Angel Chacon Zuniga" userId="927b831cd1432f55" providerId="LiveId" clId="{4D5D7164-9BA3-47AC-AEF9-3AD102E925B7}" dt="2021-07-30T22:13:32.718" v="434" actId="47"/>
        <pc:sldMkLst>
          <pc:docMk/>
          <pc:sldMk cId="3704657138" sldId="355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3704657138" sldId="355"/>
            <ac:spMk id="2" creationId="{830048E2-DF83-45F2-A918-340BD37B1E9C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4023690306" sldId="357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4023690306" sldId="357"/>
            <ac:spMk id="4" creationId="{00000000-0000-0000-0000-000000000000}"/>
          </ac:spMkLst>
        </pc:spChg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4023690306" sldId="357"/>
            <ac:spMk id="5" creationId="{00000000-0000-0000-0000-000000000000}"/>
          </ac:spMkLst>
        </pc:spChg>
      </pc:sldChg>
      <pc:sldChg chg="modSp del">
        <pc:chgData name="Luis Angel Chacon Zuniga" userId="927b831cd1432f55" providerId="LiveId" clId="{4D5D7164-9BA3-47AC-AEF9-3AD102E925B7}" dt="2021-07-31T23:18:50.405" v="919" actId="47"/>
        <pc:sldMkLst>
          <pc:docMk/>
          <pc:sldMk cId="2357363790" sldId="358"/>
        </pc:sldMkLst>
        <pc:spChg chg="mod">
          <ac:chgData name="Luis Angel Chacon Zuniga" userId="927b831cd1432f55" providerId="LiveId" clId="{4D5D7164-9BA3-47AC-AEF9-3AD102E925B7}" dt="2021-07-29T20:21:27.600" v="104"/>
          <ac:spMkLst>
            <pc:docMk/>
            <pc:sldMk cId="2357363790" sldId="358"/>
            <ac:spMk id="2" creationId="{00000000-0000-0000-0000-000000000000}"/>
          </ac:spMkLst>
        </pc:spChg>
        <pc:picChg chg="mod">
          <ac:chgData name="Luis Angel Chacon Zuniga" userId="927b831cd1432f55" providerId="LiveId" clId="{4D5D7164-9BA3-47AC-AEF9-3AD102E925B7}" dt="2021-07-29T20:21:27.600" v="104"/>
          <ac:picMkLst>
            <pc:docMk/>
            <pc:sldMk cId="2357363790" sldId="358"/>
            <ac:picMk id="5" creationId="{00000000-0000-0000-0000-000000000000}"/>
          </ac:picMkLst>
        </pc:picChg>
      </pc:sldChg>
      <pc:sldChg chg="addSp delSp modSp add mod modTransition modAnim">
        <pc:chgData name="Luis Angel Chacon Zuniga" userId="927b831cd1432f55" providerId="LiveId" clId="{4D5D7164-9BA3-47AC-AEF9-3AD102E925B7}" dt="2021-07-31T23:32:00.464" v="1047"/>
        <pc:sldMkLst>
          <pc:docMk/>
          <pc:sldMk cId="2203257553" sldId="359"/>
        </pc:sldMkLst>
        <pc:spChg chg="mod">
          <ac:chgData name="Luis Angel Chacon Zuniga" userId="927b831cd1432f55" providerId="LiveId" clId="{4D5D7164-9BA3-47AC-AEF9-3AD102E925B7}" dt="2021-07-30T22:14:17.508" v="457" actId="6549"/>
          <ac:spMkLst>
            <pc:docMk/>
            <pc:sldMk cId="2203257553" sldId="359"/>
            <ac:spMk id="2" creationId="{00000000-0000-0000-0000-000000000000}"/>
          </ac:spMkLst>
        </pc:spChg>
        <pc:picChg chg="add mod">
          <ac:chgData name="Luis Angel Chacon Zuniga" userId="927b831cd1432f55" providerId="LiveId" clId="{4D5D7164-9BA3-47AC-AEF9-3AD102E925B7}" dt="2021-07-30T22:25:13.622" v="465" actId="1076"/>
          <ac:picMkLst>
            <pc:docMk/>
            <pc:sldMk cId="2203257553" sldId="359"/>
            <ac:picMk id="4" creationId="{76EA35AA-EBEC-4946-8CBC-F9C72DC1EDAC}"/>
          </ac:picMkLst>
        </pc:picChg>
        <pc:picChg chg="del">
          <ac:chgData name="Luis Angel Chacon Zuniga" userId="927b831cd1432f55" providerId="LiveId" clId="{4D5D7164-9BA3-47AC-AEF9-3AD102E925B7}" dt="2021-07-30T22:14:21.640" v="458" actId="478"/>
          <ac:picMkLst>
            <pc:docMk/>
            <pc:sldMk cId="2203257553" sldId="359"/>
            <ac:picMk id="7" creationId="{A35A5492-F171-459D-BA1F-38CEA82DE9D5}"/>
          </ac:picMkLst>
        </pc:picChg>
      </pc:sldChg>
      <pc:sldChg chg="modSp new mod modTransition modAnim">
        <pc:chgData name="Luis Angel Chacon Zuniga" userId="927b831cd1432f55" providerId="LiveId" clId="{4D5D7164-9BA3-47AC-AEF9-3AD102E925B7}" dt="2021-07-31T23:32:03.419" v="1048"/>
        <pc:sldMkLst>
          <pc:docMk/>
          <pc:sldMk cId="701044140" sldId="360"/>
        </pc:sldMkLst>
        <pc:spChg chg="mod">
          <ac:chgData name="Luis Angel Chacon Zuniga" userId="927b831cd1432f55" providerId="LiveId" clId="{4D5D7164-9BA3-47AC-AEF9-3AD102E925B7}" dt="2021-07-30T22:59:46.170" v="658" actId="20577"/>
          <ac:spMkLst>
            <pc:docMk/>
            <pc:sldMk cId="701044140" sldId="360"/>
            <ac:spMk id="2" creationId="{91A00B51-35C1-48D4-87F9-5B394A3782A6}"/>
          </ac:spMkLst>
        </pc:spChg>
        <pc:spChg chg="mod">
          <ac:chgData name="Luis Angel Chacon Zuniga" userId="927b831cd1432f55" providerId="LiveId" clId="{4D5D7164-9BA3-47AC-AEF9-3AD102E925B7}" dt="2021-07-30T23:29:14.816" v="707" actId="123"/>
          <ac:spMkLst>
            <pc:docMk/>
            <pc:sldMk cId="701044140" sldId="360"/>
            <ac:spMk id="3" creationId="{3045C571-0C61-4D2A-9E56-EA4790FC4054}"/>
          </ac:spMkLst>
        </pc:spChg>
      </pc:sldChg>
      <pc:sldChg chg="addSp delSp modSp new mod modTransition setBg modAnim">
        <pc:chgData name="Luis Angel Chacon Zuniga" userId="927b831cd1432f55" providerId="LiveId" clId="{4D5D7164-9BA3-47AC-AEF9-3AD102E925B7}" dt="2021-07-31T23:32:05.408" v="1049"/>
        <pc:sldMkLst>
          <pc:docMk/>
          <pc:sldMk cId="2636632892" sldId="361"/>
        </pc:sldMkLst>
        <pc:spChg chg="mod">
          <ac:chgData name="Luis Angel Chacon Zuniga" userId="927b831cd1432f55" providerId="LiveId" clId="{4D5D7164-9BA3-47AC-AEF9-3AD102E925B7}" dt="2021-07-30T23:30:16.820" v="731" actId="27636"/>
          <ac:spMkLst>
            <pc:docMk/>
            <pc:sldMk cId="2636632892" sldId="361"/>
            <ac:spMk id="2" creationId="{D20E21FA-4424-42F5-87C0-162BA45871C7}"/>
          </ac:spMkLst>
        </pc:spChg>
        <pc:spChg chg="del mod">
          <ac:chgData name="Luis Angel Chacon Zuniga" userId="927b831cd1432f55" providerId="LiveId" clId="{4D5D7164-9BA3-47AC-AEF9-3AD102E925B7}" dt="2021-07-30T23:30:40.068" v="734" actId="478"/>
          <ac:spMkLst>
            <pc:docMk/>
            <pc:sldMk cId="2636632892" sldId="361"/>
            <ac:spMk id="3" creationId="{89EF62A0-477F-42D4-A6C2-606091073175}"/>
          </ac:spMkLst>
        </pc:spChg>
        <pc:spChg chg="add">
          <ac:chgData name="Luis Angel Chacon Zuniga" userId="927b831cd1432f55" providerId="LiveId" clId="{4D5D7164-9BA3-47AC-AEF9-3AD102E925B7}" dt="2021-07-30T23:29:29.230" v="709" actId="26606"/>
          <ac:spMkLst>
            <pc:docMk/>
            <pc:sldMk cId="2636632892" sldId="361"/>
            <ac:spMk id="8" creationId="{89DBA3C2-C92B-4CEB-868F-52A62295B3EC}"/>
          </ac:spMkLst>
        </pc:spChg>
        <pc:spChg chg="add">
          <ac:chgData name="Luis Angel Chacon Zuniga" userId="927b831cd1432f55" providerId="LiveId" clId="{4D5D7164-9BA3-47AC-AEF9-3AD102E925B7}" dt="2021-07-30T23:29:29.230" v="709" actId="26606"/>
          <ac:spMkLst>
            <pc:docMk/>
            <pc:sldMk cId="2636632892" sldId="361"/>
            <ac:spMk id="10" creationId="{0A5C11C9-65D2-491A-A266-6ADBD2CB441D}"/>
          </ac:spMkLst>
        </pc:spChg>
        <pc:picChg chg="add mod">
          <ac:chgData name="Luis Angel Chacon Zuniga" userId="927b831cd1432f55" providerId="LiveId" clId="{4D5D7164-9BA3-47AC-AEF9-3AD102E925B7}" dt="2021-07-30T23:30:46.599" v="735" actId="14100"/>
          <ac:picMkLst>
            <pc:docMk/>
            <pc:sldMk cId="2636632892" sldId="361"/>
            <ac:picMk id="5" creationId="{177F3F2B-CB6A-4A53-A648-EFA594C1CB25}"/>
          </ac:picMkLst>
        </pc:picChg>
      </pc:sldChg>
      <pc:sldChg chg="addSp delSp modSp add mod modTransition modAnim">
        <pc:chgData name="Luis Angel Chacon Zuniga" userId="927b831cd1432f55" providerId="LiveId" clId="{4D5D7164-9BA3-47AC-AEF9-3AD102E925B7}" dt="2021-07-31T23:32:10.459" v="1050"/>
        <pc:sldMkLst>
          <pc:docMk/>
          <pc:sldMk cId="1263308591" sldId="362"/>
        </pc:sldMkLst>
        <pc:spChg chg="mod">
          <ac:chgData name="Luis Angel Chacon Zuniga" userId="927b831cd1432f55" providerId="LiveId" clId="{4D5D7164-9BA3-47AC-AEF9-3AD102E925B7}" dt="2021-07-30T23:31:02.355" v="738" actId="27636"/>
          <ac:spMkLst>
            <pc:docMk/>
            <pc:sldMk cId="1263308591" sldId="362"/>
            <ac:spMk id="2" creationId="{D20E21FA-4424-42F5-87C0-162BA45871C7}"/>
          </ac:spMkLst>
        </pc:spChg>
        <pc:picChg chg="add mod">
          <ac:chgData name="Luis Angel Chacon Zuniga" userId="927b831cd1432f55" providerId="LiveId" clId="{4D5D7164-9BA3-47AC-AEF9-3AD102E925B7}" dt="2021-07-30T23:33:20.082" v="745" actId="1076"/>
          <ac:picMkLst>
            <pc:docMk/>
            <pc:sldMk cId="1263308591" sldId="362"/>
            <ac:picMk id="4" creationId="{75ABB420-FAE9-4AF5-A601-11DD90B86DA9}"/>
          </ac:picMkLst>
        </pc:picChg>
        <pc:picChg chg="del">
          <ac:chgData name="Luis Angel Chacon Zuniga" userId="927b831cd1432f55" providerId="LiveId" clId="{4D5D7164-9BA3-47AC-AEF9-3AD102E925B7}" dt="2021-07-30T23:33:11.546" v="739" actId="478"/>
          <ac:picMkLst>
            <pc:docMk/>
            <pc:sldMk cId="1263308591" sldId="362"/>
            <ac:picMk id="5" creationId="{177F3F2B-CB6A-4A53-A648-EFA594C1CB25}"/>
          </ac:picMkLst>
        </pc:picChg>
      </pc:sldChg>
      <pc:sldChg chg="addSp delSp modSp add mod modTransition modAnim">
        <pc:chgData name="Luis Angel Chacon Zuniga" userId="927b831cd1432f55" providerId="LiveId" clId="{4D5D7164-9BA3-47AC-AEF9-3AD102E925B7}" dt="2021-07-31T23:32:28.859" v="1051"/>
        <pc:sldMkLst>
          <pc:docMk/>
          <pc:sldMk cId="2184039878" sldId="363"/>
        </pc:sldMkLst>
        <pc:spChg chg="mod">
          <ac:chgData name="Luis Angel Chacon Zuniga" userId="927b831cd1432f55" providerId="LiveId" clId="{4D5D7164-9BA3-47AC-AEF9-3AD102E925B7}" dt="2021-07-30T23:33:41.155" v="752" actId="6549"/>
          <ac:spMkLst>
            <pc:docMk/>
            <pc:sldMk cId="2184039878" sldId="363"/>
            <ac:spMk id="2" creationId="{D20E21FA-4424-42F5-87C0-162BA45871C7}"/>
          </ac:spMkLst>
        </pc:spChg>
        <pc:picChg chg="del">
          <ac:chgData name="Luis Angel Chacon Zuniga" userId="927b831cd1432f55" providerId="LiveId" clId="{4D5D7164-9BA3-47AC-AEF9-3AD102E925B7}" dt="2021-07-30T23:33:29.223" v="747" actId="478"/>
          <ac:picMkLst>
            <pc:docMk/>
            <pc:sldMk cId="2184039878" sldId="363"/>
            <ac:picMk id="4" creationId="{75ABB420-FAE9-4AF5-A601-11DD90B86DA9}"/>
          </ac:picMkLst>
        </pc:picChg>
        <pc:picChg chg="add mod">
          <ac:chgData name="Luis Angel Chacon Zuniga" userId="927b831cd1432f55" providerId="LiveId" clId="{4D5D7164-9BA3-47AC-AEF9-3AD102E925B7}" dt="2021-07-30T23:34:32.076" v="757" actId="1076"/>
          <ac:picMkLst>
            <pc:docMk/>
            <pc:sldMk cId="2184039878" sldId="363"/>
            <ac:picMk id="5" creationId="{8BCEF680-C372-421C-BA2D-A93773C89EC3}"/>
          </ac:picMkLst>
        </pc:picChg>
      </pc:sldChg>
      <pc:sldChg chg="addSp delSp modSp add mod modTransition modAnim">
        <pc:chgData name="Luis Angel Chacon Zuniga" userId="927b831cd1432f55" providerId="LiveId" clId="{4D5D7164-9BA3-47AC-AEF9-3AD102E925B7}" dt="2021-07-31T23:32:35.662" v="1052"/>
        <pc:sldMkLst>
          <pc:docMk/>
          <pc:sldMk cId="1309396700" sldId="364"/>
        </pc:sldMkLst>
        <pc:spChg chg="mod">
          <ac:chgData name="Luis Angel Chacon Zuniga" userId="927b831cd1432f55" providerId="LiveId" clId="{4D5D7164-9BA3-47AC-AEF9-3AD102E925B7}" dt="2021-07-30T23:34:50.723" v="761" actId="27636"/>
          <ac:spMkLst>
            <pc:docMk/>
            <pc:sldMk cId="1309396700" sldId="364"/>
            <ac:spMk id="2" creationId="{D20E21FA-4424-42F5-87C0-162BA45871C7}"/>
          </ac:spMkLst>
        </pc:spChg>
        <pc:picChg chg="add mod">
          <ac:chgData name="Luis Angel Chacon Zuniga" userId="927b831cd1432f55" providerId="LiveId" clId="{4D5D7164-9BA3-47AC-AEF9-3AD102E925B7}" dt="2021-07-30T23:35:16" v="765" actId="14100"/>
          <ac:picMkLst>
            <pc:docMk/>
            <pc:sldMk cId="1309396700" sldId="364"/>
            <ac:picMk id="4" creationId="{D653BD44-0E8D-4B63-9808-73EE9D4B85FA}"/>
          </ac:picMkLst>
        </pc:picChg>
        <pc:picChg chg="del">
          <ac:chgData name="Luis Angel Chacon Zuniga" userId="927b831cd1432f55" providerId="LiveId" clId="{4D5D7164-9BA3-47AC-AEF9-3AD102E925B7}" dt="2021-07-30T23:34:37.120" v="759" actId="478"/>
          <ac:picMkLst>
            <pc:docMk/>
            <pc:sldMk cId="1309396700" sldId="364"/>
            <ac:picMk id="5" creationId="{8BCEF680-C372-421C-BA2D-A93773C89EC3}"/>
          </ac:picMkLst>
        </pc:picChg>
      </pc:sldChg>
      <pc:sldChg chg="addSp delSp modSp add mod modTransition modAnim">
        <pc:chgData name="Luis Angel Chacon Zuniga" userId="927b831cd1432f55" providerId="LiveId" clId="{4D5D7164-9BA3-47AC-AEF9-3AD102E925B7}" dt="2021-07-31T23:32:42.009" v="1053"/>
        <pc:sldMkLst>
          <pc:docMk/>
          <pc:sldMk cId="1244443958" sldId="365"/>
        </pc:sldMkLst>
        <pc:spChg chg="mod">
          <ac:chgData name="Luis Angel Chacon Zuniga" userId="927b831cd1432f55" providerId="LiveId" clId="{4D5D7164-9BA3-47AC-AEF9-3AD102E925B7}" dt="2021-07-30T23:37:24.615" v="797" actId="27636"/>
          <ac:spMkLst>
            <pc:docMk/>
            <pc:sldMk cId="1244443958" sldId="365"/>
            <ac:spMk id="2" creationId="{D20E21FA-4424-42F5-87C0-162BA45871C7}"/>
          </ac:spMkLst>
        </pc:spChg>
        <pc:picChg chg="del">
          <ac:chgData name="Luis Angel Chacon Zuniga" userId="927b831cd1432f55" providerId="LiveId" clId="{4D5D7164-9BA3-47AC-AEF9-3AD102E925B7}" dt="2021-07-30T23:35:21.444" v="767" actId="478"/>
          <ac:picMkLst>
            <pc:docMk/>
            <pc:sldMk cId="1244443958" sldId="365"/>
            <ac:picMk id="4" creationId="{D653BD44-0E8D-4B63-9808-73EE9D4B85FA}"/>
          </ac:picMkLst>
        </pc:picChg>
        <pc:picChg chg="add mod">
          <ac:chgData name="Luis Angel Chacon Zuniga" userId="927b831cd1432f55" providerId="LiveId" clId="{4D5D7164-9BA3-47AC-AEF9-3AD102E925B7}" dt="2021-07-30T23:36:36.864" v="787" actId="14100"/>
          <ac:picMkLst>
            <pc:docMk/>
            <pc:sldMk cId="1244443958" sldId="365"/>
            <ac:picMk id="5" creationId="{26898CCE-CCB5-4DDE-9EC8-11D1FC47E83F}"/>
          </ac:picMkLst>
        </pc:picChg>
      </pc:sldChg>
      <pc:sldChg chg="addSp delSp modSp add mod modTransition modAnim">
        <pc:chgData name="Luis Angel Chacon Zuniga" userId="927b831cd1432f55" providerId="LiveId" clId="{4D5D7164-9BA3-47AC-AEF9-3AD102E925B7}" dt="2021-07-31T23:32:48.673" v="1054"/>
        <pc:sldMkLst>
          <pc:docMk/>
          <pc:sldMk cId="3495262073" sldId="366"/>
        </pc:sldMkLst>
        <pc:spChg chg="mod">
          <ac:chgData name="Luis Angel Chacon Zuniga" userId="927b831cd1432f55" providerId="LiveId" clId="{4D5D7164-9BA3-47AC-AEF9-3AD102E925B7}" dt="2021-07-31T23:28:58.686" v="1021" actId="1076"/>
          <ac:spMkLst>
            <pc:docMk/>
            <pc:sldMk cId="3495262073" sldId="366"/>
            <ac:spMk id="2" creationId="{D20E21FA-4424-42F5-87C0-162BA45871C7}"/>
          </ac:spMkLst>
        </pc:spChg>
        <pc:picChg chg="add mod">
          <ac:chgData name="Luis Angel Chacon Zuniga" userId="927b831cd1432f55" providerId="LiveId" clId="{4D5D7164-9BA3-47AC-AEF9-3AD102E925B7}" dt="2021-07-30T23:37:50.965" v="802" actId="14100"/>
          <ac:picMkLst>
            <pc:docMk/>
            <pc:sldMk cId="3495262073" sldId="366"/>
            <ac:picMk id="4" creationId="{F99C6101-5178-4176-80FF-E6F270AE1837}"/>
          </ac:picMkLst>
        </pc:picChg>
        <pc:picChg chg="del">
          <ac:chgData name="Luis Angel Chacon Zuniga" userId="927b831cd1432f55" providerId="LiveId" clId="{4D5D7164-9BA3-47AC-AEF9-3AD102E925B7}" dt="2021-07-30T23:36:45.116" v="789" actId="478"/>
          <ac:picMkLst>
            <pc:docMk/>
            <pc:sldMk cId="3495262073" sldId="366"/>
            <ac:picMk id="5" creationId="{26898CCE-CCB5-4DDE-9EC8-11D1FC47E83F}"/>
          </ac:picMkLst>
        </pc:picChg>
      </pc:sldChg>
      <pc:sldChg chg="addSp delSp modSp add mod modTransition modAnim">
        <pc:chgData name="Luis Angel Chacon Zuniga" userId="927b831cd1432f55" providerId="LiveId" clId="{4D5D7164-9BA3-47AC-AEF9-3AD102E925B7}" dt="2021-08-01T00:18:46.948" v="1603" actId="14100"/>
        <pc:sldMkLst>
          <pc:docMk/>
          <pc:sldMk cId="716782503" sldId="367"/>
        </pc:sldMkLst>
        <pc:spChg chg="mod">
          <ac:chgData name="Luis Angel Chacon Zuniga" userId="927b831cd1432f55" providerId="LiveId" clId="{4D5D7164-9BA3-47AC-AEF9-3AD102E925B7}" dt="2021-07-31T23:13:20.057" v="911" actId="20577"/>
          <ac:spMkLst>
            <pc:docMk/>
            <pc:sldMk cId="716782503" sldId="367"/>
            <ac:spMk id="2" creationId="{00000000-0000-0000-0000-000000000000}"/>
          </ac:spMkLst>
        </pc:spChg>
        <pc:spChg chg="del">
          <ac:chgData name="Luis Angel Chacon Zuniga" userId="927b831cd1432f55" providerId="LiveId" clId="{4D5D7164-9BA3-47AC-AEF9-3AD102E925B7}" dt="2021-07-31T23:16:18.778" v="915" actId="478"/>
          <ac:spMkLst>
            <pc:docMk/>
            <pc:sldMk cId="716782503" sldId="367"/>
            <ac:spMk id="4" creationId="{CE3838EB-33A8-44D7-B5E4-862D67041878}"/>
          </ac:spMkLst>
        </pc:spChg>
        <pc:picChg chg="add mod">
          <ac:chgData name="Luis Angel Chacon Zuniga" userId="927b831cd1432f55" providerId="LiveId" clId="{4D5D7164-9BA3-47AC-AEF9-3AD102E925B7}" dt="2021-08-01T00:18:46.948" v="1603" actId="14100"/>
          <ac:picMkLst>
            <pc:docMk/>
            <pc:sldMk cId="716782503" sldId="367"/>
            <ac:picMk id="4" creationId="{DBD79FC2-0EA9-465B-BD99-8C765F3960A2}"/>
          </ac:picMkLst>
        </pc:picChg>
        <pc:picChg chg="add del mod">
          <ac:chgData name="Luis Angel Chacon Zuniga" userId="927b831cd1432f55" providerId="LiveId" clId="{4D5D7164-9BA3-47AC-AEF9-3AD102E925B7}" dt="2021-07-31T23:19:50.462" v="923" actId="478"/>
          <ac:picMkLst>
            <pc:docMk/>
            <pc:sldMk cId="716782503" sldId="367"/>
            <ac:picMk id="5" creationId="{9B969B77-2C5D-42B6-9AD3-5D098F02EDDC}"/>
          </ac:picMkLst>
        </pc:picChg>
        <pc:picChg chg="del">
          <ac:chgData name="Luis Angel Chacon Zuniga" userId="927b831cd1432f55" providerId="LiveId" clId="{4D5D7164-9BA3-47AC-AEF9-3AD102E925B7}" dt="2021-07-31T23:13:12.987" v="902" actId="478"/>
          <ac:picMkLst>
            <pc:docMk/>
            <pc:sldMk cId="716782503" sldId="367"/>
            <ac:picMk id="7" creationId="{328B48AA-8CDB-4901-A1F1-275EA55F828B}"/>
          </ac:picMkLst>
        </pc:picChg>
      </pc:sldChg>
      <pc:sldChg chg="addSp delSp modSp add mod modTransition chgLayout">
        <pc:chgData name="Luis Angel Chacon Zuniga" userId="927b831cd1432f55" providerId="LiveId" clId="{4D5D7164-9BA3-47AC-AEF9-3AD102E925B7}" dt="2021-08-01T00:18:34.485" v="1600" actId="123"/>
        <pc:sldMkLst>
          <pc:docMk/>
          <pc:sldMk cId="1870199995" sldId="368"/>
        </pc:sldMkLst>
        <pc:spChg chg="mod ord">
          <ac:chgData name="Luis Angel Chacon Zuniga" userId="927b831cd1432f55" providerId="LiveId" clId="{4D5D7164-9BA3-47AC-AEF9-3AD102E925B7}" dt="2021-07-31T23:33:48.511" v="1064" actId="700"/>
          <ac:spMkLst>
            <pc:docMk/>
            <pc:sldMk cId="1870199995" sldId="368"/>
            <ac:spMk id="2" creationId="{00000000-0000-0000-0000-000000000000}"/>
          </ac:spMkLst>
        </pc:spChg>
        <pc:spChg chg="add mod ord">
          <ac:chgData name="Luis Angel Chacon Zuniga" userId="927b831cd1432f55" providerId="LiveId" clId="{4D5D7164-9BA3-47AC-AEF9-3AD102E925B7}" dt="2021-08-01T00:18:34.485" v="1600" actId="123"/>
          <ac:spMkLst>
            <pc:docMk/>
            <pc:sldMk cId="1870199995" sldId="368"/>
            <ac:spMk id="3" creationId="{3EDC6D24-C5FC-4AD2-A1C4-8DE533F6CBF7}"/>
          </ac:spMkLst>
        </pc:spChg>
        <pc:picChg chg="del mod">
          <ac:chgData name="Luis Angel Chacon Zuniga" userId="927b831cd1432f55" providerId="LiveId" clId="{4D5D7164-9BA3-47AC-AEF9-3AD102E925B7}" dt="2021-07-31T23:20:03.958" v="930" actId="478"/>
          <ac:picMkLst>
            <pc:docMk/>
            <pc:sldMk cId="1870199995" sldId="368"/>
            <ac:picMk id="4" creationId="{DBD79FC2-0EA9-465B-BD99-8C765F3960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67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9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5982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817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35178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13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80706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0299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036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41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5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0140EE-0064-49CF-9A8E-A28FF740F782}" type="datetimeFigureOut">
              <a:rPr lang="es-CR" smtClean="0"/>
              <a:t>31/7/2021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68CCE3-DD62-4D44-8F36-87F8A2B4B0AF}" type="slidenum">
              <a:rPr lang="es-CR" smtClean="0"/>
              <a:t>‹Nº›</a:t>
            </a:fld>
            <a:endParaRPr lang="es-C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22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5209" y="967417"/>
            <a:ext cx="2834152" cy="3943250"/>
          </a:xfrm>
        </p:spPr>
        <p:txBody>
          <a:bodyPr>
            <a:normAutofit/>
          </a:bodyPr>
          <a:lstStyle/>
          <a:p>
            <a:r>
              <a:rPr lang="es-CR" sz="3500" dirty="0">
                <a:solidFill>
                  <a:schemeClr val="tx1"/>
                </a:solidFill>
              </a:rPr>
              <a:t>Comandos 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209" y="5189400"/>
            <a:ext cx="2834152" cy="544260"/>
          </a:xfrm>
        </p:spPr>
        <p:txBody>
          <a:bodyPr anchor="ctr">
            <a:normAutofit/>
          </a:bodyPr>
          <a:lstStyle/>
          <a:p>
            <a:r>
              <a:rPr lang="es-CR" sz="1400">
                <a:solidFill>
                  <a:srgbClr val="FEFFFF"/>
                </a:solidFill>
              </a:rPr>
              <a:t>T- SQL</a:t>
            </a:r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668514E8-1A24-434F-B159-F81885090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995" y="1317462"/>
            <a:ext cx="4230377" cy="42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07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1700" y="116632"/>
            <a:ext cx="6400799" cy="1413758"/>
          </a:xfrm>
        </p:spPr>
        <p:txBody>
          <a:bodyPr anchor="b">
            <a:normAutofit/>
          </a:bodyPr>
          <a:lstStyle/>
          <a:p>
            <a:pPr algn="ctr"/>
            <a:r>
              <a:rPr lang="es-ES" sz="3600" dirty="0"/>
              <a:t>Ejecutar procedimiento</a:t>
            </a:r>
            <a:br>
              <a:rPr lang="es-ES" sz="3600" dirty="0"/>
            </a:br>
            <a:r>
              <a:rPr lang="es-ES" sz="3600" dirty="0">
                <a:solidFill>
                  <a:srgbClr val="0000FF"/>
                </a:solidFill>
                <a:latin typeface="Consolas" panose="020B0609020204030204" pitchFamily="49" charset="0"/>
              </a:rPr>
              <a:t>SP_GUARDAR_MAT_CARR</a:t>
            </a:r>
            <a:endParaRPr lang="es-CR" sz="3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706340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EA35AA-EBEC-4946-8CBC-F9C72DC1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70" y="2060848"/>
            <a:ext cx="667952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57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00B51-35C1-48D4-87F9-5B394A37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58383"/>
          </a:xfrm>
        </p:spPr>
        <p:txBody>
          <a:bodyPr/>
          <a:lstStyle/>
          <a:p>
            <a:r>
              <a:rPr lang="es-CR" dirty="0"/>
              <a:t>Practica en clase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5C571-0C61-4D2A-9E56-EA4790FC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28800"/>
            <a:ext cx="7633742" cy="468052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CR" dirty="0"/>
              <a:t>Cree un procedimiento almacenado para crear una materia, si la materia ya existe debe modificarla.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CR" dirty="0"/>
              <a:t>Cree un procedimiento almacenado para eliminar una materia, si la materia no existe debe mostrar un mensaje.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Modifique el procedimiento almacenado para </a:t>
            </a:r>
            <a:r>
              <a:rPr lang="es-ES" sz="2400" b="1" dirty="0"/>
              <a:t>crear una materia</a:t>
            </a:r>
            <a:r>
              <a:rPr lang="es-ES" dirty="0"/>
              <a:t>, si crea la materia debe vincularla a una materia carrera,  en este punto debe llamar el procedimiento almacenado creado para tal fin y si la materia ya existe debe modificarla.</a:t>
            </a:r>
            <a:endParaRPr lang="es-CR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s-CR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1044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E21FA-4424-42F5-87C0-162BA458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7" y="44625"/>
            <a:ext cx="8001003" cy="792088"/>
          </a:xfrm>
        </p:spPr>
        <p:txBody>
          <a:bodyPr anchor="b">
            <a:normAutofit fontScale="90000"/>
          </a:bodyPr>
          <a:lstStyle/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Practica en clase 01</a:t>
            </a:r>
            <a:b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Cree un procedimiento para crear una materia, si la materia ya existe debe modificarla</a:t>
            </a:r>
            <a:endParaRPr lang="es-E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06736"/>
            <a:ext cx="9143999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7F3F2B-CB6A-4A53-A648-EFA594C1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81338"/>
            <a:ext cx="7436339" cy="49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2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E21FA-4424-42F5-87C0-162BA458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7" y="44625"/>
            <a:ext cx="8001003" cy="792088"/>
          </a:xfrm>
        </p:spPr>
        <p:txBody>
          <a:bodyPr anchor="b">
            <a:normAutofit/>
          </a:bodyPr>
          <a:lstStyle/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Practica en clase 01</a:t>
            </a:r>
            <a:b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ejecutar SP_GUARDAR_MATERIA</a:t>
            </a:r>
            <a:endParaRPr lang="es-E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06736"/>
            <a:ext cx="9143999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ABB420-FAE9-4AF5-A601-11DD90B8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1340768"/>
            <a:ext cx="5832648" cy="38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08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E21FA-4424-42F5-87C0-162BA458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7" y="44625"/>
            <a:ext cx="8001003" cy="792088"/>
          </a:xfrm>
        </p:spPr>
        <p:txBody>
          <a:bodyPr anchor="b">
            <a:normAutofit fontScale="90000"/>
          </a:bodyPr>
          <a:lstStyle/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Practica en clase 02</a:t>
            </a:r>
            <a:b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Cree un procedimiento para crear una materia, si la materia ya existe debe modificarla.</a:t>
            </a:r>
            <a:endParaRPr lang="es-E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06736"/>
            <a:ext cx="9143999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CEF680-C372-421C-BA2D-A93773C8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7" y="1124744"/>
            <a:ext cx="7612857" cy="43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E21FA-4424-42F5-87C0-162BA458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7" y="44625"/>
            <a:ext cx="8001003" cy="792088"/>
          </a:xfrm>
        </p:spPr>
        <p:txBody>
          <a:bodyPr anchor="b">
            <a:normAutofit/>
          </a:bodyPr>
          <a:lstStyle/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Practica en clase 02</a:t>
            </a:r>
            <a:b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ejecutar SP_ELIMINAR_MATERIA</a:t>
            </a:r>
            <a:endParaRPr lang="es-E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06736"/>
            <a:ext cx="9143999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53BD44-0E8D-4B63-9808-73EE9D4B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14226"/>
            <a:ext cx="4507533" cy="27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96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E21FA-4424-42F5-87C0-162BA458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44624"/>
            <a:ext cx="9000999" cy="1224135"/>
          </a:xfrm>
        </p:spPr>
        <p:txBody>
          <a:bodyPr anchor="b">
            <a:normAutofit/>
          </a:bodyPr>
          <a:lstStyle/>
          <a:p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Practica en clase 03</a:t>
            </a:r>
            <a:br>
              <a:rPr lang="es-ES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Modifique el procedimiento almacenado para crear una materia, si crea la materia debe vincularla a una materia carrera, en este punto debe llamar el procedimiento almacenado creado para tal fin y </a:t>
            </a:r>
            <a:r>
              <a:rPr lang="es-ES" sz="1500" cap="none" dirty="0">
                <a:solidFill>
                  <a:srgbClr val="008000"/>
                </a:solidFill>
                <a:latin typeface="Consolas" panose="020B0609020204030204" pitchFamily="49" charset="0"/>
              </a:rPr>
              <a:t>Si </a:t>
            </a:r>
            <a:r>
              <a:rPr lang="es-ES" sz="1500" dirty="0">
                <a:solidFill>
                  <a:srgbClr val="008000"/>
                </a:solidFill>
                <a:latin typeface="Consolas" panose="020B0609020204030204" pitchFamily="49" charset="0"/>
              </a:rPr>
              <a:t>la materia ya existe debe modificarla.</a:t>
            </a:r>
            <a:endParaRPr lang="es-E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06736"/>
            <a:ext cx="9143999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898CCE-CCB5-4DDE-9EC8-11D1FC47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543"/>
            <a:ext cx="9142651" cy="52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E21FA-4424-42F5-87C0-162BA458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116632"/>
            <a:ext cx="9000999" cy="936104"/>
          </a:xfrm>
        </p:spPr>
        <p:txBody>
          <a:bodyPr anchor="b">
            <a:normAutofit/>
          </a:bodyPr>
          <a:lstStyle/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Practica en clase 03</a:t>
            </a:r>
            <a:b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Ejecutar SP_GUARDAR_MATERIA_ASIGNAR_CARRERA</a:t>
            </a:r>
            <a:endParaRPr lang="es-E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06736"/>
            <a:ext cx="9143999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9C6101-5178-4176-80FF-E6F270AE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21898"/>
            <a:ext cx="5472608" cy="40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6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42359"/>
          </a:xfrm>
        </p:spPr>
        <p:txBody>
          <a:bodyPr>
            <a:normAutofit fontScale="90000"/>
          </a:bodyPr>
          <a:lstStyle/>
          <a:p>
            <a:r>
              <a:rPr lang="es-CR" sz="4800" dirty="0" err="1"/>
              <a:t>Return</a:t>
            </a:r>
            <a:r>
              <a:rPr lang="es-CR" sz="4800" dirty="0"/>
              <a:t> en procedimientos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1844824"/>
            <a:ext cx="7954031" cy="4174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R" sz="2400" dirty="0"/>
              <a:t>Un procedimiento almacenado puede devolver valores numéricos enteros a través de la instrucción RETURN. Normalmente se deben utilizar los valores de retorno para determinar si la ejecución del procedimiento ha sido correcta o no (0-1). Si queremos obtener valores se recomienda utilizar parámetros de salida o funciones escalares.</a:t>
            </a:r>
          </a:p>
        </p:txBody>
      </p:sp>
    </p:spTree>
    <p:extLst>
      <p:ext uri="{BB962C8B-B14F-4D97-AF65-F5344CB8AC3E}">
        <p14:creationId xmlns:p14="http://schemas.microsoft.com/office/powerpoint/2010/main" val="1186802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74407"/>
          </a:xfrm>
        </p:spPr>
        <p:txBody>
          <a:bodyPr>
            <a:normAutofit/>
          </a:bodyPr>
          <a:lstStyle/>
          <a:p>
            <a:r>
              <a:rPr lang="es-CR" sz="4000" dirty="0"/>
              <a:t>Ejemplo </a:t>
            </a:r>
            <a:r>
              <a:rPr lang="es-CR" sz="4000" dirty="0" err="1"/>
              <a:t>Return</a:t>
            </a:r>
            <a:endParaRPr lang="es-CR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57E51-08BE-4B40-8702-0CDCA2179341}"/>
              </a:ext>
            </a:extLst>
          </p:cNvPr>
          <p:cNvSpPr txBox="1">
            <a:spLocks/>
          </p:cNvSpPr>
          <p:nvPr/>
        </p:nvSpPr>
        <p:spPr>
          <a:xfrm>
            <a:off x="963058" y="3134550"/>
            <a:ext cx="7633742" cy="588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4000" dirty="0"/>
              <a:t>Ejecución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6945D5BF-DA64-4212-A0D3-A52ABBBF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97620"/>
            <a:ext cx="5591175" cy="1857375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85C3357-A7B5-4B6E-954D-E5D4862B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64" y="3872490"/>
            <a:ext cx="6248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95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6795" y="382385"/>
            <a:ext cx="4751503" cy="1492132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  <a:endParaRPr lang="es-CR" dirty="0"/>
          </a:p>
        </p:txBody>
      </p:sp>
      <p:pic>
        <p:nvPicPr>
          <p:cNvPr id="5" name="Picture 4" descr="Signo de interrogación en fondo de color verde pastel">
            <a:extLst>
              <a:ext uri="{FF2B5EF4-FFF2-40B4-BE49-F238E27FC236}">
                <a16:creationId xmlns:a16="http://schemas.microsoft.com/office/drawing/2014/main" id="{604491DA-57F1-488E-90A9-424BC7D66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82" r="13092" b="1"/>
          <a:stretch/>
        </p:blipFill>
        <p:spPr>
          <a:xfrm>
            <a:off x="516325" y="-9525"/>
            <a:ext cx="3097367" cy="6867525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6795" y="2286001"/>
            <a:ext cx="4751503" cy="3593591"/>
          </a:xfrm>
        </p:spPr>
        <p:txBody>
          <a:bodyPr>
            <a:normAutofit/>
          </a:bodyPr>
          <a:lstStyle/>
          <a:p>
            <a:r>
              <a:rPr lang="es-ES" dirty="0"/>
              <a:t>Generar consultas en lenguaje TSQL según los requerimientos de la clientela.</a:t>
            </a:r>
            <a:endParaRPr lang="es-C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7412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852" y="-9525"/>
            <a:ext cx="6908550" cy="16784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CR" sz="4700" dirty="0" err="1"/>
              <a:t>Select</a:t>
            </a:r>
            <a:r>
              <a:rPr lang="es-CR" sz="4700" dirty="0"/>
              <a:t> en procedimientos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68C8F13C-358F-4CDB-8A20-18FCDF017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1" r="54834"/>
          <a:stretch/>
        </p:blipFill>
        <p:spPr>
          <a:xfrm>
            <a:off x="516325" y="-9525"/>
            <a:ext cx="1535395" cy="6867525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18E8C5BB-A90A-496B-A745-79A49F350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7" y="2286001"/>
            <a:ext cx="6452562" cy="37352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R" sz="2800" dirty="0"/>
              <a:t>Otra característica de los procedimientos almacenados en </a:t>
            </a:r>
            <a:r>
              <a:rPr lang="es-CR" sz="2800" dirty="0" err="1"/>
              <a:t>Transact</a:t>
            </a:r>
            <a:r>
              <a:rPr lang="es-CR" sz="2800" dirty="0"/>
              <a:t> SQL es que pueden devolver uno o varios conjuntos de resultados a través de una instrucción </a:t>
            </a:r>
            <a:r>
              <a:rPr lang="es-CR" sz="2800" dirty="0" err="1"/>
              <a:t>select</a:t>
            </a:r>
            <a:r>
              <a:rPr lang="es-CR" sz="2800" dirty="0"/>
              <a:t> 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63B47-914A-418A-BA06-1B760F27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9086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96944" cy="1492132"/>
          </a:xfr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CR" sz="4000" dirty="0">
                <a:solidFill>
                  <a:schemeClr val="bg1"/>
                </a:solidFill>
              </a:rPr>
              <a:t>Ejemplo </a:t>
            </a:r>
            <a:br>
              <a:rPr lang="es-CR" sz="4000" dirty="0">
                <a:solidFill>
                  <a:schemeClr val="bg1"/>
                </a:solidFill>
              </a:rPr>
            </a:br>
            <a:r>
              <a:rPr lang="es-CR" sz="4000" dirty="0" err="1">
                <a:solidFill>
                  <a:schemeClr val="bg1"/>
                </a:solidFill>
              </a:rPr>
              <a:t>Select</a:t>
            </a:r>
            <a:r>
              <a:rPr lang="es-CR" sz="4000" dirty="0">
                <a:solidFill>
                  <a:schemeClr val="bg1"/>
                </a:solidFill>
              </a:rPr>
              <a:t> en procedimientos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3838EB-33A8-44D7-B5E4-862D6704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328B48AA-8CDB-4901-A1F1-275EA55F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8" y="2276474"/>
            <a:ext cx="7809706" cy="31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1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96944" cy="1492132"/>
          </a:xfr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CR" sz="4000" dirty="0">
                <a:solidFill>
                  <a:schemeClr val="bg1"/>
                </a:solidFill>
              </a:rPr>
              <a:t>EJECUTAR Ejemplo </a:t>
            </a:r>
            <a:br>
              <a:rPr lang="es-CR" sz="4000" dirty="0">
                <a:solidFill>
                  <a:schemeClr val="bg1"/>
                </a:solidFill>
              </a:rPr>
            </a:br>
            <a:r>
              <a:rPr lang="es-CR" sz="4000" dirty="0" err="1">
                <a:solidFill>
                  <a:schemeClr val="bg1"/>
                </a:solidFill>
              </a:rPr>
              <a:t>Select</a:t>
            </a:r>
            <a:r>
              <a:rPr lang="es-CR" sz="4000" dirty="0">
                <a:solidFill>
                  <a:schemeClr val="bg1"/>
                </a:solidFill>
              </a:rPr>
              <a:t> en procedimientos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BD79FC2-0EA9-465B-BD99-8C765F39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705978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CR" sz="4000" dirty="0">
                <a:solidFill>
                  <a:schemeClr val="bg1"/>
                </a:solidFill>
              </a:rPr>
              <a:t>Practica en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C6D24-C5FC-4AD2-A1C4-8DE533F6C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988840"/>
            <a:ext cx="7633742" cy="4486775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2400" dirty="0"/>
              <a:t>Cree un procedimiento almacenado que muestre un mensaje, indicando si un estudiante tiene matriculas, utilice la variable @MSJ. Si el estudiante no existe también debe mostrar un mensaje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/>
              <a:t>Cree un procedimiento almacenado que muestre un mensaje, indicando si un estudiante tiene matriculas, utilice </a:t>
            </a:r>
            <a:r>
              <a:rPr lang="es-ES" sz="2400" dirty="0" err="1"/>
              <a:t>return</a:t>
            </a:r>
            <a:r>
              <a:rPr lang="es-ES" sz="2400" dirty="0"/>
              <a:t>. Si el estudiante no existe también debe mostrar un mensaje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/>
              <a:t>Cree un procedimiento almacenado para mostrar el nombre de un estudiante y el nombre de las materias matriculadas.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/>
              <a:t>Cree un procedimiento almacenado para guardar un estudiante si el estudiante ya existe debe modificarlo.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1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7" y="44624"/>
            <a:ext cx="8001003" cy="1113295"/>
          </a:xfrm>
        </p:spPr>
        <p:txBody>
          <a:bodyPr anchor="b">
            <a:normAutofit/>
          </a:bodyPr>
          <a:lstStyle/>
          <a:p>
            <a:pPr algn="ctr"/>
            <a:r>
              <a:rPr lang="es-CR" sz="4300" dirty="0"/>
              <a:t>Procedimientos almacenados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7" y="1412776"/>
            <a:ext cx="8176967" cy="44644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R" sz="2100" dirty="0"/>
              <a:t>Un procedimiento es un programa dentro de la base de datos que ejecuta una acción o conjunto de acciones específicas.</a:t>
            </a:r>
          </a:p>
          <a:p>
            <a:pPr algn="just">
              <a:lnSpc>
                <a:spcPct val="150000"/>
              </a:lnSpc>
            </a:pPr>
            <a:r>
              <a:rPr lang="es-CR" sz="2100" dirty="0"/>
              <a:t>Un procedimiento tiene un nombre, un conjunto de parámetros (opcional) y un bloque de código.</a:t>
            </a:r>
          </a:p>
          <a:p>
            <a:pPr algn="just">
              <a:lnSpc>
                <a:spcPct val="150000"/>
              </a:lnSpc>
            </a:pPr>
            <a:r>
              <a:rPr lang="es-CR" sz="2100" dirty="0"/>
              <a:t>En </a:t>
            </a:r>
            <a:r>
              <a:rPr lang="es-CR" sz="2100" b="1" dirty="0" err="1"/>
              <a:t>Transact</a:t>
            </a:r>
            <a:r>
              <a:rPr lang="es-CR" sz="2100" b="1" dirty="0"/>
              <a:t> SQL </a:t>
            </a:r>
            <a:r>
              <a:rPr lang="es-CR" sz="2100" dirty="0"/>
              <a:t>los procedimientos almacenados pueden devolver valores (numérico entero) o conjuntos de resultados.</a:t>
            </a:r>
          </a:p>
          <a:p>
            <a:pPr algn="just">
              <a:lnSpc>
                <a:spcPct val="150000"/>
              </a:lnSpc>
            </a:pPr>
            <a:r>
              <a:rPr lang="es-CR" sz="2100" dirty="0"/>
              <a:t>Para crear un procedimiento almacenado debemos emplear la sentencia </a:t>
            </a:r>
            <a:r>
              <a:rPr lang="es-CR" sz="2100" b="1" dirty="0"/>
              <a:t>CREATE PROCEDURE</a:t>
            </a:r>
            <a:r>
              <a:rPr lang="es-CR" sz="2100" dirty="0"/>
              <a:t>.</a:t>
            </a:r>
          </a:p>
          <a:p>
            <a:endParaRPr lang="es-CR" sz="21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06736"/>
            <a:ext cx="9143999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Sintaxis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89200"/>
            <a:ext cx="7738007" cy="3530600"/>
          </a:xfrm>
        </p:spPr>
        <p:txBody>
          <a:bodyPr>
            <a:normAutofit fontScale="92500" lnSpcReduction="10000"/>
          </a:bodyPr>
          <a:lstStyle/>
          <a:p>
            <a:r>
              <a:rPr lang="es-CR" dirty="0"/>
              <a:t>Creación:</a:t>
            </a:r>
          </a:p>
          <a:p>
            <a:pPr marL="0" indent="0">
              <a:buNone/>
            </a:pPr>
            <a:r>
              <a:rPr lang="es-CR" dirty="0"/>
              <a:t>CREATE PROCEDURE &lt;</a:t>
            </a:r>
            <a:r>
              <a:rPr lang="es-CR" dirty="0" err="1"/>
              <a:t>nombre_procedure</a:t>
            </a:r>
            <a:r>
              <a:rPr lang="es-CR" dirty="0"/>
              <a:t>&gt; [@param1 &lt;tipo&gt;, ...] AS</a:t>
            </a:r>
          </a:p>
          <a:p>
            <a:pPr marL="0" indent="0">
              <a:buNone/>
            </a:pPr>
            <a:r>
              <a:rPr lang="es-CR" dirty="0"/>
              <a:t>-- Sentencias del </a:t>
            </a:r>
            <a:r>
              <a:rPr lang="es-CR" dirty="0" err="1"/>
              <a:t>procedure</a:t>
            </a:r>
            <a:endParaRPr lang="es-CR" dirty="0"/>
          </a:p>
          <a:p>
            <a:endParaRPr lang="es-CR" dirty="0"/>
          </a:p>
          <a:p>
            <a:r>
              <a:rPr lang="es-CR" dirty="0"/>
              <a:t>Para modificar un procedimiento almacenado: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ALTER PROCEDURE &lt;</a:t>
            </a:r>
            <a:r>
              <a:rPr lang="es-CR" dirty="0" err="1"/>
              <a:t>nombre_procedure</a:t>
            </a:r>
            <a:r>
              <a:rPr lang="es-CR" dirty="0"/>
              <a:t>&gt; [@param1 &lt;tipo&gt;, ...] AS</a:t>
            </a:r>
          </a:p>
          <a:p>
            <a:pPr marL="0" indent="0">
              <a:buNone/>
            </a:pPr>
            <a:r>
              <a:rPr lang="es-CR" dirty="0"/>
              <a:t>-- Sentencias del </a:t>
            </a:r>
            <a:r>
              <a:rPr lang="es-CR" dirty="0" err="1"/>
              <a:t>procedure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3832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132856"/>
            <a:ext cx="7627695" cy="39307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5D5742-86AF-4035-97A1-1B5E5E141B67}"/>
              </a:ext>
            </a:extLst>
          </p:cNvPr>
          <p:cNvSpPr txBox="1">
            <a:spLocks/>
          </p:cNvSpPr>
          <p:nvPr/>
        </p:nvSpPr>
        <p:spPr>
          <a:xfrm>
            <a:off x="251520" y="-31506"/>
            <a:ext cx="8640960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sz="2700" dirty="0">
                <a:solidFill>
                  <a:schemeClr val="bg1"/>
                </a:solidFill>
                <a:latin typeface="Consolas" panose="020B0609020204030204" pitchFamily="49" charset="0"/>
              </a:rPr>
              <a:t>Ejemplo 01</a:t>
            </a:r>
            <a:br>
              <a:rPr lang="es-CR" sz="2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CR" sz="2700" dirty="0">
                <a:solidFill>
                  <a:schemeClr val="bg1"/>
                </a:solidFill>
                <a:latin typeface="Consolas" panose="020B0609020204030204" pitchFamily="49" charset="0"/>
              </a:rPr>
              <a:t>PS – Insertar CARRERA</a:t>
            </a:r>
          </a:p>
        </p:txBody>
      </p:sp>
    </p:spTree>
    <p:extLst>
      <p:ext uri="{BB962C8B-B14F-4D97-AF65-F5344CB8AC3E}">
        <p14:creationId xmlns:p14="http://schemas.microsoft.com/office/powerpoint/2010/main" val="1220340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E85F99-1D34-48F3-8E76-94F842BD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0728"/>
            <a:ext cx="7632848" cy="545768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B61800-1CC5-431D-97A8-5C1E79608019}"/>
              </a:ext>
            </a:extLst>
          </p:cNvPr>
          <p:cNvSpPr txBox="1">
            <a:spLocks/>
          </p:cNvSpPr>
          <p:nvPr/>
        </p:nvSpPr>
        <p:spPr>
          <a:xfrm>
            <a:off x="827584" y="0"/>
            <a:ext cx="7633742" cy="8367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R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797E50-5D6A-45B8-A4B2-6F2CE55610E9}"/>
              </a:ext>
            </a:extLst>
          </p:cNvPr>
          <p:cNvSpPr txBox="1">
            <a:spLocks/>
          </p:cNvSpPr>
          <p:nvPr/>
        </p:nvSpPr>
        <p:spPr>
          <a:xfrm>
            <a:off x="251520" y="-31506"/>
            <a:ext cx="8640960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700" dirty="0">
                <a:solidFill>
                  <a:schemeClr val="bg1"/>
                </a:solidFill>
                <a:latin typeface="Consolas" panose="020B0609020204030204" pitchFamily="49" charset="0"/>
              </a:rPr>
              <a:t>Ejemplo 02 </a:t>
            </a:r>
          </a:p>
          <a:p>
            <a:pPr algn="ctr"/>
            <a:r>
              <a:rPr lang="es-ES" sz="2700" dirty="0">
                <a:solidFill>
                  <a:schemeClr val="bg1"/>
                </a:solidFill>
                <a:latin typeface="Consolas" panose="020B0609020204030204" pitchFamily="49" charset="0"/>
              </a:rPr>
              <a:t>PS - insertar o actualizar una Carrera</a:t>
            </a:r>
            <a:endParaRPr lang="es-CR" sz="27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87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BD5A77-127B-4653-A927-ED48739F49B5}"/>
              </a:ext>
            </a:extLst>
          </p:cNvPr>
          <p:cNvSpPr txBox="1">
            <a:spLocks/>
          </p:cNvSpPr>
          <p:nvPr/>
        </p:nvSpPr>
        <p:spPr>
          <a:xfrm>
            <a:off x="323528" y="0"/>
            <a:ext cx="8640960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>
                <a:solidFill>
                  <a:schemeClr val="bg1"/>
                </a:solidFill>
                <a:latin typeface="Consolas" panose="020B0609020204030204" pitchFamily="49" charset="0"/>
              </a:rPr>
              <a:t>Ejemplo 03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Consolas" panose="020B0609020204030204" pitchFamily="49" charset="0"/>
              </a:rPr>
              <a:t>PS - Asignar una Materia a una Carrera</a:t>
            </a:r>
            <a:endParaRPr lang="es-CR" sz="4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DB6E20-0CE3-4AB3-9CE7-FC65C41B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826197"/>
            <a:ext cx="8964488" cy="60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3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7" y="382385"/>
            <a:ext cx="8001003" cy="1113295"/>
          </a:xfrm>
        </p:spPr>
        <p:txBody>
          <a:bodyPr anchor="b">
            <a:normAutofit/>
          </a:bodyPr>
          <a:lstStyle/>
          <a:p>
            <a:pPr algn="ctr"/>
            <a:r>
              <a:rPr lang="es-CR" sz="4700" dirty="0"/>
              <a:t>Ejecutar un procedimiento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7" y="1785257"/>
            <a:ext cx="8001003" cy="34405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R" sz="2100" dirty="0"/>
              <a:t>Para la ejecutar un procedimiento almacenado se utiliza la sentencia </a:t>
            </a:r>
            <a:r>
              <a:rPr lang="es-CR" sz="2100" b="1" dirty="0"/>
              <a:t>EXEC</a:t>
            </a:r>
            <a:r>
              <a:rPr lang="es-CR" sz="2100" dirty="0"/>
              <a:t>. Cuando la ejecución del procedimiento almacenado es la primera instrucción del lote, podemos omitir el uso de </a:t>
            </a:r>
            <a:r>
              <a:rPr lang="es-CR" sz="2100" b="1" dirty="0"/>
              <a:t>EXEC</a:t>
            </a:r>
            <a:r>
              <a:rPr lang="es-CR" sz="2100" dirty="0"/>
              <a:t>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06736"/>
            <a:ext cx="9143999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36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1700" y="116632"/>
            <a:ext cx="6400799" cy="1413758"/>
          </a:xfrm>
        </p:spPr>
        <p:txBody>
          <a:bodyPr anchor="b">
            <a:normAutofit/>
          </a:bodyPr>
          <a:lstStyle/>
          <a:p>
            <a:pPr algn="ctr"/>
            <a:r>
              <a:rPr lang="es-ES" sz="3600" dirty="0"/>
              <a:t>Ejecutar procedimiento</a:t>
            </a:r>
            <a:br>
              <a:rPr lang="es-ES" sz="3600" dirty="0"/>
            </a:br>
            <a:r>
              <a:rPr lang="es-ES" sz="3600" dirty="0">
                <a:solidFill>
                  <a:srgbClr val="0000FF"/>
                </a:solidFill>
                <a:latin typeface="Consolas" panose="020B0609020204030204" pitchFamily="49" charset="0"/>
              </a:rPr>
              <a:t>SP_GUARDAR_CARRERA</a:t>
            </a:r>
            <a:endParaRPr lang="es-CR" sz="3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706340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5A5492-F171-459D-BA1F-38CEA82D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844823"/>
            <a:ext cx="5328592" cy="46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141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86D879620A404EA7D177A72E53047E" ma:contentTypeVersion="6" ma:contentTypeDescription="Crear nuevo documento." ma:contentTypeScope="" ma:versionID="4b6199fadde843613b1087f1128803e8">
  <xsd:schema xmlns:xsd="http://www.w3.org/2001/XMLSchema" xmlns:xs="http://www.w3.org/2001/XMLSchema" xmlns:p="http://schemas.microsoft.com/office/2006/metadata/properties" xmlns:ns2="a691855a-2f7c-4dc2-87c6-b95eedd827ba" targetNamespace="http://schemas.microsoft.com/office/2006/metadata/properties" ma:root="true" ma:fieldsID="3110ae1685a4cba6355dfc21694a034c" ns2:_="">
    <xsd:import namespace="a691855a-2f7c-4dc2-87c6-b95eedd827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1855a-2f7c-4dc2-87c6-b95eedd827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425AEB-EDAA-46A6-9B7C-302079C153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98741A-68C1-47E9-B442-BB8150800BDE}"/>
</file>

<file path=customXml/itemProps3.xml><?xml version="1.0" encoding="utf-8"?>
<ds:datastoreItem xmlns:ds="http://schemas.openxmlformats.org/officeDocument/2006/customXml" ds:itemID="{AEAEFF8D-47A0-4BA5-A7C0-52B391447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2793</TotalTime>
  <Words>614</Words>
  <Application>Microsoft Office PowerPoint</Application>
  <PresentationFormat>Presentación en pantalla (4:3)</PresentationFormat>
  <Paragraphs>51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Consolas</vt:lpstr>
      <vt:lpstr>Gill Sans MT</vt:lpstr>
      <vt:lpstr>Impact</vt:lpstr>
      <vt:lpstr>Distintivo</vt:lpstr>
      <vt:lpstr>Comandos SQL</vt:lpstr>
      <vt:lpstr>Objetivo</vt:lpstr>
      <vt:lpstr>Procedimientos almacenados</vt:lpstr>
      <vt:lpstr>Sintaxis</vt:lpstr>
      <vt:lpstr>Presentación de PowerPoint</vt:lpstr>
      <vt:lpstr>Presentación de PowerPoint</vt:lpstr>
      <vt:lpstr>Presentación de PowerPoint</vt:lpstr>
      <vt:lpstr>Ejecutar un procedimiento</vt:lpstr>
      <vt:lpstr>Ejecutar procedimiento SP_GUARDAR_CARRERA</vt:lpstr>
      <vt:lpstr>Ejecutar procedimiento SP_GUARDAR_MAT_CARR</vt:lpstr>
      <vt:lpstr>Practica en clase</vt:lpstr>
      <vt:lpstr>Practica en clase 01 Cree un procedimiento para crear una materia, si la materia ya existe debe modificarla</vt:lpstr>
      <vt:lpstr>Practica en clase 01 ejecutar SP_GUARDAR_MATERIA</vt:lpstr>
      <vt:lpstr>Practica en clase 02 Cree un procedimiento para crear una materia, si la materia ya existe debe modificarla.</vt:lpstr>
      <vt:lpstr>Practica en clase 02 ejecutar SP_ELIMINAR_MATERIA</vt:lpstr>
      <vt:lpstr>Practica en clase 03 Modifique el procedimiento almacenado para crear una materia, si crea la materia debe vincularla a una materia carrera, en este punto debe llamar el procedimiento almacenado creado para tal fin y Si la materia ya existe debe modificarla.</vt:lpstr>
      <vt:lpstr>Practica en clase 03 Ejecutar SP_GUARDAR_MATERIA_ASIGNAR_CARRERA</vt:lpstr>
      <vt:lpstr>Return en procedimientos</vt:lpstr>
      <vt:lpstr>Ejemplo Return</vt:lpstr>
      <vt:lpstr>Select en procedimientos</vt:lpstr>
      <vt:lpstr>Ejemplo  Select en procedimientos</vt:lpstr>
      <vt:lpstr>EJECUTAR Ejemplo  Select en procedimientos</vt:lpstr>
      <vt:lpstr>Practica en clase</vt:lpstr>
    </vt:vector>
  </TitlesOfParts>
  <Company>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Docencia</dc:creator>
  <cp:lastModifiedBy>Luis Angel Chacon Zuniga</cp:lastModifiedBy>
  <cp:revision>63</cp:revision>
  <dcterms:created xsi:type="dcterms:W3CDTF">2015-05-15T13:39:13Z</dcterms:created>
  <dcterms:modified xsi:type="dcterms:W3CDTF">2021-08-01T00:18:49Z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0x0101003486D879620A404EA7D177A72E53047E</vt:lpwstr>
  </property>
</Properties>
</file>