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1C92-5E3A-4CBF-A4AC-9F416B842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E7A87-9BCD-4510-B26A-6A526C4CA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C3C3C-ADF9-4BDA-BEB3-3022B840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9C27-4FA8-44F5-8F84-ED239A75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79C2-19B9-44F4-AE21-8C559C04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3CFA-ABC6-4633-BCDD-D279588A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D61C3-54AA-4575-B331-86B3DD43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4B42-BE35-4A1A-9E35-769E7E60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B9512-3C06-4F05-922C-6BA1F0CE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894C1-1FAC-4E19-AE0C-CD481948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47894-5A1D-42C6-8B59-CE08BA373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705D-31D1-4CA3-A40C-EE20C595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6334-7752-4056-BD0A-B4F900E9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88CE-38C8-4528-A728-1927BB8E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8AD6-D5C8-48D5-BFB6-B1A30F67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8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93C6-A194-423B-B6D0-A54BF34C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1718-A854-4E8C-969A-42B48888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D55AC-BCFA-4F53-B829-516FB195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6766-8064-4DB6-AC47-9016061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340C-DE43-479F-8130-16D5355D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0B2E-C095-47EF-8350-4EC8296A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D262A-3BC5-43A8-8095-555027CA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100F-EFAB-44FF-8EFB-2A0D6CE9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80F4-CB2A-46EC-A9EB-E0B472B9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3CB3-249D-4106-98AA-60632BD1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4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3ACF-60E1-4C4F-8D8C-C48EC800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3A3C-84C9-44EF-9841-5F84F97FB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ED8A-BE36-4DFB-B012-8B2EFAD1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C7B28-3EBB-4791-9871-B67A7BBE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0D2B-AD08-4656-9EA9-07F765D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12E81-F718-4AC1-9EAB-C583E791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3849-5275-4ABB-8CC8-086158D9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6E6F8-6E52-4BD2-B8C6-E4335B29A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5F3F-87B2-4DDA-B67F-06E03AC1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1D273-E20D-4CE2-B8F8-4110A58B4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9BDB-FF4A-45FB-ABB2-352737718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B8745-CDEF-464A-AF34-30BF7446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6E76-E269-4816-B6E2-7A8A3446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1A1FD-F72E-4ED3-AED6-A7B1A062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A4DE-8898-49C1-B9A9-EE6FD6C5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BE3F5-F9CD-4AAC-B316-3797BAE2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5F42C-B0D5-4C25-9583-6B57C6F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9D6EF-FF1D-4AC9-917E-B87DCF1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C25CE-2460-48AA-9A05-C65E07B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8B17-DB3B-4A47-A544-1FCEF18E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29B1F-838A-40C0-AA6A-D74E2014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958C-64B9-43F9-8A83-FBB20EC0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BCCD-ABB8-4172-9723-E065D681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0AD3-030D-43AE-BCE7-AA48A906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426F8-403D-4CFF-AF9C-0B05A8C8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DD11-90B6-47FA-82E0-186BFB70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8C003-5BD9-43B6-B021-5F1D9DC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F2D9-C202-4885-AC0E-80E8C5DB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F7CE1-C884-4C31-85DA-2A415A47C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26CD-1DAF-45D9-AB3B-8C69FF3E9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138B-6036-4CD0-B30B-B1CA8F11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96B04-5DA1-4F63-A87B-1E821A20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9966D-7BC3-4B7A-882B-9BE76526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4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37D16-92D9-4ECF-A8E8-BA2DD666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B6871-F781-4EB9-9D9E-134570F7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A61A-8D0D-4BF5-BB35-958471419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135CD-B8E2-49CE-8D90-2F04E771047A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EABD-3F06-4AB1-BF78-58AEA01E7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9F70-E162-405C-A0C1-7F3A692C6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0C0D-DB5D-4D62-BEBD-53CC28A15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FDEB-6933-40EA-B49F-B6AAD5ED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nl-BE" dirty="0"/>
              <a:t>Solution Framework</a:t>
            </a:r>
            <a:br>
              <a:rPr lang="nl-BE" dirty="0"/>
            </a:br>
            <a:r>
              <a:rPr lang="nl-BE" dirty="0"/>
              <a:t>Low Code TestAutomation Generation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BA278-0D56-4BE3-A67C-60BCE2A3F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Tooling for the Continuous Testing Life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849-845A-46C3-94E6-26443D8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Procedure 1/? - Add API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9E53-1109-4EB8-94F8-2B749165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Add a Transaction aka Interaction</a:t>
            </a:r>
          </a:p>
          <a:p>
            <a:pPr lvl="1"/>
            <a:r>
              <a:rPr lang="nl-BE"/>
              <a:t>Add the Actual Request</a:t>
            </a:r>
          </a:p>
          <a:p>
            <a:pPr lvl="1"/>
            <a:r>
              <a:rPr lang="nl-BE"/>
              <a:t>Add the Minimal Expected Response</a:t>
            </a:r>
          </a:p>
          <a:p>
            <a:pPr lvl="1"/>
            <a:r>
              <a:rPr lang="nl-BE"/>
              <a:t>Optional – Add a specific, complete, correct Response</a:t>
            </a:r>
          </a:p>
          <a:p>
            <a:r>
              <a:rPr lang="nl-BE"/>
              <a:t>Rinse, repeat</a:t>
            </a:r>
          </a:p>
          <a:p>
            <a:r>
              <a:rPr lang="nl-BE"/>
              <a:t>Or Correct an existing Transaction aka Interaction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17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849-845A-46C3-94E6-26443D8B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Procedure 2/? - Define Commit Scope for current API Test Design iteration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9E53-1109-4EB8-94F8-2B7491652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List up created and/or corrected tests</a:t>
            </a:r>
            <a:br>
              <a:rPr lang="nl-BE" dirty="0"/>
            </a:br>
            <a:r>
              <a:rPr lang="nl-BE" dirty="0"/>
              <a:t>into an Excel file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Commit to Source Control Management (software version control)</a:t>
            </a:r>
          </a:p>
          <a:p>
            <a:r>
              <a:rPr lang="nl-BE" dirty="0"/>
              <a:t>Run TestAutomationCreationPipeLine</a:t>
            </a:r>
          </a:p>
          <a:p>
            <a:pPr lvl="1"/>
            <a:r>
              <a:rPr lang="nl-BE" dirty="0"/>
              <a:t>Commit to Artifact Repository (Nexus, Artifactory, ...)</a:t>
            </a:r>
          </a:p>
          <a:p>
            <a:pPr lvl="1"/>
            <a:endParaRPr lang="nl-BE" dirty="0"/>
          </a:p>
          <a:p>
            <a:r>
              <a:rPr lang="nl-BE" dirty="0"/>
              <a:t>Deliverable</a:t>
            </a:r>
          </a:p>
          <a:p>
            <a:pPr lvl="1"/>
            <a:r>
              <a:rPr lang="nl-BE" dirty="0"/>
              <a:t>API Test Specification aka Contract Specification aka API Test Source Code under version control</a:t>
            </a:r>
          </a:p>
          <a:p>
            <a:pPr lvl="1"/>
            <a:r>
              <a:rPr lang="nl-BE" dirty="0"/>
              <a:t>API Test “Executable” under version control</a:t>
            </a:r>
            <a:endParaRPr lang="en-US" dirty="0"/>
          </a:p>
        </p:txBody>
      </p:sp>
      <p:pic>
        <p:nvPicPr>
          <p:cNvPr id="10" name="Picture Placeholder 5" descr="LisaBank-GetAccount_Sprint1_20181212.xlsx - Excel">
            <a:extLst>
              <a:ext uri="{FF2B5EF4-FFF2-40B4-BE49-F238E27FC236}">
                <a16:creationId xmlns:a16="http://schemas.microsoft.com/office/drawing/2014/main" id="{3EE4B9C5-25E9-408C-8483-BF4B86E50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0469" y="1893956"/>
            <a:ext cx="4403006" cy="126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A330-4C1D-43BA-8EEB-A563FF1B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Backup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F7F87-A08F-4F94-8093-63AFF492A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8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F2CE-90E3-43FA-B358-C1441455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LisaBank-GetAccount_Sprint1_20181212.xlsx - Excel</a:t>
            </a:r>
          </a:p>
        </p:txBody>
      </p:sp>
      <p:pic>
        <p:nvPicPr>
          <p:cNvPr id="6" name="Picture Placeholder 5" descr="LisaBank-GetAccount_Sprint1_20181212.xlsx - Excel">
            <a:extLst>
              <a:ext uri="{FF2B5EF4-FFF2-40B4-BE49-F238E27FC236}">
                <a16:creationId xmlns:a16="http://schemas.microsoft.com/office/drawing/2014/main" id="{B3D2D0BA-5BCA-4A49-A183-AE7DF82E97A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5086" y="2218871"/>
            <a:ext cx="6172200" cy="1776413"/>
          </a:xfrm>
        </p:spPr>
      </p:pic>
    </p:spTree>
    <p:extLst>
      <p:ext uri="{BB962C8B-B14F-4D97-AF65-F5344CB8AC3E}">
        <p14:creationId xmlns:p14="http://schemas.microsoft.com/office/powerpoint/2010/main" val="338833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Solution Framework Low Code TestAutomation Generation</vt:lpstr>
      <vt:lpstr>Procedure 1/? - Add API Test</vt:lpstr>
      <vt:lpstr>Procedure 2/? - Define Commit Scope for current API Test Design iteration</vt:lpstr>
      <vt:lpstr>Backup Slides</vt:lpstr>
      <vt:lpstr>LisaBank-GetAccount_Sprint1_20181212.xlsx -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Tests</dc:title>
  <dc:creator>Saro, Danny</dc:creator>
  <cp:lastModifiedBy>Saro, Danny</cp:lastModifiedBy>
  <cp:revision>7</cp:revision>
  <dcterms:created xsi:type="dcterms:W3CDTF">2019-01-14T08:41:11Z</dcterms:created>
  <dcterms:modified xsi:type="dcterms:W3CDTF">2019-01-28T09:09:28Z</dcterms:modified>
</cp:coreProperties>
</file>