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B8C2-2BAA-4782-BF6A-3D5BE863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E636B-B4B0-481C-A21E-F6D4A6A4C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D738-8CF8-4D0E-884F-16BB28BA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BCB1-DB26-4CE0-8FAC-ACED66D6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1D40-1133-4BF5-ADF0-D1BBAD66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529F-65DF-458B-97C6-0C122A5A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DD99C-2537-428E-A8C9-01DFBBBA8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D0DA7-39D7-47D6-83E7-A41590E4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A218-99F6-44F8-8D8B-8304A316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3E8C-37F6-4494-B04F-475202E3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FC53F-FF22-41AA-B516-46B2D434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652EC-05A7-43D2-914E-8AF7755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D5F3-4926-48D1-A41F-2F33EBBA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407C-4A50-4B9F-ADB1-C5AC93E1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A8E5-1045-4F3F-8A2F-F7CD4B72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7032-059A-4FD5-8160-F3C64947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C104-F960-4BDB-9307-9509ABE6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350A-7E30-47C4-AC85-9EAE1ACB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9754-492D-478B-96E1-0872B01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C8D7-8140-4C8E-9863-11256A18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3455-88A4-4DAC-91E0-9E214827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6E9D-05FE-4F7F-ADF9-810F5250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A799-83D9-4E16-B331-B0EA4A5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98E6-535E-4793-9C2F-55681B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B7DD-B72A-43C6-96CA-98713830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A4D5-DE57-4A6C-934C-A146ECB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7B51-5FD8-45EC-84A4-7938EC16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83B74-FABD-4D2F-82DC-A9EA83EB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26E02-AF36-4A16-828C-7AA9702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FF0F-B41F-4A22-80C2-BA62F6AA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3546-6573-4317-BF84-7EF7BCDE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E6A5-4753-469A-8093-A79C0367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388F-E380-44EE-A4BD-1DEA8048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8083-AFEF-4279-A8CE-A4314657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9EDA2-511B-4A08-A1D3-A1ECECB4B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91015-1C9A-495E-A235-46BE61781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DDD86-C293-4CBE-9EE5-7B36E5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46032-CACF-4FF9-A469-36C20FB1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745D9-9FC6-40BB-B7D2-04F36139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9FC1-7242-4D4E-9B37-32CC44B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BFE5-FBA2-4475-9E6D-F172D23E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AEAF9-34CF-41DE-A382-7BBA84D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D195-A6A6-4674-90A6-89E2385B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9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82624-B292-4672-B6B4-8B5DD61E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C8409-6289-446D-91D3-A55C449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C7051-FA54-4AEB-AADB-1CBA3F8D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271B-519F-4427-B570-F40B19D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BF07-7F7B-46B6-AB01-E3D2F5F5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E87B1-F7D8-4FC0-9360-780E5F5F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672B-EB14-4CFE-882F-5BCBF4AB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2A6DA-2EFB-4210-90E1-CD84CD7D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10FA8-F510-4A49-A01E-EEBBC54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B80C-A019-4353-AB26-B9DEDF0B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09A0A-E8E0-4D16-8574-151635997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22915-BA02-48C9-80DE-4999BB71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73D9-3F97-419B-AA8D-950B4864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49DF-D8F1-4DE0-B7E6-744C38EA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8A984-6731-4CD5-9714-01960CAF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8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25F5C-FFDC-4F92-BB12-58C3448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0A4D-B96B-4E0C-A616-BAC1BE2C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CFBB-7AB4-4866-B9A8-4CA4F795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658D-1053-4FC8-856B-8EAE0E1C0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6D4C-CEAB-403A-AFCE-B3B05603E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5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D61E1E-1B1D-4570-9D78-7D7F530A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F78F-CDCE-401E-84A1-43ECA367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Bugs – Coding (Gary)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59F5-1D95-4522-AFB7-AF86DF85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B410-1D3A-4764-BFA0-26618F1D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Bugs – Graphics (Gary)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41F-990D-4640-978C-5D8268DA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picnic table – fixed by recreating in Maya or 3ds MAX</a:t>
            </a:r>
          </a:p>
          <a:p>
            <a:r>
              <a:rPr lang="en-GB" dirty="0"/>
              <a:t>Sprite animations not playing properly</a:t>
            </a:r>
          </a:p>
          <a:p>
            <a:r>
              <a:rPr lang="en-GB" dirty="0"/>
              <a:t>If the level isn’t even the ants can fall off</a:t>
            </a:r>
          </a:p>
          <a:p>
            <a:r>
              <a:rPr lang="en-GB" dirty="0"/>
              <a:t>Character gets sent flying if it stands on a destructible bit of terrain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39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1B65-6F40-4AA7-AB94-5C7C0426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(Danny)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4A6-6474-4FBB-A0B7-14AB30A8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we learnt</a:t>
            </a:r>
          </a:p>
          <a:p>
            <a:endParaRPr lang="en-GB" dirty="0"/>
          </a:p>
          <a:p>
            <a:r>
              <a:rPr lang="en-GB" dirty="0"/>
              <a:t>Team dynamics</a:t>
            </a:r>
          </a:p>
          <a:p>
            <a:endParaRPr lang="en-GB" dirty="0"/>
          </a:p>
          <a:p>
            <a:r>
              <a:rPr lang="en-GB" dirty="0"/>
              <a:t>What went well</a:t>
            </a:r>
          </a:p>
          <a:p>
            <a:endParaRPr lang="en-GB" dirty="0"/>
          </a:p>
          <a:p>
            <a:r>
              <a:rPr lang="en-GB" dirty="0"/>
              <a:t>What could’ve </a:t>
            </a:r>
            <a:r>
              <a:rPr lang="en-GB"/>
              <a:t>been better </a:t>
            </a:r>
            <a:endParaRPr lang="en-GB" dirty="0"/>
          </a:p>
          <a:p>
            <a:endParaRPr lang="en-GB" dirty="0"/>
          </a:p>
          <a:p>
            <a:r>
              <a:rPr lang="en-GB" dirty="0"/>
              <a:t>How we fell about the game – works for </a:t>
            </a:r>
            <a:r>
              <a:rPr lang="en-GB" dirty="0" err="1"/>
              <a:t>tdemo</a:t>
            </a:r>
            <a:r>
              <a:rPr lang="en-GB" dirty="0"/>
              <a:t>, given more time + resources = better game. If second time better learnt due to working earlier</a:t>
            </a:r>
          </a:p>
        </p:txBody>
      </p:sp>
    </p:spTree>
    <p:extLst>
      <p:ext uri="{BB962C8B-B14F-4D97-AF65-F5344CB8AC3E}">
        <p14:creationId xmlns:p14="http://schemas.microsoft.com/office/powerpoint/2010/main" val="170917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44C0-639D-462F-A188-11AF167D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Synopsis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D3B8-DE45-44D3-A780-91C99A47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CAKE </a:t>
            </a:r>
          </a:p>
        </p:txBody>
      </p:sp>
    </p:spTree>
    <p:extLst>
      <p:ext uri="{BB962C8B-B14F-4D97-AF65-F5344CB8AC3E}">
        <p14:creationId xmlns:p14="http://schemas.microsoft.com/office/powerpoint/2010/main" val="385958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055A-65AD-4914-8C63-A96314A4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in more detail (Stanley)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B754-D892-4095-8BF4-62DC8FCB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50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F885-6EE6-4866-A5CC-3DD3049B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from each level 1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C9A1-CA8D-47A4-8233-B72D179C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9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6496-7AF9-4898-B8E9-88ED0E82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from each level 2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3F60-958F-4D00-9301-038A6987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2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372B-9672-44C2-A4CD-DD5FEB7E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 from paper to engine (Harry)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2947-E6E3-4B23-B014-0C884175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1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079F-AA64-48C8-A55A-C45B9DC8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Sprites and characters (Harry)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93D1-99E4-4B61-8923-F18AC699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83D-FEAE-433B-9DC3-44E2BA1C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 from concept to engine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2DFB-BFC2-427E-9001-2AC24F4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4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39D2-CA68-40B6-B81F-67C219F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features added (Danny)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F70B-5B34-47B9-9546-D1BEFF00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4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Game Synopsis (Stanley)</vt:lpstr>
      <vt:lpstr>Features in more detail (Stanley) </vt:lpstr>
      <vt:lpstr>Gameplay from each level 1 (Stanley)</vt:lpstr>
      <vt:lpstr>Gameplay from each level 2 (Stanley)</vt:lpstr>
      <vt:lpstr>Concept art from paper to engine (Harry)</vt:lpstr>
      <vt:lpstr>Sprites and characters (Harry)</vt:lpstr>
      <vt:lpstr>Level design from concept to engine (Stanley)</vt:lpstr>
      <vt:lpstr>Extra features added (Danny)</vt:lpstr>
      <vt:lpstr>Bugs – Coding (Gary)</vt:lpstr>
      <vt:lpstr>Bugs – Graphics (Gary)</vt:lpstr>
      <vt:lpstr>Conclusion (Danny)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Stanley</dc:creator>
  <cp:lastModifiedBy>Stanley Blakemore</cp:lastModifiedBy>
  <cp:revision>13</cp:revision>
  <dcterms:created xsi:type="dcterms:W3CDTF">2018-04-18T14:44:37Z</dcterms:created>
  <dcterms:modified xsi:type="dcterms:W3CDTF">2018-04-20T20:26:25Z</dcterms:modified>
</cp:coreProperties>
</file>