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0" r:id="rId7"/>
    <p:sldId id="259" r:id="rId8"/>
    <p:sldId id="261" r:id="rId9"/>
    <p:sldId id="269" r:id="rId10"/>
    <p:sldId id="264"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4660"/>
  </p:normalViewPr>
  <p:slideViewPr>
    <p:cSldViewPr snapToGrid="0">
      <p:cViewPr varScale="1">
        <p:scale>
          <a:sx n="74" d="100"/>
          <a:sy n="74" d="100"/>
        </p:scale>
        <p:origin x="69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anley Blakemore" userId="738def75040d6fd8" providerId="LiveId" clId="{BE320AB9-D4A5-48A0-8848-43769FBE5228}"/>
    <pc:docChg chg="custSel addSld modSld sldOrd">
      <pc:chgData name="Stanley Blakemore" userId="738def75040d6fd8" providerId="LiveId" clId="{BE320AB9-D4A5-48A0-8848-43769FBE5228}" dt="2018-04-20T15:43:43.763" v="1678" actId="1076"/>
      <pc:docMkLst>
        <pc:docMk/>
      </pc:docMkLst>
      <pc:sldChg chg="modSp">
        <pc:chgData name="Stanley Blakemore" userId="738def75040d6fd8" providerId="LiveId" clId="{BE320AB9-D4A5-48A0-8848-43769FBE5228}" dt="2018-04-20T15:17:47.928" v="891" actId="20577"/>
        <pc:sldMkLst>
          <pc:docMk/>
          <pc:sldMk cId="3859587177" sldId="257"/>
        </pc:sldMkLst>
        <pc:spChg chg="mod">
          <ac:chgData name="Stanley Blakemore" userId="738def75040d6fd8" providerId="LiveId" clId="{BE320AB9-D4A5-48A0-8848-43769FBE5228}" dt="2018-04-20T15:17:47.928" v="891" actId="20577"/>
          <ac:spMkLst>
            <pc:docMk/>
            <pc:sldMk cId="3859587177" sldId="257"/>
            <ac:spMk id="3" creationId="{8249D3B8-DE45-44D3-A780-91C99A47A21F}"/>
          </ac:spMkLst>
        </pc:spChg>
      </pc:sldChg>
      <pc:sldChg chg="modSp">
        <pc:chgData name="Stanley Blakemore" userId="738def75040d6fd8" providerId="LiveId" clId="{BE320AB9-D4A5-48A0-8848-43769FBE5228}" dt="2018-04-20T15:33:58.237" v="1310" actId="313"/>
        <pc:sldMkLst>
          <pc:docMk/>
          <pc:sldMk cId="2434500954" sldId="258"/>
        </pc:sldMkLst>
        <pc:spChg chg="mod">
          <ac:chgData name="Stanley Blakemore" userId="738def75040d6fd8" providerId="LiveId" clId="{BE320AB9-D4A5-48A0-8848-43769FBE5228}" dt="2018-04-20T15:33:58.237" v="1310" actId="313"/>
          <ac:spMkLst>
            <pc:docMk/>
            <pc:sldMk cId="2434500954" sldId="258"/>
            <ac:spMk id="3" creationId="{404AB754-D892-4095-8BF4-62DC8FCBC123}"/>
          </ac:spMkLst>
        </pc:spChg>
      </pc:sldChg>
      <pc:sldChg chg="modSp">
        <pc:chgData name="Stanley Blakemore" userId="738def75040d6fd8" providerId="LiveId" clId="{BE320AB9-D4A5-48A0-8848-43769FBE5228}" dt="2018-04-20T15:37:36.601" v="1598" actId="20577"/>
        <pc:sldMkLst>
          <pc:docMk/>
          <pc:sldMk cId="2242719335" sldId="259"/>
        </pc:sldMkLst>
        <pc:spChg chg="mod">
          <ac:chgData name="Stanley Blakemore" userId="738def75040d6fd8" providerId="LiveId" clId="{BE320AB9-D4A5-48A0-8848-43769FBE5228}" dt="2018-04-20T15:37:36.601" v="1598" actId="20577"/>
          <ac:spMkLst>
            <pc:docMk/>
            <pc:sldMk cId="2242719335" sldId="259"/>
            <ac:spMk id="3" creationId="{CBAE2947-E6E3-4B23-B014-0C88417549F4}"/>
          </ac:spMkLst>
        </pc:spChg>
      </pc:sldChg>
      <pc:sldChg chg="modSp ord">
        <pc:chgData name="Stanley Blakemore" userId="738def75040d6fd8" providerId="LiveId" clId="{BE320AB9-D4A5-48A0-8848-43769FBE5228}" dt="2018-04-20T15:38:04.953" v="1663" actId="20577"/>
        <pc:sldMkLst>
          <pc:docMk/>
          <pc:sldMk cId="1593981234" sldId="260"/>
        </pc:sldMkLst>
        <pc:spChg chg="mod">
          <ac:chgData name="Stanley Blakemore" userId="738def75040d6fd8" providerId="LiveId" clId="{BE320AB9-D4A5-48A0-8848-43769FBE5228}" dt="2018-04-20T15:38:04.953" v="1663" actId="20577"/>
          <ac:spMkLst>
            <pc:docMk/>
            <pc:sldMk cId="1593981234" sldId="260"/>
            <ac:spMk id="3" creationId="{26A593D1-99E4-4B61-8923-F18AC699C935}"/>
          </ac:spMkLst>
        </pc:spChg>
      </pc:sldChg>
      <pc:sldChg chg="addSp delSp modSp">
        <pc:chgData name="Stanley Blakemore" userId="738def75040d6fd8" providerId="LiveId" clId="{BE320AB9-D4A5-48A0-8848-43769FBE5228}" dt="2018-04-20T15:42:54.894" v="1669" actId="14100"/>
        <pc:sldMkLst>
          <pc:docMk/>
          <pc:sldMk cId="1783449026" sldId="261"/>
        </pc:sldMkLst>
        <pc:spChg chg="del">
          <ac:chgData name="Stanley Blakemore" userId="738def75040d6fd8" providerId="LiveId" clId="{BE320AB9-D4A5-48A0-8848-43769FBE5228}" dt="2018-04-20T15:40:17.441" v="1664" actId="1076"/>
          <ac:spMkLst>
            <pc:docMk/>
            <pc:sldMk cId="1783449026" sldId="261"/>
            <ac:spMk id="3" creationId="{E5B82DFB-BFC2-427E-9001-2AC24F424F18}"/>
          </ac:spMkLst>
        </pc:spChg>
        <pc:picChg chg="add mod modCrop">
          <ac:chgData name="Stanley Blakemore" userId="738def75040d6fd8" providerId="LiveId" clId="{BE320AB9-D4A5-48A0-8848-43769FBE5228}" dt="2018-04-20T15:42:54.894" v="1669" actId="14100"/>
          <ac:picMkLst>
            <pc:docMk/>
            <pc:sldMk cId="1783449026" sldId="261"/>
            <ac:picMk id="5" creationId="{031B550F-9077-43AC-AA9C-21D54EB53A23}"/>
          </ac:picMkLst>
        </pc:picChg>
      </pc:sldChg>
      <pc:sldChg chg="modSp">
        <pc:chgData name="Stanley Blakemore" userId="738def75040d6fd8" providerId="LiveId" clId="{BE320AB9-D4A5-48A0-8848-43769FBE5228}" dt="2018-04-20T15:35:31.472" v="1361" actId="20577"/>
        <pc:sldMkLst>
          <pc:docMk/>
          <pc:sldMk cId="3256691765" sldId="262"/>
        </pc:sldMkLst>
        <pc:spChg chg="mod">
          <ac:chgData name="Stanley Blakemore" userId="738def75040d6fd8" providerId="LiveId" clId="{BE320AB9-D4A5-48A0-8848-43769FBE5228}" dt="2018-04-20T15:35:31.472" v="1361" actId="20577"/>
          <ac:spMkLst>
            <pc:docMk/>
            <pc:sldMk cId="3256691765" sldId="262"/>
            <ac:spMk id="3" creationId="{77C8C9A1-CA8D-47A4-8233-B72D179C1855}"/>
          </ac:spMkLst>
        </pc:spChg>
      </pc:sldChg>
      <pc:sldChg chg="modSp">
        <pc:chgData name="Stanley Blakemore" userId="738def75040d6fd8" providerId="LiveId" clId="{BE320AB9-D4A5-48A0-8848-43769FBE5228}" dt="2018-04-20T15:35:43.270" v="1399" actId="20577"/>
        <pc:sldMkLst>
          <pc:docMk/>
          <pc:sldMk cId="1587028171" sldId="263"/>
        </pc:sldMkLst>
        <pc:spChg chg="mod">
          <ac:chgData name="Stanley Blakemore" userId="738def75040d6fd8" providerId="LiveId" clId="{BE320AB9-D4A5-48A0-8848-43769FBE5228}" dt="2018-04-20T15:35:43.270" v="1399" actId="20577"/>
          <ac:spMkLst>
            <pc:docMk/>
            <pc:sldMk cId="1587028171" sldId="263"/>
            <ac:spMk id="3" creationId="{18EA3F60-958F-4D00-9301-038A69871799}"/>
          </ac:spMkLst>
        </pc:spChg>
      </pc:sldChg>
      <pc:sldChg chg="addSp delSp modSp add">
        <pc:chgData name="Stanley Blakemore" userId="738def75040d6fd8" providerId="LiveId" clId="{BE320AB9-D4A5-48A0-8848-43769FBE5228}" dt="2018-04-20T15:43:43.763" v="1678" actId="1076"/>
        <pc:sldMkLst>
          <pc:docMk/>
          <pc:sldMk cId="3556829497" sldId="269"/>
        </pc:sldMkLst>
        <pc:spChg chg="del">
          <ac:chgData name="Stanley Blakemore" userId="738def75040d6fd8" providerId="LiveId" clId="{BE320AB9-D4A5-48A0-8848-43769FBE5228}" dt="2018-04-20T15:43:12.965" v="1671" actId="1076"/>
          <ac:spMkLst>
            <pc:docMk/>
            <pc:sldMk cId="3556829497" sldId="269"/>
            <ac:spMk id="2" creationId="{863FE6FA-AF4C-4B2D-AB29-B460F1241E0D}"/>
          </ac:spMkLst>
        </pc:spChg>
        <pc:spChg chg="del">
          <ac:chgData name="Stanley Blakemore" userId="738def75040d6fd8" providerId="LiveId" clId="{BE320AB9-D4A5-48A0-8848-43769FBE5228}" dt="2018-04-20T15:43:18.304" v="1672" actId="478"/>
          <ac:spMkLst>
            <pc:docMk/>
            <pc:sldMk cId="3556829497" sldId="269"/>
            <ac:spMk id="3" creationId="{3B6B1D95-160F-4D6B-9727-17236E1FC460}"/>
          </ac:spMkLst>
        </pc:spChg>
        <pc:spChg chg="add">
          <ac:chgData name="Stanley Blakemore" userId="738def75040d6fd8" providerId="LiveId" clId="{BE320AB9-D4A5-48A0-8848-43769FBE5228}" dt="2018-04-20T15:43:12.965" v="1671" actId="1076"/>
          <ac:spMkLst>
            <pc:docMk/>
            <pc:sldMk cId="3556829497" sldId="269"/>
            <ac:spMk id="4" creationId="{615CA175-3C02-4CE2-93E1-28951E70A334}"/>
          </ac:spMkLst>
        </pc:spChg>
        <pc:picChg chg="add mod">
          <ac:chgData name="Stanley Blakemore" userId="738def75040d6fd8" providerId="LiveId" clId="{BE320AB9-D4A5-48A0-8848-43769FBE5228}" dt="2018-04-20T15:43:43.763" v="1678" actId="1076"/>
          <ac:picMkLst>
            <pc:docMk/>
            <pc:sldMk cId="3556829497" sldId="269"/>
            <ac:picMk id="1026" creationId="{EDF444D1-4BCF-4023-8ED8-26CF49D3570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3B8C2-2BAA-4782-BF6A-3D5BE863E4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2DE636B-B4B0-481C-A21E-F6D4A6A4CD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DBCD738-8CF8-4D0E-884F-16BB28BA4B62}"/>
              </a:ext>
            </a:extLst>
          </p:cNvPr>
          <p:cNvSpPr>
            <a:spLocks noGrp="1"/>
          </p:cNvSpPr>
          <p:nvPr>
            <p:ph type="dt" sz="half" idx="10"/>
          </p:nvPr>
        </p:nvSpPr>
        <p:spPr/>
        <p:txBody>
          <a:bodyPr/>
          <a:lstStyle/>
          <a:p>
            <a:fld id="{76C399AB-6096-4B06-A08A-0E0C566DC2DD}" type="datetimeFigureOut">
              <a:rPr lang="en-GB" smtClean="0"/>
              <a:t>20/04/2018</a:t>
            </a:fld>
            <a:endParaRPr lang="en-GB"/>
          </a:p>
        </p:txBody>
      </p:sp>
      <p:sp>
        <p:nvSpPr>
          <p:cNvPr id="5" name="Footer Placeholder 4">
            <a:extLst>
              <a:ext uri="{FF2B5EF4-FFF2-40B4-BE49-F238E27FC236}">
                <a16:creationId xmlns:a16="http://schemas.microsoft.com/office/drawing/2014/main" id="{038FBCB1-DB26-4CE0-8FAC-ACED66D6BC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401D40-1133-4BF5-ADF0-D1BBAD66EDDF}"/>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2435450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5529F-65DF-458B-97C6-0C122A5AC50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00DD99C-2537-428E-A8C9-01DFBBBA8E0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4D0DA7-39D7-47D6-83E7-A41590E4C1E3}"/>
              </a:ext>
            </a:extLst>
          </p:cNvPr>
          <p:cNvSpPr>
            <a:spLocks noGrp="1"/>
          </p:cNvSpPr>
          <p:nvPr>
            <p:ph type="dt" sz="half" idx="10"/>
          </p:nvPr>
        </p:nvSpPr>
        <p:spPr/>
        <p:txBody>
          <a:bodyPr/>
          <a:lstStyle/>
          <a:p>
            <a:fld id="{76C399AB-6096-4B06-A08A-0E0C566DC2DD}" type="datetimeFigureOut">
              <a:rPr lang="en-GB" smtClean="0"/>
              <a:t>20/04/2018</a:t>
            </a:fld>
            <a:endParaRPr lang="en-GB"/>
          </a:p>
        </p:txBody>
      </p:sp>
      <p:sp>
        <p:nvSpPr>
          <p:cNvPr id="5" name="Footer Placeholder 4">
            <a:extLst>
              <a:ext uri="{FF2B5EF4-FFF2-40B4-BE49-F238E27FC236}">
                <a16:creationId xmlns:a16="http://schemas.microsoft.com/office/drawing/2014/main" id="{D438A218-99F6-44F8-8D8B-8304A31619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C283E8C-37F6-4494-B04F-475202E36357}"/>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1696199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DFC53F-FF22-41AA-B516-46B2D43430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C6652EC-05A7-43D2-914E-8AF77559DE5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EFBD5F3-4926-48D1-A41F-2F33EBBAC9E8}"/>
              </a:ext>
            </a:extLst>
          </p:cNvPr>
          <p:cNvSpPr>
            <a:spLocks noGrp="1"/>
          </p:cNvSpPr>
          <p:nvPr>
            <p:ph type="dt" sz="half" idx="10"/>
          </p:nvPr>
        </p:nvSpPr>
        <p:spPr/>
        <p:txBody>
          <a:bodyPr/>
          <a:lstStyle/>
          <a:p>
            <a:fld id="{76C399AB-6096-4B06-A08A-0E0C566DC2DD}" type="datetimeFigureOut">
              <a:rPr lang="en-GB" smtClean="0"/>
              <a:t>20/04/2018</a:t>
            </a:fld>
            <a:endParaRPr lang="en-GB"/>
          </a:p>
        </p:txBody>
      </p:sp>
      <p:sp>
        <p:nvSpPr>
          <p:cNvPr id="5" name="Footer Placeholder 4">
            <a:extLst>
              <a:ext uri="{FF2B5EF4-FFF2-40B4-BE49-F238E27FC236}">
                <a16:creationId xmlns:a16="http://schemas.microsoft.com/office/drawing/2014/main" id="{21C5407C-4A50-4B9F-ADB1-C5AC93E176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84A8E5-1045-4F3F-8A2F-F7CD4B729E0B}"/>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2154163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7032-059A-4FD5-8160-F3C64947C59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A41C104-F960-4BDB-9307-9509ABE6772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1F350A-7E30-47C4-AC85-9EAE1ACB19F3}"/>
              </a:ext>
            </a:extLst>
          </p:cNvPr>
          <p:cNvSpPr>
            <a:spLocks noGrp="1"/>
          </p:cNvSpPr>
          <p:nvPr>
            <p:ph type="dt" sz="half" idx="10"/>
          </p:nvPr>
        </p:nvSpPr>
        <p:spPr/>
        <p:txBody>
          <a:bodyPr/>
          <a:lstStyle/>
          <a:p>
            <a:fld id="{76C399AB-6096-4B06-A08A-0E0C566DC2DD}" type="datetimeFigureOut">
              <a:rPr lang="en-GB" smtClean="0"/>
              <a:t>20/04/2018</a:t>
            </a:fld>
            <a:endParaRPr lang="en-GB"/>
          </a:p>
        </p:txBody>
      </p:sp>
      <p:sp>
        <p:nvSpPr>
          <p:cNvPr id="5" name="Footer Placeholder 4">
            <a:extLst>
              <a:ext uri="{FF2B5EF4-FFF2-40B4-BE49-F238E27FC236}">
                <a16:creationId xmlns:a16="http://schemas.microsoft.com/office/drawing/2014/main" id="{C5479754-492D-478B-96E1-0872B014C3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B3C8D7-8140-4C8E-9863-11256A18351E}"/>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842648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53455-88A4-4DAC-91E0-9E214827E9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C7D6E9D-05FE-4F7F-ADF9-810F5250F8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587A799-83D9-4E16-B331-B0EA4A5EE5BD}"/>
              </a:ext>
            </a:extLst>
          </p:cNvPr>
          <p:cNvSpPr>
            <a:spLocks noGrp="1"/>
          </p:cNvSpPr>
          <p:nvPr>
            <p:ph type="dt" sz="half" idx="10"/>
          </p:nvPr>
        </p:nvSpPr>
        <p:spPr/>
        <p:txBody>
          <a:bodyPr/>
          <a:lstStyle/>
          <a:p>
            <a:fld id="{76C399AB-6096-4B06-A08A-0E0C566DC2DD}" type="datetimeFigureOut">
              <a:rPr lang="en-GB" smtClean="0"/>
              <a:t>20/04/2018</a:t>
            </a:fld>
            <a:endParaRPr lang="en-GB"/>
          </a:p>
        </p:txBody>
      </p:sp>
      <p:sp>
        <p:nvSpPr>
          <p:cNvPr id="5" name="Footer Placeholder 4">
            <a:extLst>
              <a:ext uri="{FF2B5EF4-FFF2-40B4-BE49-F238E27FC236}">
                <a16:creationId xmlns:a16="http://schemas.microsoft.com/office/drawing/2014/main" id="{CE3198E6-535E-4793-9C2F-55681B3273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EEB7DD-B72A-43C6-96CA-98713830488C}"/>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48946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A4D5-DE57-4A6C-934C-A146ECBB35B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7887B51-5FD8-45EC-84A4-7938EC1657B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0A83B74-FABD-4D2F-82DC-A9EA83EBCBE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B826E02-AF36-4A16-828C-7AA9702D4398}"/>
              </a:ext>
            </a:extLst>
          </p:cNvPr>
          <p:cNvSpPr>
            <a:spLocks noGrp="1"/>
          </p:cNvSpPr>
          <p:nvPr>
            <p:ph type="dt" sz="half" idx="10"/>
          </p:nvPr>
        </p:nvSpPr>
        <p:spPr/>
        <p:txBody>
          <a:bodyPr/>
          <a:lstStyle/>
          <a:p>
            <a:fld id="{76C399AB-6096-4B06-A08A-0E0C566DC2DD}" type="datetimeFigureOut">
              <a:rPr lang="en-GB" smtClean="0"/>
              <a:t>20/04/2018</a:t>
            </a:fld>
            <a:endParaRPr lang="en-GB"/>
          </a:p>
        </p:txBody>
      </p:sp>
      <p:sp>
        <p:nvSpPr>
          <p:cNvPr id="6" name="Footer Placeholder 5">
            <a:extLst>
              <a:ext uri="{FF2B5EF4-FFF2-40B4-BE49-F238E27FC236}">
                <a16:creationId xmlns:a16="http://schemas.microsoft.com/office/drawing/2014/main" id="{B2E7FF0F-B41F-4A22-80C2-BA62F6AAE7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4893546-6573-4317-BF84-7EF7BCDEF3C9}"/>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769479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1E6A5-4753-469A-8093-A79C0367F12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067388F-E380-44EE-A4BD-1DEA80481C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00E8083-AFEF-4279-A8CE-A4314657AD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EB9EDA2-511B-4A08-A1D3-A1ECECB4B1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2691015-1C9A-495E-A235-46BE61781C8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51DDD86-C293-4CBE-9EE5-7B36E5EBBC18}"/>
              </a:ext>
            </a:extLst>
          </p:cNvPr>
          <p:cNvSpPr>
            <a:spLocks noGrp="1"/>
          </p:cNvSpPr>
          <p:nvPr>
            <p:ph type="dt" sz="half" idx="10"/>
          </p:nvPr>
        </p:nvSpPr>
        <p:spPr/>
        <p:txBody>
          <a:bodyPr/>
          <a:lstStyle/>
          <a:p>
            <a:fld id="{76C399AB-6096-4B06-A08A-0E0C566DC2DD}" type="datetimeFigureOut">
              <a:rPr lang="en-GB" smtClean="0"/>
              <a:t>20/04/2018</a:t>
            </a:fld>
            <a:endParaRPr lang="en-GB"/>
          </a:p>
        </p:txBody>
      </p:sp>
      <p:sp>
        <p:nvSpPr>
          <p:cNvPr id="8" name="Footer Placeholder 7">
            <a:extLst>
              <a:ext uri="{FF2B5EF4-FFF2-40B4-BE49-F238E27FC236}">
                <a16:creationId xmlns:a16="http://schemas.microsoft.com/office/drawing/2014/main" id="{59346032-CACF-4FF9-A469-36C20FB12BD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CC745D9-9FC6-40BB-B7D2-04F361392F5F}"/>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2006758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99FC1-7242-4D4E-9B37-32CC44B1B87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223BFE5-FBA2-4475-9E6D-F172D23E93E2}"/>
              </a:ext>
            </a:extLst>
          </p:cNvPr>
          <p:cNvSpPr>
            <a:spLocks noGrp="1"/>
          </p:cNvSpPr>
          <p:nvPr>
            <p:ph type="dt" sz="half" idx="10"/>
          </p:nvPr>
        </p:nvSpPr>
        <p:spPr/>
        <p:txBody>
          <a:bodyPr/>
          <a:lstStyle/>
          <a:p>
            <a:fld id="{76C399AB-6096-4B06-A08A-0E0C566DC2DD}" type="datetimeFigureOut">
              <a:rPr lang="en-GB" smtClean="0"/>
              <a:t>20/04/2018</a:t>
            </a:fld>
            <a:endParaRPr lang="en-GB"/>
          </a:p>
        </p:txBody>
      </p:sp>
      <p:sp>
        <p:nvSpPr>
          <p:cNvPr id="4" name="Footer Placeholder 3">
            <a:extLst>
              <a:ext uri="{FF2B5EF4-FFF2-40B4-BE49-F238E27FC236}">
                <a16:creationId xmlns:a16="http://schemas.microsoft.com/office/drawing/2014/main" id="{30CAEAF9-34CF-41DE-A382-7BBA84D7FD4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8F6D195-A6A6-4674-90A6-89E2385B4CA6}"/>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1258694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E82624-B292-4672-B6B4-8B5DD61EC0C8}"/>
              </a:ext>
            </a:extLst>
          </p:cNvPr>
          <p:cNvSpPr>
            <a:spLocks noGrp="1"/>
          </p:cNvSpPr>
          <p:nvPr>
            <p:ph type="dt" sz="half" idx="10"/>
          </p:nvPr>
        </p:nvSpPr>
        <p:spPr/>
        <p:txBody>
          <a:bodyPr/>
          <a:lstStyle/>
          <a:p>
            <a:fld id="{76C399AB-6096-4B06-A08A-0E0C566DC2DD}" type="datetimeFigureOut">
              <a:rPr lang="en-GB" smtClean="0"/>
              <a:t>20/04/2018</a:t>
            </a:fld>
            <a:endParaRPr lang="en-GB"/>
          </a:p>
        </p:txBody>
      </p:sp>
      <p:sp>
        <p:nvSpPr>
          <p:cNvPr id="3" name="Footer Placeholder 2">
            <a:extLst>
              <a:ext uri="{FF2B5EF4-FFF2-40B4-BE49-F238E27FC236}">
                <a16:creationId xmlns:a16="http://schemas.microsoft.com/office/drawing/2014/main" id="{475C8409-6289-446D-91D3-A55C4491749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4BC7051-FA54-4AEB-AADB-1CBA3F8D4DBB}"/>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2965815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5271B-519F-4427-B570-F40B19D760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69ABF07-7F7B-46B6-AB01-E3D2F5F5BF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3BE87B1-F7D8-4FC0-9360-780E5F5F1D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F86672B-EB14-4CFE-882F-5BCBF4AB57E9}"/>
              </a:ext>
            </a:extLst>
          </p:cNvPr>
          <p:cNvSpPr>
            <a:spLocks noGrp="1"/>
          </p:cNvSpPr>
          <p:nvPr>
            <p:ph type="dt" sz="half" idx="10"/>
          </p:nvPr>
        </p:nvSpPr>
        <p:spPr/>
        <p:txBody>
          <a:bodyPr/>
          <a:lstStyle/>
          <a:p>
            <a:fld id="{76C399AB-6096-4B06-A08A-0E0C566DC2DD}" type="datetimeFigureOut">
              <a:rPr lang="en-GB" smtClean="0"/>
              <a:t>20/04/2018</a:t>
            </a:fld>
            <a:endParaRPr lang="en-GB"/>
          </a:p>
        </p:txBody>
      </p:sp>
      <p:sp>
        <p:nvSpPr>
          <p:cNvPr id="6" name="Footer Placeholder 5">
            <a:extLst>
              <a:ext uri="{FF2B5EF4-FFF2-40B4-BE49-F238E27FC236}">
                <a16:creationId xmlns:a16="http://schemas.microsoft.com/office/drawing/2014/main" id="{8E12A6DA-2EFB-4210-90E1-CD84CD7DA2C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A10FA8-F510-4A49-A01E-EEBBC542D3D1}"/>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2369620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9B80C-A019-4353-AB26-B9DEDF0BE7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B509A0A-E8E0-4D16-8574-1516359973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CC22915-BA02-48C9-80DE-4999BB7118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3973D9-3F97-419B-AA8D-950B486475F1}"/>
              </a:ext>
            </a:extLst>
          </p:cNvPr>
          <p:cNvSpPr>
            <a:spLocks noGrp="1"/>
          </p:cNvSpPr>
          <p:nvPr>
            <p:ph type="dt" sz="half" idx="10"/>
          </p:nvPr>
        </p:nvSpPr>
        <p:spPr/>
        <p:txBody>
          <a:bodyPr/>
          <a:lstStyle/>
          <a:p>
            <a:fld id="{76C399AB-6096-4B06-A08A-0E0C566DC2DD}" type="datetimeFigureOut">
              <a:rPr lang="en-GB" smtClean="0"/>
              <a:t>20/04/2018</a:t>
            </a:fld>
            <a:endParaRPr lang="en-GB"/>
          </a:p>
        </p:txBody>
      </p:sp>
      <p:sp>
        <p:nvSpPr>
          <p:cNvPr id="6" name="Footer Placeholder 5">
            <a:extLst>
              <a:ext uri="{FF2B5EF4-FFF2-40B4-BE49-F238E27FC236}">
                <a16:creationId xmlns:a16="http://schemas.microsoft.com/office/drawing/2014/main" id="{8CB149DF-D8F1-4DE0-B7E6-744C38EAB6A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258A984-6731-4CD5-9714-01960CAF2B0E}"/>
              </a:ext>
            </a:extLst>
          </p:cNvPr>
          <p:cNvSpPr>
            <a:spLocks noGrp="1"/>
          </p:cNvSpPr>
          <p:nvPr>
            <p:ph type="sldNum" sz="quarter" idx="12"/>
          </p:nvPr>
        </p:nvSpPr>
        <p:spPr/>
        <p:txBody>
          <a:bodyPr/>
          <a:lstStyle/>
          <a:p>
            <a:fld id="{9A5C0016-C171-4B46-9334-A3F8B5D1E861}" type="slidenum">
              <a:rPr lang="en-GB" smtClean="0"/>
              <a:t>‹#›</a:t>
            </a:fld>
            <a:endParaRPr lang="en-GB"/>
          </a:p>
        </p:txBody>
      </p:sp>
    </p:spTree>
    <p:extLst>
      <p:ext uri="{BB962C8B-B14F-4D97-AF65-F5344CB8AC3E}">
        <p14:creationId xmlns:p14="http://schemas.microsoft.com/office/powerpoint/2010/main" val="3125285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025F5C-FFDC-4F92-BB12-58C34487FE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8B80A4D-B96B-4E0C-A616-BAC1BE2CE6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2BCFBB-7AB4-4866-B9A8-4CA4F7954B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C399AB-6096-4B06-A08A-0E0C566DC2DD}" type="datetimeFigureOut">
              <a:rPr lang="en-GB" smtClean="0"/>
              <a:t>20/04/2018</a:t>
            </a:fld>
            <a:endParaRPr lang="en-GB"/>
          </a:p>
        </p:txBody>
      </p:sp>
      <p:sp>
        <p:nvSpPr>
          <p:cNvPr id="5" name="Footer Placeholder 4">
            <a:extLst>
              <a:ext uri="{FF2B5EF4-FFF2-40B4-BE49-F238E27FC236}">
                <a16:creationId xmlns:a16="http://schemas.microsoft.com/office/drawing/2014/main" id="{936B658D-1053-4FC8-856B-8EAE0E1C05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4E16D4C-CEAB-403A-AFCE-B3B05603E0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5C0016-C171-4B46-9334-A3F8B5D1E861}" type="slidenum">
              <a:rPr lang="en-GB" smtClean="0"/>
              <a:t>‹#›</a:t>
            </a:fld>
            <a:endParaRPr lang="en-GB"/>
          </a:p>
        </p:txBody>
      </p:sp>
    </p:spTree>
    <p:extLst>
      <p:ext uri="{BB962C8B-B14F-4D97-AF65-F5344CB8AC3E}">
        <p14:creationId xmlns:p14="http://schemas.microsoft.com/office/powerpoint/2010/main" val="3585158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D61E1E-1B1D-4570-9D78-7D7F530A8E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49373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939D2-CA68-40B6-B81F-67C219F0ECC1}"/>
              </a:ext>
            </a:extLst>
          </p:cNvPr>
          <p:cNvSpPr>
            <a:spLocks noGrp="1"/>
          </p:cNvSpPr>
          <p:nvPr>
            <p:ph type="title"/>
          </p:nvPr>
        </p:nvSpPr>
        <p:spPr/>
        <p:txBody>
          <a:bodyPr/>
          <a:lstStyle/>
          <a:p>
            <a:r>
              <a:rPr lang="en-GB" dirty="0"/>
              <a:t>Extra features added (Danny)</a:t>
            </a:r>
          </a:p>
        </p:txBody>
      </p:sp>
      <p:sp>
        <p:nvSpPr>
          <p:cNvPr id="3" name="Content Placeholder 2">
            <a:extLst>
              <a:ext uri="{FF2B5EF4-FFF2-40B4-BE49-F238E27FC236}">
                <a16:creationId xmlns:a16="http://schemas.microsoft.com/office/drawing/2014/main" id="{43B8F70B-5B34-47B9-9546-D1BEFF009F85}"/>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577427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2F78F-CDCE-401E-84A1-43ECA367C315}"/>
              </a:ext>
            </a:extLst>
          </p:cNvPr>
          <p:cNvSpPr>
            <a:spLocks noGrp="1"/>
          </p:cNvSpPr>
          <p:nvPr>
            <p:ph type="title"/>
          </p:nvPr>
        </p:nvSpPr>
        <p:spPr/>
        <p:txBody>
          <a:bodyPr/>
          <a:lstStyle/>
          <a:p>
            <a:r>
              <a:rPr lang="en-GB" dirty="0"/>
              <a:t>Bugs – Coding (Gary)</a:t>
            </a:r>
          </a:p>
        </p:txBody>
      </p:sp>
      <p:sp>
        <p:nvSpPr>
          <p:cNvPr id="3" name="Content Placeholder 2">
            <a:extLst>
              <a:ext uri="{FF2B5EF4-FFF2-40B4-BE49-F238E27FC236}">
                <a16:creationId xmlns:a16="http://schemas.microsoft.com/office/drawing/2014/main" id="{E58059F5-1D95-4522-AFB7-AF86DF852EC3}"/>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796128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FB410-1D3A-4764-BFA0-26618F1D9C6E}"/>
              </a:ext>
            </a:extLst>
          </p:cNvPr>
          <p:cNvSpPr>
            <a:spLocks noGrp="1"/>
          </p:cNvSpPr>
          <p:nvPr>
            <p:ph type="title"/>
          </p:nvPr>
        </p:nvSpPr>
        <p:spPr/>
        <p:txBody>
          <a:bodyPr/>
          <a:lstStyle/>
          <a:p>
            <a:r>
              <a:rPr lang="en-GB" dirty="0"/>
              <a:t>Bugs – Graphics (Gary)</a:t>
            </a:r>
          </a:p>
        </p:txBody>
      </p:sp>
      <p:sp>
        <p:nvSpPr>
          <p:cNvPr id="3" name="Content Placeholder 2">
            <a:extLst>
              <a:ext uri="{FF2B5EF4-FFF2-40B4-BE49-F238E27FC236}">
                <a16:creationId xmlns:a16="http://schemas.microsoft.com/office/drawing/2014/main" id="{1037F41F-990D-4640-978C-5D8268DA58D6}"/>
              </a:ext>
            </a:extLst>
          </p:cNvPr>
          <p:cNvSpPr>
            <a:spLocks noGrp="1"/>
          </p:cNvSpPr>
          <p:nvPr>
            <p:ph idx="1"/>
          </p:nvPr>
        </p:nvSpPr>
        <p:spPr/>
        <p:txBody>
          <a:bodyPr/>
          <a:lstStyle/>
          <a:p>
            <a:r>
              <a:rPr lang="en-GB" dirty="0"/>
              <a:t>Original picnic table – fixed by recreating in Maya or 3ds MAX</a:t>
            </a:r>
          </a:p>
          <a:p>
            <a:r>
              <a:rPr lang="en-GB" dirty="0"/>
              <a:t>Sprite animations not playing properly</a:t>
            </a:r>
          </a:p>
          <a:p>
            <a:r>
              <a:rPr lang="en-GB" dirty="0"/>
              <a:t>If the level isn’t even the ants can fall off</a:t>
            </a:r>
          </a:p>
          <a:p>
            <a:r>
              <a:rPr lang="en-GB" dirty="0"/>
              <a:t>Character gets sent flying if it stands on a destructible bit of terrain</a:t>
            </a:r>
          </a:p>
          <a:p>
            <a:endParaRPr lang="en-GB" dirty="0"/>
          </a:p>
        </p:txBody>
      </p:sp>
    </p:spTree>
    <p:extLst>
      <p:ext uri="{BB962C8B-B14F-4D97-AF65-F5344CB8AC3E}">
        <p14:creationId xmlns:p14="http://schemas.microsoft.com/office/powerpoint/2010/main" val="1155397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F1B65-6F40-4AA7-AB94-5C7C0426B153}"/>
              </a:ext>
            </a:extLst>
          </p:cNvPr>
          <p:cNvSpPr>
            <a:spLocks noGrp="1"/>
          </p:cNvSpPr>
          <p:nvPr>
            <p:ph type="title"/>
          </p:nvPr>
        </p:nvSpPr>
        <p:spPr/>
        <p:txBody>
          <a:bodyPr/>
          <a:lstStyle/>
          <a:p>
            <a:r>
              <a:rPr lang="en-GB" dirty="0"/>
              <a:t>Conclusion (Danny)</a:t>
            </a:r>
          </a:p>
        </p:txBody>
      </p:sp>
      <p:sp>
        <p:nvSpPr>
          <p:cNvPr id="3" name="Content Placeholder 2">
            <a:extLst>
              <a:ext uri="{FF2B5EF4-FFF2-40B4-BE49-F238E27FC236}">
                <a16:creationId xmlns:a16="http://schemas.microsoft.com/office/drawing/2014/main" id="{015734A6-6474-4FBB-A0B7-14AB30A8FA53}"/>
              </a:ext>
            </a:extLst>
          </p:cNvPr>
          <p:cNvSpPr>
            <a:spLocks noGrp="1"/>
          </p:cNvSpPr>
          <p:nvPr>
            <p:ph idx="1"/>
          </p:nvPr>
        </p:nvSpPr>
        <p:spPr/>
        <p:txBody>
          <a:bodyPr/>
          <a:lstStyle/>
          <a:p>
            <a:r>
              <a:rPr lang="en-GB" dirty="0"/>
              <a:t>What we learnt</a:t>
            </a:r>
          </a:p>
          <a:p>
            <a:r>
              <a:rPr lang="en-GB" dirty="0"/>
              <a:t>Team dynamics</a:t>
            </a:r>
          </a:p>
          <a:p>
            <a:r>
              <a:rPr lang="en-GB" dirty="0"/>
              <a:t>What went well</a:t>
            </a:r>
          </a:p>
          <a:p>
            <a:r>
              <a:rPr lang="en-GB" dirty="0"/>
              <a:t>What could’ve been better</a:t>
            </a:r>
          </a:p>
          <a:p>
            <a:r>
              <a:rPr lang="en-GB" dirty="0"/>
              <a:t>How we felt about the game</a:t>
            </a:r>
          </a:p>
        </p:txBody>
      </p:sp>
    </p:spTree>
    <p:extLst>
      <p:ext uri="{BB962C8B-B14F-4D97-AF65-F5344CB8AC3E}">
        <p14:creationId xmlns:p14="http://schemas.microsoft.com/office/powerpoint/2010/main" val="1709177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B44C0-639D-462F-A188-11AF167D4E37}"/>
              </a:ext>
            </a:extLst>
          </p:cNvPr>
          <p:cNvSpPr>
            <a:spLocks noGrp="1"/>
          </p:cNvSpPr>
          <p:nvPr>
            <p:ph type="title"/>
          </p:nvPr>
        </p:nvSpPr>
        <p:spPr/>
        <p:txBody>
          <a:bodyPr/>
          <a:lstStyle/>
          <a:p>
            <a:r>
              <a:rPr lang="en-GB" dirty="0"/>
              <a:t>Game Synopsis (Stanley)</a:t>
            </a:r>
          </a:p>
        </p:txBody>
      </p:sp>
      <p:sp>
        <p:nvSpPr>
          <p:cNvPr id="3" name="Content Placeholder 2">
            <a:extLst>
              <a:ext uri="{FF2B5EF4-FFF2-40B4-BE49-F238E27FC236}">
                <a16:creationId xmlns:a16="http://schemas.microsoft.com/office/drawing/2014/main" id="{8249D3B8-DE45-44D3-A780-91C99A47A21F}"/>
              </a:ext>
            </a:extLst>
          </p:cNvPr>
          <p:cNvSpPr>
            <a:spLocks noGrp="1"/>
          </p:cNvSpPr>
          <p:nvPr>
            <p:ph idx="1"/>
          </p:nvPr>
        </p:nvSpPr>
        <p:spPr/>
        <p:txBody>
          <a:bodyPr/>
          <a:lstStyle/>
          <a:p>
            <a:r>
              <a:rPr lang="en-GB" dirty="0"/>
              <a:t>Ants: Colony wars is a 2D puzzle tactical artillery shooter. The game consists of two stages, a preparation stage (stage 1) and a combat stage (stage 2) inspired by the games ‘Lemmings’ and ‘Worms’ retrospectively. </a:t>
            </a:r>
          </a:p>
          <a:p>
            <a:endParaRPr lang="en-GB" dirty="0"/>
          </a:p>
        </p:txBody>
      </p:sp>
    </p:spTree>
    <p:extLst>
      <p:ext uri="{BB962C8B-B14F-4D97-AF65-F5344CB8AC3E}">
        <p14:creationId xmlns:p14="http://schemas.microsoft.com/office/powerpoint/2010/main" val="3859587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2055A-65AD-4914-8C63-A96314A4770F}"/>
              </a:ext>
            </a:extLst>
          </p:cNvPr>
          <p:cNvSpPr>
            <a:spLocks noGrp="1"/>
          </p:cNvSpPr>
          <p:nvPr>
            <p:ph type="title"/>
          </p:nvPr>
        </p:nvSpPr>
        <p:spPr/>
        <p:txBody>
          <a:bodyPr/>
          <a:lstStyle/>
          <a:p>
            <a:r>
              <a:rPr lang="en-GB" dirty="0"/>
              <a:t>Features in more detail (Stanley) </a:t>
            </a:r>
          </a:p>
        </p:txBody>
      </p:sp>
      <p:sp>
        <p:nvSpPr>
          <p:cNvPr id="3" name="Content Placeholder 2">
            <a:extLst>
              <a:ext uri="{FF2B5EF4-FFF2-40B4-BE49-F238E27FC236}">
                <a16:creationId xmlns:a16="http://schemas.microsoft.com/office/drawing/2014/main" id="{404AB754-D892-4095-8BF4-62DC8FCBC123}"/>
              </a:ext>
            </a:extLst>
          </p:cNvPr>
          <p:cNvSpPr>
            <a:spLocks noGrp="1"/>
          </p:cNvSpPr>
          <p:nvPr>
            <p:ph idx="1"/>
          </p:nvPr>
        </p:nvSpPr>
        <p:spPr/>
        <p:txBody>
          <a:bodyPr>
            <a:normAutofit lnSpcReduction="10000"/>
          </a:bodyPr>
          <a:lstStyle/>
          <a:p>
            <a:r>
              <a:rPr lang="en-GB" dirty="0"/>
              <a:t>The first level is the preparation stage where the player has to guide numerous grubs throughout the stage whilst avoiding hazards (such as sudden drops or harmful water) using a main ant character. Once the grubs have either made it to the end of the level or perished along the way, the player is then transported to the second level (the combat stage)</a:t>
            </a:r>
          </a:p>
          <a:p>
            <a:r>
              <a:rPr lang="en-GB" dirty="0"/>
              <a:t>In the combat stage two players then have to fight each other using a collection of different ant characters each with their own look and unique abilities. Each player gets more health depending on how many grubs the player kept alive in the first stage. Using each character in a turn based style, the player has to eliminate their opponents dotted around the level.</a:t>
            </a:r>
          </a:p>
        </p:txBody>
      </p:sp>
    </p:spTree>
    <p:extLst>
      <p:ext uri="{BB962C8B-B14F-4D97-AF65-F5344CB8AC3E}">
        <p14:creationId xmlns:p14="http://schemas.microsoft.com/office/powerpoint/2010/main" val="2434500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DF885-6EE6-4866-A5CC-3DD3049BB292}"/>
              </a:ext>
            </a:extLst>
          </p:cNvPr>
          <p:cNvSpPr>
            <a:spLocks noGrp="1"/>
          </p:cNvSpPr>
          <p:nvPr>
            <p:ph type="title"/>
          </p:nvPr>
        </p:nvSpPr>
        <p:spPr/>
        <p:txBody>
          <a:bodyPr/>
          <a:lstStyle/>
          <a:p>
            <a:r>
              <a:rPr lang="en-GB" dirty="0"/>
              <a:t>Gameplay from each level 1 (Stanley)</a:t>
            </a:r>
          </a:p>
        </p:txBody>
      </p:sp>
      <p:sp>
        <p:nvSpPr>
          <p:cNvPr id="3" name="Content Placeholder 2">
            <a:extLst>
              <a:ext uri="{FF2B5EF4-FFF2-40B4-BE49-F238E27FC236}">
                <a16:creationId xmlns:a16="http://schemas.microsoft.com/office/drawing/2014/main" id="{77C8C9A1-CA8D-47A4-8233-B72D179C1855}"/>
              </a:ext>
            </a:extLst>
          </p:cNvPr>
          <p:cNvSpPr>
            <a:spLocks noGrp="1"/>
          </p:cNvSpPr>
          <p:nvPr>
            <p:ph idx="1"/>
          </p:nvPr>
        </p:nvSpPr>
        <p:spPr/>
        <p:txBody>
          <a:bodyPr/>
          <a:lstStyle/>
          <a:p>
            <a:r>
              <a:rPr lang="en-GB" dirty="0"/>
              <a:t>Describe from video of first level.</a:t>
            </a:r>
          </a:p>
        </p:txBody>
      </p:sp>
    </p:spTree>
    <p:extLst>
      <p:ext uri="{BB962C8B-B14F-4D97-AF65-F5344CB8AC3E}">
        <p14:creationId xmlns:p14="http://schemas.microsoft.com/office/powerpoint/2010/main" val="3256691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6496-7AF9-4898-B8E9-88ED0E829E64}"/>
              </a:ext>
            </a:extLst>
          </p:cNvPr>
          <p:cNvSpPr>
            <a:spLocks noGrp="1"/>
          </p:cNvSpPr>
          <p:nvPr>
            <p:ph type="title"/>
          </p:nvPr>
        </p:nvSpPr>
        <p:spPr/>
        <p:txBody>
          <a:bodyPr/>
          <a:lstStyle/>
          <a:p>
            <a:r>
              <a:rPr lang="en-GB" dirty="0"/>
              <a:t>Gameplay from each level 2 (Stanley)</a:t>
            </a:r>
          </a:p>
        </p:txBody>
      </p:sp>
      <p:sp>
        <p:nvSpPr>
          <p:cNvPr id="3" name="Content Placeholder 2">
            <a:extLst>
              <a:ext uri="{FF2B5EF4-FFF2-40B4-BE49-F238E27FC236}">
                <a16:creationId xmlns:a16="http://schemas.microsoft.com/office/drawing/2014/main" id="{18EA3F60-958F-4D00-9301-038A69871799}"/>
              </a:ext>
            </a:extLst>
          </p:cNvPr>
          <p:cNvSpPr>
            <a:spLocks noGrp="1"/>
          </p:cNvSpPr>
          <p:nvPr>
            <p:ph idx="1"/>
          </p:nvPr>
        </p:nvSpPr>
        <p:spPr/>
        <p:txBody>
          <a:bodyPr/>
          <a:lstStyle/>
          <a:p>
            <a:r>
              <a:rPr lang="en-GB" dirty="0"/>
              <a:t>Describe from video of second level.</a:t>
            </a:r>
          </a:p>
        </p:txBody>
      </p:sp>
    </p:spTree>
    <p:extLst>
      <p:ext uri="{BB962C8B-B14F-4D97-AF65-F5344CB8AC3E}">
        <p14:creationId xmlns:p14="http://schemas.microsoft.com/office/powerpoint/2010/main" val="158702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0079F-AA64-48C8-A55A-C45B9DC8148D}"/>
              </a:ext>
            </a:extLst>
          </p:cNvPr>
          <p:cNvSpPr>
            <a:spLocks noGrp="1"/>
          </p:cNvSpPr>
          <p:nvPr>
            <p:ph type="title"/>
          </p:nvPr>
        </p:nvSpPr>
        <p:spPr/>
        <p:txBody>
          <a:bodyPr/>
          <a:lstStyle/>
          <a:p>
            <a:r>
              <a:rPr lang="en-GB" dirty="0"/>
              <a:t>Sprites and characters (Harry)</a:t>
            </a:r>
          </a:p>
        </p:txBody>
      </p:sp>
      <p:sp>
        <p:nvSpPr>
          <p:cNvPr id="3" name="Content Placeholder 2">
            <a:extLst>
              <a:ext uri="{FF2B5EF4-FFF2-40B4-BE49-F238E27FC236}">
                <a16:creationId xmlns:a16="http://schemas.microsoft.com/office/drawing/2014/main" id="{26A593D1-99E4-4B61-8923-F18AC699C935}"/>
              </a:ext>
            </a:extLst>
          </p:cNvPr>
          <p:cNvSpPr>
            <a:spLocks noGrp="1"/>
          </p:cNvSpPr>
          <p:nvPr>
            <p:ph idx="1"/>
          </p:nvPr>
        </p:nvSpPr>
        <p:spPr/>
        <p:txBody>
          <a:bodyPr/>
          <a:lstStyle/>
          <a:p>
            <a:r>
              <a:rPr lang="en-GB" dirty="0"/>
              <a:t>Describe the characters, their looks and abilities.</a:t>
            </a:r>
          </a:p>
        </p:txBody>
      </p:sp>
    </p:spTree>
    <p:extLst>
      <p:ext uri="{BB962C8B-B14F-4D97-AF65-F5344CB8AC3E}">
        <p14:creationId xmlns:p14="http://schemas.microsoft.com/office/powerpoint/2010/main" val="1593981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372B-9672-44C2-A4CD-DD5FEB7E782B}"/>
              </a:ext>
            </a:extLst>
          </p:cNvPr>
          <p:cNvSpPr>
            <a:spLocks noGrp="1"/>
          </p:cNvSpPr>
          <p:nvPr>
            <p:ph type="title"/>
          </p:nvPr>
        </p:nvSpPr>
        <p:spPr/>
        <p:txBody>
          <a:bodyPr/>
          <a:lstStyle/>
          <a:p>
            <a:r>
              <a:rPr lang="en-GB" dirty="0"/>
              <a:t>Concept art from paper to engine (Harry)</a:t>
            </a:r>
          </a:p>
        </p:txBody>
      </p:sp>
      <p:sp>
        <p:nvSpPr>
          <p:cNvPr id="3" name="Content Placeholder 2">
            <a:extLst>
              <a:ext uri="{FF2B5EF4-FFF2-40B4-BE49-F238E27FC236}">
                <a16:creationId xmlns:a16="http://schemas.microsoft.com/office/drawing/2014/main" id="{CBAE2947-E6E3-4B23-B014-0C88417549F4}"/>
              </a:ext>
            </a:extLst>
          </p:cNvPr>
          <p:cNvSpPr>
            <a:spLocks noGrp="1"/>
          </p:cNvSpPr>
          <p:nvPr>
            <p:ph idx="1"/>
          </p:nvPr>
        </p:nvSpPr>
        <p:spPr/>
        <p:txBody>
          <a:bodyPr/>
          <a:lstStyle/>
          <a:p>
            <a:r>
              <a:rPr lang="en-GB" dirty="0"/>
              <a:t>Screenshots of concept art for sprites</a:t>
            </a:r>
          </a:p>
          <a:p>
            <a:r>
              <a:rPr lang="en-GB" dirty="0"/>
              <a:t>Screenshots/gifs of sprites in engine</a:t>
            </a:r>
          </a:p>
          <a:p>
            <a:r>
              <a:rPr lang="en-GB" dirty="0"/>
              <a:t>Side by side comparison.</a:t>
            </a:r>
          </a:p>
        </p:txBody>
      </p:sp>
    </p:spTree>
    <p:extLst>
      <p:ext uri="{BB962C8B-B14F-4D97-AF65-F5344CB8AC3E}">
        <p14:creationId xmlns:p14="http://schemas.microsoft.com/office/powerpoint/2010/main" val="2242719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D83D-FEAE-433B-9DC3-44E2BA1C6F7D}"/>
              </a:ext>
            </a:extLst>
          </p:cNvPr>
          <p:cNvSpPr>
            <a:spLocks noGrp="1"/>
          </p:cNvSpPr>
          <p:nvPr>
            <p:ph type="title"/>
          </p:nvPr>
        </p:nvSpPr>
        <p:spPr/>
        <p:txBody>
          <a:bodyPr/>
          <a:lstStyle/>
          <a:p>
            <a:r>
              <a:rPr lang="en-GB" dirty="0"/>
              <a:t>Level design from concept to engine (Stanley)</a:t>
            </a:r>
          </a:p>
        </p:txBody>
      </p:sp>
      <p:pic>
        <p:nvPicPr>
          <p:cNvPr id="5" name="Content Placeholder 4">
            <a:extLst>
              <a:ext uri="{FF2B5EF4-FFF2-40B4-BE49-F238E27FC236}">
                <a16:creationId xmlns:a16="http://schemas.microsoft.com/office/drawing/2014/main" id="{031B550F-9077-43AC-AA9C-21D54EB53A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582"/>
          <a:stretch/>
        </p:blipFill>
        <p:spPr>
          <a:xfrm rot="16200000">
            <a:off x="1528285" y="696774"/>
            <a:ext cx="3371674" cy="4971206"/>
          </a:xfrm>
        </p:spPr>
      </p:pic>
    </p:spTree>
    <p:extLst>
      <p:ext uri="{BB962C8B-B14F-4D97-AF65-F5344CB8AC3E}">
        <p14:creationId xmlns:p14="http://schemas.microsoft.com/office/powerpoint/2010/main" val="1783449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5CA175-3C02-4CE2-93E1-28951E70A334}"/>
              </a:ext>
            </a:extLst>
          </p:cNvPr>
          <p:cNvSpPr>
            <a:spLocks noGrp="1"/>
          </p:cNvSpPr>
          <p:nvPr>
            <p:ph type="title"/>
          </p:nvPr>
        </p:nvSpPr>
        <p:spPr/>
        <p:txBody>
          <a:bodyPr/>
          <a:lstStyle/>
          <a:p>
            <a:r>
              <a:rPr lang="en-GB" dirty="0"/>
              <a:t>Level design from concept to engine (Stanley)</a:t>
            </a:r>
          </a:p>
        </p:txBody>
      </p:sp>
      <p:pic>
        <p:nvPicPr>
          <p:cNvPr id="1026" name="Picture 2" descr="e38a3f9f16b20d58fdd7bea52af4d8b1">
            <a:extLst>
              <a:ext uri="{FF2B5EF4-FFF2-40B4-BE49-F238E27FC236}">
                <a16:creationId xmlns:a16="http://schemas.microsoft.com/office/drawing/2014/main" id="{EDF444D1-4BCF-4023-8ED8-26CF49D357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805" y="1462906"/>
            <a:ext cx="5143300" cy="3409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spTree>
    <p:extLst>
      <p:ext uri="{BB962C8B-B14F-4D97-AF65-F5344CB8AC3E}">
        <p14:creationId xmlns:p14="http://schemas.microsoft.com/office/powerpoint/2010/main" val="3556829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366</Words>
  <Application>Microsoft Office PowerPoint</Application>
  <PresentationFormat>Widescreen</PresentationFormat>
  <Paragraphs>30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Game Synopsis (Stanley)</vt:lpstr>
      <vt:lpstr>Features in more detail (Stanley) </vt:lpstr>
      <vt:lpstr>Gameplay from each level 1 (Stanley)</vt:lpstr>
      <vt:lpstr>Gameplay from each level 2 (Stanley)</vt:lpstr>
      <vt:lpstr>Sprites and characters (Harry)</vt:lpstr>
      <vt:lpstr>Concept art from paper to engine (Harry)</vt:lpstr>
      <vt:lpstr>Level design from concept to engine (Stanley)</vt:lpstr>
      <vt:lpstr>Level design from concept to engine (Stanley)</vt:lpstr>
      <vt:lpstr>Extra features added (Danny)</vt:lpstr>
      <vt:lpstr>Bugs – Coding (Gary)</vt:lpstr>
      <vt:lpstr>Bugs – Graphics (Gary)</vt:lpstr>
      <vt:lpstr>Conclusion (Danny)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Danny Stanley</dc:creator>
  <cp:lastModifiedBy>Stanley Blakemore</cp:lastModifiedBy>
  <cp:revision>13</cp:revision>
  <dcterms:created xsi:type="dcterms:W3CDTF">2018-04-18T14:44:37Z</dcterms:created>
  <dcterms:modified xsi:type="dcterms:W3CDTF">2018-04-20T20:00:57Z</dcterms:modified>
</cp:coreProperties>
</file>