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3B8C2-2BAA-4782-BF6A-3D5BE863E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DE636B-B4B0-481C-A21E-F6D4A6A4C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CD738-8CF8-4D0E-884F-16BB28BA4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99AB-6096-4B06-A08A-0E0C566DC2DD}" type="datetimeFigureOut">
              <a:rPr lang="en-GB" smtClean="0"/>
              <a:t>20/04/2018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FBCB1-DB26-4CE0-8FAC-ACED66D6B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01D40-1133-4BF5-ADF0-D1BBAD66E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0016-C171-4B46-9334-A3F8B5D1E8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450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5529F-65DF-458B-97C6-0C122A5A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0DD99C-2537-428E-A8C9-01DFBBBA8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D0DA7-39D7-47D6-83E7-A41590E4C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99AB-6096-4B06-A08A-0E0C566DC2DD}" type="datetimeFigureOut">
              <a:rPr lang="en-GB" smtClean="0"/>
              <a:t>20/04/2018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8A218-99F6-44F8-8D8B-8304A3161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83E8C-37F6-4494-B04F-475202E36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0016-C171-4B46-9334-A3F8B5D1E8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19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DFC53F-FF22-41AA-B516-46B2D43430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6652EC-05A7-43D2-914E-8AF77559D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BD5F3-4926-48D1-A41F-2F33EBBAC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99AB-6096-4B06-A08A-0E0C566DC2DD}" type="datetimeFigureOut">
              <a:rPr lang="en-GB" smtClean="0"/>
              <a:t>20/04/2018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5407C-4A50-4B9F-ADB1-C5AC93E17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A8E5-1045-4F3F-8A2F-F7CD4B729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0016-C171-4B46-9334-A3F8B5D1E8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163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87032-059A-4FD5-8160-F3C64947C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1C104-F960-4BDB-9307-9509ABE67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F350A-7E30-47C4-AC85-9EAE1ACB1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99AB-6096-4B06-A08A-0E0C566DC2DD}" type="datetimeFigureOut">
              <a:rPr lang="en-GB" smtClean="0"/>
              <a:t>20/04/2018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79754-492D-478B-96E1-0872B014C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3C8D7-8140-4C8E-9863-11256A183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0016-C171-4B46-9334-A3F8B5D1E8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648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53455-88A4-4DAC-91E0-9E214827E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D6E9D-05FE-4F7F-ADF9-810F5250F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7A799-83D9-4E16-B331-B0EA4A5E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99AB-6096-4B06-A08A-0E0C566DC2DD}" type="datetimeFigureOut">
              <a:rPr lang="en-GB" smtClean="0"/>
              <a:t>20/04/2018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198E6-535E-4793-9C2F-55681B32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EB7DD-B72A-43C6-96CA-987138304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0016-C171-4B46-9334-A3F8B5D1E8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46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A4D5-DE57-4A6C-934C-A146ECBB3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87B51-5FD8-45EC-84A4-7938EC165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83B74-FABD-4D2F-82DC-A9EA83EBC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26E02-AF36-4A16-828C-7AA9702D4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99AB-6096-4B06-A08A-0E0C566DC2DD}" type="datetimeFigureOut">
              <a:rPr lang="en-GB" smtClean="0"/>
              <a:t>20/04/2018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7FF0F-B41F-4A22-80C2-BA62F6AAE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93546-6573-4317-BF84-7EF7BCDEF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0016-C171-4B46-9334-A3F8B5D1E8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479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E6A5-4753-469A-8093-A79C0367F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7388F-E380-44EE-A4BD-1DEA80481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E8083-AFEF-4279-A8CE-A4314657A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9EDA2-511B-4A08-A1D3-A1ECECB4B1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691015-1C9A-495E-A235-46BE61781C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1DDD86-C293-4CBE-9EE5-7B36E5EBB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99AB-6096-4B06-A08A-0E0C566DC2DD}" type="datetimeFigureOut">
              <a:rPr lang="en-GB" smtClean="0"/>
              <a:t>20/04/2018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346032-CACF-4FF9-A469-36C20FB12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C745D9-9FC6-40BB-B7D2-04F361392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0016-C171-4B46-9334-A3F8B5D1E8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758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99FC1-7242-4D4E-9B37-32CC44B1B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23BFE5-FBA2-4475-9E6D-F172D23E9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99AB-6096-4B06-A08A-0E0C566DC2DD}" type="datetimeFigureOut">
              <a:rPr lang="en-GB" smtClean="0"/>
              <a:t>20/04/2018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CAEAF9-34CF-41DE-A382-7BBA84D7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6D195-A6A6-4674-90A6-89E2385B4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0016-C171-4B46-9334-A3F8B5D1E8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69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E82624-B292-4672-B6B4-8B5DD61EC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99AB-6096-4B06-A08A-0E0C566DC2DD}" type="datetimeFigureOut">
              <a:rPr lang="en-GB" smtClean="0"/>
              <a:t>20/04/2018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5C8409-6289-446D-91D3-A55C44917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C7051-FA54-4AEB-AADB-1CBA3F8D4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0016-C171-4B46-9334-A3F8B5D1E8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815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5271B-519F-4427-B570-F40B19D76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ABF07-7F7B-46B6-AB01-E3D2F5F5B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BE87B1-F7D8-4FC0-9360-780E5F5F1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6672B-EB14-4CFE-882F-5BCBF4AB5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99AB-6096-4B06-A08A-0E0C566DC2DD}" type="datetimeFigureOut">
              <a:rPr lang="en-GB" smtClean="0"/>
              <a:t>20/04/2018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2A6DA-2EFB-4210-90E1-CD84CD7DA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10FA8-F510-4A49-A01E-EEBBC542D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0016-C171-4B46-9334-A3F8B5D1E8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620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9B80C-A019-4353-AB26-B9DEDF0BE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509A0A-E8E0-4D16-8574-1516359973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22915-BA02-48C9-80DE-4999BB711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973D9-3F97-419B-AA8D-950B48647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99AB-6096-4B06-A08A-0E0C566DC2DD}" type="datetimeFigureOut">
              <a:rPr lang="en-GB" smtClean="0"/>
              <a:t>20/04/2018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149DF-D8F1-4DE0-B7E6-744C38EAB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8A984-6731-4CD5-9714-01960CAF2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0016-C171-4B46-9334-A3F8B5D1E8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285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025F5C-FFDC-4F92-BB12-58C34487F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80A4D-B96B-4E0C-A616-BAC1BE2CE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BCFBB-7AB4-4866-B9A8-4CA4F7954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399AB-6096-4B06-A08A-0E0C566DC2DD}" type="datetimeFigureOut">
              <a:rPr lang="en-GB" smtClean="0"/>
              <a:t>20/04/2018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B658D-1053-4FC8-856B-8EAE0E1C05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16D4C-CEAB-403A-AFCE-B3B05603E0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C0016-C171-4B46-9334-A3F8B5D1E8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158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5D61E1E-1B1D-4570-9D78-7D7F530A8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373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2F78F-CDCE-401E-84A1-43ECA367C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Bugs – Coding (Gary)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059F5-1D95-4522-AFB7-AF86DF852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128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FB410-1D3A-4764-BFA0-26618F1D9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Bugs – Graphics (Gary)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7F41F-990D-4640-978C-5D8268DA5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Original picnic table – fixed by recreating in Maya or 3ds MAX</a:t>
            </a:r>
          </a:p>
          <a:p>
            <a:r>
              <a:rPr lang="en-GB" dirty="0"/>
              <a:t>Sprite animations not playing properly</a:t>
            </a:r>
          </a:p>
          <a:p>
            <a:r>
              <a:rPr lang="en-GB" dirty="0"/>
              <a:t>If the level isn’t even the ants can fall off</a:t>
            </a:r>
          </a:p>
          <a:p>
            <a:r>
              <a:rPr lang="en-GB" dirty="0"/>
              <a:t>Character gets sent flying if it stands on a destructible bit of terrain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5397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F1B65-6F40-4AA7-AB94-5C7C0426B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 (Danny)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C2EBC2-71E7-431E-B83F-CFF001659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9177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DBBEE-0677-49B0-80CC-DE07A9459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learnt</a:t>
            </a:r>
          </a:p>
        </p:txBody>
      </p:sp>
      <p:sp>
        <p:nvSpPr>
          <p:cNvPr id="4" name="AutoShape 4" descr="Image result for clock handle">
            <a:extLst>
              <a:ext uri="{FF2B5EF4-FFF2-40B4-BE49-F238E27FC236}">
                <a16:creationId xmlns:a16="http://schemas.microsoft.com/office/drawing/2014/main" id="{E582BF6C-CD4B-4218-BF3E-E4E26184B9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39195D-D027-409D-9215-61D4B78D1247}"/>
              </a:ext>
            </a:extLst>
          </p:cNvPr>
          <p:cNvSpPr txBox="1"/>
          <p:nvPr/>
        </p:nvSpPr>
        <p:spPr>
          <a:xfrm>
            <a:off x="838200" y="2083267"/>
            <a:ext cx="105365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Time management – graphic of a clock going around clockwise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6389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0F74B-00EB-47F9-8675-54F6DBB83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Team </a:t>
            </a:r>
            <a:r>
              <a:rPr lang="en-GB" dirty="0" err="1"/>
              <a:t>dyanmics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3F175-47D4-408F-AA33-C199431C5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13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E1E1A-ED69-458E-8CA9-CE642093C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went well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1FEB4-D227-4AFC-8289-0F973A258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828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064C2-168A-4628-A789-D98B0E2A2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could’ve been better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AF73D-94B9-43E5-8EEE-73FBDF9ED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332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B80BB-0102-4BA4-AD62-873376724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we feel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80C0A-882D-47D8-A5E9-E5E292404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108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B44C0-639D-462F-A188-11AF167D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Synopsis (Stanley)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D3B8-DE45-44D3-A780-91C99A47A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CAKE </a:t>
            </a:r>
          </a:p>
        </p:txBody>
      </p:sp>
    </p:spTree>
    <p:extLst>
      <p:ext uri="{BB962C8B-B14F-4D97-AF65-F5344CB8AC3E}">
        <p14:creationId xmlns:p14="http://schemas.microsoft.com/office/powerpoint/2010/main" val="3859587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2055A-65AD-4914-8C63-A96314A47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Features in more detail (Stanley)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AB754-D892-4095-8BF4-62DC8FCBC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500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DF885-6EE6-4866-A5CC-3DD3049BB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Gameplay from each level 1 (Stanley)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8C9A1-CA8D-47A4-8233-B72D179C1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691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06496-7AF9-4898-B8E9-88ED0E829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Gameplay from each level 2 (Stanley)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A3F60-958F-4D00-9301-038A69871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028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3372B-9672-44C2-A4CD-DD5FEB7E7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 art from paper to engine (Harry)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E2947-E6E3-4B23-B014-0C8841754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719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0079F-AA64-48C8-A55A-C45B9DC8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Sprites and characters (Harry)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593D1-99E4-4B61-8923-F18AC699C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981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1D83D-FEAE-433B-9DC3-44E2BA1C6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Level design from concept to engine (Stanley)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82DFB-BFC2-427E-9001-2AC24F424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3449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939D2-CA68-40B6-B81F-67C219F0E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 features added (Danny)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8F70B-5B34-47B9-9546-D1BEFF009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7427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140</Words>
  <Application>Microsoft Office PowerPoint</Application>
  <PresentationFormat>Widescreen</PresentationFormat>
  <Paragraphs>24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Game Synopsis (Stanley)</vt:lpstr>
      <vt:lpstr>Features in more detail (Stanley) </vt:lpstr>
      <vt:lpstr>Gameplay from each level 1 (Stanley)</vt:lpstr>
      <vt:lpstr>Gameplay from each level 2 (Stanley)</vt:lpstr>
      <vt:lpstr>Concept art from paper to engine (Harry)</vt:lpstr>
      <vt:lpstr>Sprites and characters (Harry)</vt:lpstr>
      <vt:lpstr>Level design from concept to engine (Stanley)</vt:lpstr>
      <vt:lpstr>Extra features added (Danny)</vt:lpstr>
      <vt:lpstr>Bugs – Coding (Gary)</vt:lpstr>
      <vt:lpstr>Bugs – Graphics (Gary)</vt:lpstr>
      <vt:lpstr>Conclusion (Danny)</vt:lpstr>
      <vt:lpstr>What we learnt</vt:lpstr>
      <vt:lpstr>Team dyanmics</vt:lpstr>
      <vt:lpstr>What went well </vt:lpstr>
      <vt:lpstr>What could’ve been better </vt:lpstr>
      <vt:lpstr>How we feel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Danny Stanley</dc:creator>
  <cp:lastModifiedBy>Danny Stanley</cp:lastModifiedBy>
  <cp:revision>19</cp:revision>
  <dcterms:created xsi:type="dcterms:W3CDTF">2018-04-18T14:44:37Z</dcterms:created>
  <dcterms:modified xsi:type="dcterms:W3CDTF">2018-04-20T23:32:16Z</dcterms:modified>
</cp:coreProperties>
</file>