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0" r:id="rId3"/>
    <p:sldId id="321" r:id="rId4"/>
    <p:sldId id="260" r:id="rId5"/>
    <p:sldId id="284" r:id="rId6"/>
    <p:sldId id="285" r:id="rId7"/>
    <p:sldId id="322" r:id="rId8"/>
    <p:sldId id="286" r:id="rId9"/>
    <p:sldId id="291" r:id="rId10"/>
    <p:sldId id="288" r:id="rId11"/>
    <p:sldId id="292" r:id="rId12"/>
    <p:sldId id="289" r:id="rId13"/>
    <p:sldId id="290" r:id="rId14"/>
    <p:sldId id="293" r:id="rId15"/>
    <p:sldId id="294" r:id="rId16"/>
    <p:sldId id="295" r:id="rId17"/>
    <p:sldId id="298" r:id="rId18"/>
    <p:sldId id="297" r:id="rId19"/>
    <p:sldId id="299" r:id="rId20"/>
    <p:sldId id="300" r:id="rId21"/>
    <p:sldId id="310" r:id="rId22"/>
    <p:sldId id="301" r:id="rId23"/>
    <p:sldId id="305" r:id="rId24"/>
    <p:sldId id="306" r:id="rId25"/>
    <p:sldId id="307" r:id="rId26"/>
    <p:sldId id="308" r:id="rId27"/>
    <p:sldId id="309" r:id="rId28"/>
    <p:sldId id="311" r:id="rId29"/>
    <p:sldId id="312" r:id="rId30"/>
    <p:sldId id="313" r:id="rId31"/>
    <p:sldId id="314" r:id="rId32"/>
    <p:sldId id="315" r:id="rId33"/>
    <p:sldId id="316" r:id="rId34"/>
    <p:sldId id="317" r:id="rId35"/>
    <p:sldId id="282" r:id="rId36"/>
    <p:sldId id="318" r:id="rId37"/>
    <p:sldId id="319" r:id="rId3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0000"/>
    <a:srgbClr val="0D89A8"/>
    <a:srgbClr val="E87D37"/>
    <a:srgbClr val="AADF5E"/>
    <a:srgbClr val="0070C0"/>
    <a:srgbClr val="22C5ED"/>
    <a:srgbClr val="C3E2F7"/>
    <a:srgbClr val="A6A6A6"/>
    <a:srgbClr val="F2F2F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82" d="100"/>
          <a:sy n="82" d="100"/>
        </p:scale>
        <p:origin x="691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4212" y="685799"/>
            <a:ext cx="8001000" cy="2971801"/>
          </a:xfrm>
        </p:spPr>
        <p:txBody>
          <a:bodyPr anchor="b">
            <a:normAutofit/>
          </a:bodyPr>
          <a:lstStyle>
            <a:lvl1pPr algn="l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4212" y="3843867"/>
            <a:ext cx="6400800" cy="1947333"/>
          </a:xfrm>
        </p:spPr>
        <p:txBody>
          <a:bodyPr anchor="t">
            <a:normAutofit/>
          </a:bodyPr>
          <a:lstStyle>
            <a:lvl1pPr marL="0" indent="0" algn="l">
              <a:buNone/>
              <a:defRPr sz="21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 flipH="1">
            <a:off x="8228012" y="8467"/>
            <a:ext cx="3810000" cy="3810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/>
        </p:nvCxnSpPr>
        <p:spPr>
          <a:xfrm flipH="1">
            <a:off x="6108170" y="91545"/>
            <a:ext cx="6080655" cy="6080655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/>
          <p:cNvCxnSpPr/>
          <p:nvPr/>
        </p:nvCxnSpPr>
        <p:spPr>
          <a:xfrm flipH="1">
            <a:off x="7235825" y="228600"/>
            <a:ext cx="4953000" cy="49530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/>
          <p:cNvCxnSpPr/>
          <p:nvPr/>
        </p:nvCxnSpPr>
        <p:spPr>
          <a:xfrm flipH="1">
            <a:off x="7335837" y="32278"/>
            <a:ext cx="4852989" cy="485298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/>
          <p:cNvCxnSpPr/>
          <p:nvPr/>
        </p:nvCxnSpPr>
        <p:spPr>
          <a:xfrm flipH="1">
            <a:off x="7845426" y="609601"/>
            <a:ext cx="4343399" cy="4343399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25516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3"/>
          </p:nvPr>
        </p:nvSpPr>
        <p:spPr>
          <a:xfrm>
            <a:off x="685800" y="533400"/>
            <a:ext cx="10818812" cy="31242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6" name="Text Placeholder 9"/>
          <p:cNvSpPr>
            <a:spLocks noGrp="1"/>
          </p:cNvSpPr>
          <p:nvPr>
            <p:ph type="body" sz="quarter" idx="14"/>
          </p:nvPr>
        </p:nvSpPr>
        <p:spPr>
          <a:xfrm>
            <a:off x="914402" y="3843867"/>
            <a:ext cx="8304210" cy="457200"/>
          </a:xfrm>
        </p:spPr>
        <p:txBody>
          <a:bodyPr anchor="t">
            <a:normAutofit/>
          </a:bodyPr>
          <a:lstStyle>
            <a:lvl1pPr marL="0" indent="0">
              <a:buFontTx/>
              <a:buNone/>
              <a:defRPr sz="16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9971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anchor="ctr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4114800"/>
            <a:ext cx="8535988" cy="18796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58367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85800"/>
            <a:ext cx="9144001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46212" y="3429000"/>
            <a:ext cx="8534400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301067"/>
            <a:ext cx="8534400" cy="1684865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583129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2" y="3429000"/>
            <a:ext cx="8534400" cy="1697400"/>
          </a:xfrm>
        </p:spPr>
        <p:txBody>
          <a:bodyPr anchor="b">
            <a:normAutofit/>
          </a:bodyPr>
          <a:lstStyle>
            <a:lvl1pPr algn="l">
              <a:defRPr sz="32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5132981"/>
            <a:ext cx="853599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321064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85800"/>
            <a:ext cx="9144000" cy="2743200"/>
          </a:xfrm>
        </p:spPr>
        <p:txBody>
          <a:bodyPr anchor="ctr">
            <a:normAutofit/>
          </a:bodyPr>
          <a:lstStyle>
            <a:lvl1pPr algn="l">
              <a:defRPr sz="3200" b="0" cap="all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1" cy="1049866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978400"/>
            <a:ext cx="8534401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  <p:sp>
        <p:nvSpPr>
          <p:cNvPr id="11" name="TextBox 10"/>
          <p:cNvSpPr txBox="1"/>
          <p:nvPr/>
        </p:nvSpPr>
        <p:spPr>
          <a:xfrm>
            <a:off x="531812" y="81222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0285412" y="2768601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33422119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3" y="685800"/>
            <a:ext cx="10058400" cy="2743200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4212" y="3928534"/>
            <a:ext cx="8534400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all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1" y="4766732"/>
            <a:ext cx="8534401" cy="1227667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966118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845652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85212" y="685800"/>
            <a:ext cx="2057400" cy="4572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85800"/>
            <a:ext cx="7823200" cy="5308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25967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759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4211" y="2006600"/>
            <a:ext cx="8534401" cy="2281600"/>
          </a:xfrm>
        </p:spPr>
        <p:txBody>
          <a:bodyPr anchor="b">
            <a:normAutofit/>
          </a:bodyPr>
          <a:lstStyle>
            <a:lvl1pPr algn="l">
              <a:defRPr sz="36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3" y="4495800"/>
            <a:ext cx="8534400" cy="14986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bg2">
                    <a:lumMod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58428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4211" y="685800"/>
            <a:ext cx="4937655" cy="36152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08133" y="685801"/>
            <a:ext cx="4934479" cy="3615266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0612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2080" y="685800"/>
            <a:ext cx="464978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4211" y="1270529"/>
            <a:ext cx="4937655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79066" y="685800"/>
            <a:ext cx="466513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06545" y="1262062"/>
            <a:ext cx="4929188" cy="303053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70005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18435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64387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085012" y="685800"/>
            <a:ext cx="3657600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4212" y="685800"/>
            <a:ext cx="5943601" cy="5308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85012" y="2209799"/>
            <a:ext cx="3657600" cy="2091267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5118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22812" y="1447800"/>
            <a:ext cx="6019800" cy="11430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89012" y="914400"/>
            <a:ext cx="3280974" cy="4572000"/>
          </a:xfrm>
          <a:prstGeom prst="snip2DiagRect">
            <a:avLst>
              <a:gd name="adj1" fmla="val 10815"/>
              <a:gd name="adj2" fmla="val 0"/>
            </a:avLst>
          </a:prstGeom>
          <a:ln w="15875">
            <a:solidFill>
              <a:schemeClr val="tx1">
                <a:alpha val="4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722812" y="2777066"/>
            <a:ext cx="6021388" cy="2048933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3355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9206969" y="2963333"/>
            <a:ext cx="2981858" cy="3208867"/>
            <a:chOff x="9206969" y="2963333"/>
            <a:chExt cx="2981858" cy="3208867"/>
          </a:xfrm>
        </p:grpSpPr>
        <p:cxnSp>
          <p:nvCxnSpPr>
            <p:cNvPr id="8" name="Straight Connector 7"/>
            <p:cNvCxnSpPr/>
            <p:nvPr/>
          </p:nvCxnSpPr>
          <p:spPr>
            <a:xfrm flipH="1">
              <a:off x="11276012" y="2963333"/>
              <a:ext cx="912814" cy="912812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 flipH="1">
              <a:off x="9206969" y="3190344"/>
              <a:ext cx="2981857" cy="2981856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/>
            <p:cNvCxnSpPr/>
            <p:nvPr/>
          </p:nvCxnSpPr>
          <p:spPr>
            <a:xfrm flipH="1">
              <a:off x="10292292" y="3285067"/>
              <a:ext cx="1896534" cy="1896533"/>
            </a:xfrm>
            <a:prstGeom prst="line">
              <a:avLst/>
            </a:prstGeom>
            <a:ln w="952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Connector 10"/>
            <p:cNvCxnSpPr/>
            <p:nvPr/>
          </p:nvCxnSpPr>
          <p:spPr>
            <a:xfrm flipH="1">
              <a:off x="10443103" y="3131080"/>
              <a:ext cx="1745722" cy="174572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/>
            <p:cNvCxnSpPr/>
            <p:nvPr/>
          </p:nvCxnSpPr>
          <p:spPr>
            <a:xfrm flipH="1">
              <a:off x="10918826" y="3683001"/>
              <a:ext cx="1270001" cy="1269999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4212" y="4487332"/>
            <a:ext cx="8534400" cy="15070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4212" y="685800"/>
            <a:ext cx="8534400" cy="361526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904412" y="6172200"/>
            <a:ext cx="16002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00C2738-B4C0-4CFF-AD99-5C926D898866}" type="datetimeFigureOut">
              <a:rPr lang="en-US" smtClean="0"/>
              <a:t>1/24/2021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4212" y="6172200"/>
            <a:ext cx="7543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0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63200" y="5578475"/>
            <a:ext cx="1142245" cy="669925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3200" b="0" i="0">
                <a:solidFill>
                  <a:schemeClr val="bg2">
                    <a:lumMod val="50000"/>
                  </a:schemeClr>
                </a:solidFill>
                <a:effectLst/>
                <a:latin typeface="+mn-lt"/>
              </a:defRPr>
            </a:lvl1pPr>
          </a:lstStyle>
          <a:p>
            <a:fld id="{BDCD5546-DDD7-4CEF-A10E-3F0037F51FD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7654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20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8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6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1"/>
        </a:buClr>
        <a:buSzPct val="80000"/>
        <a:buFont typeface="Wingdings 3" panose="05040102010807070707" pitchFamily="18" charset="2"/>
        <a:buChar char=""/>
        <a:defRPr sz="1400" kern="1200" cap="none">
          <a:solidFill>
            <a:schemeClr val="bg2">
              <a:lumMod val="7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2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7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6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69E90B-6197-4B24-9C25-1DE4B9BA0CC8}"/>
              </a:ext>
            </a:extLst>
          </p:cNvPr>
          <p:cNvSpPr/>
          <p:nvPr/>
        </p:nvSpPr>
        <p:spPr>
          <a:xfrm>
            <a:off x="280987" y="415418"/>
            <a:ext cx="11630025" cy="94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to self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E8A9DAD-1B03-47B2-8925-4B1FBB68E73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9150" y="1412032"/>
            <a:ext cx="9933700" cy="52942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57063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12458" y="890734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4A54194D-F9AD-4884-9524-FFAF56C1E809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592CF765-913D-4FBA-A41F-091EE66178CB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1545981-2D0D-42AD-B835-0A18E9191366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E1DFE3-5619-4BB2-8AA4-6C6F69DB3761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EB29CB2-1DF1-467D-858A-3D94EF9C2203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33898086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099963" y="1048223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0EA65EF-992E-4FBB-A51B-25BFAC5D32D8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5436546-935D-4143-8F96-22DB01027C5B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DBD721-371D-4DF4-A6E0-D248762C843E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9E914C4-3263-4E06-B640-84F85CD2C776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C6916D4-EA72-4673-9816-01A4A3CC8490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351391457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04988" y="1048223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EE04CDF-C324-42E1-AFF2-3B60EB5799D7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2BFCD4C-A088-4843-9A6D-5608C36A54F6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7FBBBBFB-8E25-4716-8D6C-2F0E68E80A6B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E50B3FC-F7FE-4284-A710-C665D831F629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9D6E075-DF68-4594-BFDA-1A96348634BD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20281969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099963" y="1048223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BD12039C-8485-4894-AA3F-D9D283494BFD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D2C0083B-A53C-480E-ABC4-4BB361C570FA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2E46830-14F1-4E51-B310-38F329402379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5837786-F1DB-41BD-AA6C-37E30AEF37DC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AB72CAED-D6CB-49B8-B769-23EB59A34A56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16856857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04989" y="1221919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8997CF7F-422F-4B5E-A295-6B7B2035E8CB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38F1E218-01CA-4A15-A6DD-21581C422CBB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E6CEFE23-7E16-43EF-AFB9-BDEB053B2024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E9EFBA-1401-4EEB-98BF-F4A6247EB4FA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B42230D4-38EF-47A0-92F3-13EF23E2EE1C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168121968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04989" y="1221919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1E98DA8A-C2D5-4DBB-AF86-504AB1891F1E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9F80E05-F0F5-4AA3-BCBA-C466279A4CCC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BA4CAD9-846D-4813-BF29-4F2CAB50F5A0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8BBA33F-F5FF-4EE7-8DB1-66AD985CBB40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23312872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04989" y="1221919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D4501962-AA7B-4803-9812-A690DBE00498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AD668A1B-F1C6-469A-998E-77DC42DA9FD5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51704368-3197-4081-A1EF-D749CF0C2452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2250A616-C223-43FA-99CB-7156A22B6667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AD66C4F0-F5F5-40EE-9916-1FB0DE0DB7F2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244468930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0212" y="1416751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2D1FCC12-A074-4A01-874C-982F08BE1550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6C32DECC-841D-4EE4-8F37-385CAA1C2501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A789D24-D7FE-425E-8C85-00210BFEF18B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107C1EBD-DFF7-43EC-A0BB-A57CC79484B0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6164693-01AA-4E88-9251-4E9CC009A73F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2707284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04989" y="1382337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3EB549FC-7191-481C-A67A-F0E4310D00F5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1DD5BF4-9AF9-4EB7-9C9A-84276A83ECA0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51848E2-FA7C-426F-99FF-19FFDF209EAC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57583F52-B90E-45C9-9E73-1CE7F37DBFC7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D7675163-2ECE-4CA4-B174-6CACB0690904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6833516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0211" y="1573249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B950796A-9244-480A-974D-E834AECC407C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D96486D-015C-4C6F-A0D9-73ACF40CB9DF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A6046494-BCF6-4EB2-BC73-8F9464721404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B678302-C1B0-4D62-8428-00DF84133AB9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68D9052-4C89-48AC-91E4-1AF2CDF66FC6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27928923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69E90B-6197-4B24-9C25-1DE4B9BA0CC8}"/>
              </a:ext>
            </a:extLst>
          </p:cNvPr>
          <p:cNvSpPr/>
          <p:nvPr/>
        </p:nvSpPr>
        <p:spPr>
          <a:xfrm>
            <a:off x="280987" y="57642"/>
            <a:ext cx="11630025" cy="94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to self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7269E05-03E6-4CB6-9B81-B8E787E658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1631" y="1089696"/>
            <a:ext cx="9248738" cy="5628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35630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2027" y="1590977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FB159208-732D-4042-8799-10B5C762E073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9CA06DCC-548F-4B5F-9D24-815CF6357353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FDEFBA8-B327-4991-858A-9C6048E6077F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132DF8A-02DF-49EC-A5E4-3A6CA7F52044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39D59F9D-3F4F-408C-95B1-684DCE9B0C67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232363911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2027" y="1765784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D4B86693-1113-4E87-BDA1-BCB882DED64E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EC80A63-5B6C-421C-81A8-DA601DACAD88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3A939D-44C5-4FF7-A03B-EC37930C6CF5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0AA217-3DF7-432A-BA99-D6FACD6BDD23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FC87236-708B-4DD7-8BCE-F1A058E7AAB7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425900126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2027" y="1765784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F82DB-13AA-4A5E-9E1B-D155DD34BBA5}"/>
              </a:ext>
            </a:extLst>
          </p:cNvPr>
          <p:cNvSpPr txBox="1"/>
          <p:nvPr/>
        </p:nvSpPr>
        <p:spPr>
          <a:xfrm>
            <a:off x="8407924" y="138059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RET = 006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ADDF29C-AA26-4ADE-B51E-D3715E6C22F4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5E84281-1480-4866-ADDC-5FF1053FE931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440641FE-1AA1-4EC2-B2C7-1C7E5E64C9EA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1E848A2-0E9F-48FD-879D-9E16B0A385AF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E5D3F695-D4B9-451E-A76F-75252076F027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12768054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2027" y="1765784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F82DB-13AA-4A5E-9E1B-D155DD34BBA5}"/>
              </a:ext>
            </a:extLst>
          </p:cNvPr>
          <p:cNvSpPr txBox="1"/>
          <p:nvPr/>
        </p:nvSpPr>
        <p:spPr>
          <a:xfrm>
            <a:off x="8407924" y="138059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RET = 006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BEFC6E-888F-45E4-B6B9-C90647B21E08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9CF580-8576-434F-B9D3-ED0BBBEC9938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B70D58-1A88-4EDD-8DB1-D37D40268AEA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500954-27A6-40D6-8A03-8CD5C9CA1F66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5514E-FF7F-406B-AABA-BE3A9642140E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28B02A1C-C779-4038-A9B9-69A2A3A4F8BB}"/>
              </a:ext>
            </a:extLst>
          </p:cNvPr>
          <p:cNvSpPr/>
          <p:nvPr/>
        </p:nvSpPr>
        <p:spPr>
          <a:xfrm rot="16200000">
            <a:off x="2124463" y="5965215"/>
            <a:ext cx="429208" cy="55050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7388CE-B431-4A98-B598-A0BA4245707F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4358905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2027" y="1765784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F82DB-13AA-4A5E-9E1B-D155DD34BBA5}"/>
              </a:ext>
            </a:extLst>
          </p:cNvPr>
          <p:cNvSpPr txBox="1"/>
          <p:nvPr/>
        </p:nvSpPr>
        <p:spPr>
          <a:xfrm>
            <a:off x="8407924" y="138059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RET = 006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BEFC6E-888F-45E4-B6B9-C90647B21E08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9CF580-8576-434F-B9D3-ED0BBBEC9938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B70D58-1A88-4EDD-8DB1-D37D40268AEA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500954-27A6-40D6-8A03-8CD5C9CA1F66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5514E-FF7F-406B-AABA-BE3A9642140E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28B02A1C-C779-4038-A9B9-69A2A3A4F8BB}"/>
              </a:ext>
            </a:extLst>
          </p:cNvPr>
          <p:cNvSpPr/>
          <p:nvPr/>
        </p:nvSpPr>
        <p:spPr>
          <a:xfrm rot="16200000">
            <a:off x="2114629" y="6128638"/>
            <a:ext cx="429208" cy="55050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7388CE-B431-4A98-B598-A0BA4245707F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31CD3-2D2F-4274-9F5C-D097905BA28C}"/>
              </a:ext>
            </a:extLst>
          </p:cNvPr>
          <p:cNvSpPr txBox="1"/>
          <p:nvPr/>
        </p:nvSpPr>
        <p:spPr>
          <a:xfrm>
            <a:off x="3804105" y="626539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33355635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2027" y="1765784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F82DB-13AA-4A5E-9E1B-D155DD34BBA5}"/>
              </a:ext>
            </a:extLst>
          </p:cNvPr>
          <p:cNvSpPr txBox="1"/>
          <p:nvPr/>
        </p:nvSpPr>
        <p:spPr>
          <a:xfrm>
            <a:off x="8407924" y="138059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RET = 006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BEFC6E-888F-45E4-B6B9-C90647B21E08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9CF580-8576-434F-B9D3-ED0BBBEC9938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B70D58-1A88-4EDD-8DB1-D37D40268AEA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500954-27A6-40D6-8A03-8CD5C9CA1F66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5514E-FF7F-406B-AABA-BE3A9642140E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28B02A1C-C779-4038-A9B9-69A2A3A4F8BB}"/>
              </a:ext>
            </a:extLst>
          </p:cNvPr>
          <p:cNvSpPr/>
          <p:nvPr/>
        </p:nvSpPr>
        <p:spPr>
          <a:xfrm rot="16200000">
            <a:off x="2114629" y="6310443"/>
            <a:ext cx="429208" cy="55050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7388CE-B431-4A98-B598-A0BA4245707F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31CD3-2D2F-4274-9F5C-D097905BA28C}"/>
              </a:ext>
            </a:extLst>
          </p:cNvPr>
          <p:cNvSpPr txBox="1"/>
          <p:nvPr/>
        </p:nvSpPr>
        <p:spPr>
          <a:xfrm>
            <a:off x="3804105" y="626539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63862931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2027" y="1765784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44435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xxx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F82DB-13AA-4A5E-9E1B-D155DD34BBA5}"/>
              </a:ext>
            </a:extLst>
          </p:cNvPr>
          <p:cNvSpPr txBox="1"/>
          <p:nvPr/>
        </p:nvSpPr>
        <p:spPr>
          <a:xfrm>
            <a:off x="8407924" y="138059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RET = 006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BEFC6E-888F-45E4-B6B9-C90647B21E08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9CF580-8576-434F-B9D3-ED0BBBEC9938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B70D58-1A88-4EDD-8DB1-D37D40268AEA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500954-27A6-40D6-8A03-8CD5C9CA1F66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5514E-FF7F-406B-AABA-BE3A9642140E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28B02A1C-C779-4038-A9B9-69A2A3A4F8BB}"/>
              </a:ext>
            </a:extLst>
          </p:cNvPr>
          <p:cNvSpPr/>
          <p:nvPr/>
        </p:nvSpPr>
        <p:spPr>
          <a:xfrm rot="16200000">
            <a:off x="2143130" y="4569809"/>
            <a:ext cx="429208" cy="55050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7388CE-B431-4A98-B598-A0BA4245707F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31CD3-2D2F-4274-9F5C-D097905BA28C}"/>
              </a:ext>
            </a:extLst>
          </p:cNvPr>
          <p:cNvSpPr txBox="1"/>
          <p:nvPr/>
        </p:nvSpPr>
        <p:spPr>
          <a:xfrm>
            <a:off x="3804105" y="626539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22458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2027" y="1765784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E4FE170-DFD1-4C86-89D3-C6D2041CF4D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3BDEF8B0-8D7D-4747-A865-299A37618853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A1B36A2-AF50-44AF-8B7C-8421AFF077A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7DE14BC-29E7-4F0C-A6F8-51A85BDACF5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36CE8531-864C-47E1-8018-CF664990D1D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B3D71905-BC99-43F4-99CE-85F67A7A65B1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73A584E-FBD7-4F65-818D-0E88FCA4E05A}"/>
              </a:ext>
            </a:extLst>
          </p:cNvPr>
          <p:cNvSpPr txBox="1"/>
          <p:nvPr/>
        </p:nvSpPr>
        <p:spPr>
          <a:xfrm>
            <a:off x="3784532" y="470656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F82DB-13AA-4A5E-9E1B-D155DD34BBA5}"/>
              </a:ext>
            </a:extLst>
          </p:cNvPr>
          <p:cNvSpPr txBox="1"/>
          <p:nvPr/>
        </p:nvSpPr>
        <p:spPr>
          <a:xfrm>
            <a:off x="8407924" y="138059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RET = 006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CFBEFC6E-888F-45E4-B6B9-C90647B21E08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29CF580-8576-434F-B9D3-ED0BBBEC9938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4DB70D58-1A88-4EDD-8DB1-D37D40268AEA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8D500954-27A6-40D6-8A03-8CD5C9CA1F66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3D5514E-FF7F-406B-AABA-BE3A9642140E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36" name="Arrow: Down 35">
            <a:extLst>
              <a:ext uri="{FF2B5EF4-FFF2-40B4-BE49-F238E27FC236}">
                <a16:creationId xmlns:a16="http://schemas.microsoft.com/office/drawing/2014/main" id="{28B02A1C-C779-4038-A9B9-69A2A3A4F8BB}"/>
              </a:ext>
            </a:extLst>
          </p:cNvPr>
          <p:cNvSpPr/>
          <p:nvPr/>
        </p:nvSpPr>
        <p:spPr>
          <a:xfrm rot="16200000">
            <a:off x="2143130" y="4569809"/>
            <a:ext cx="429208" cy="550506"/>
          </a:xfrm>
          <a:prstGeom prst="downArrow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EB7388CE-B431-4A98-B598-A0BA4245707F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E931CD3-2D2F-4274-9F5C-D097905BA28C}"/>
              </a:ext>
            </a:extLst>
          </p:cNvPr>
          <p:cNvSpPr txBox="1"/>
          <p:nvPr/>
        </p:nvSpPr>
        <p:spPr>
          <a:xfrm>
            <a:off x="3804105" y="626539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379274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2027" y="1765784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F82DB-13AA-4A5E-9E1B-D155DD34BBA5}"/>
              </a:ext>
            </a:extLst>
          </p:cNvPr>
          <p:cNvSpPr txBox="1"/>
          <p:nvPr/>
        </p:nvSpPr>
        <p:spPr>
          <a:xfrm>
            <a:off x="8407924" y="138059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RET = 006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8E11D81B-C76A-4747-86E0-1CF8E779C3AC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05557B36-3091-43EA-BB70-A6152D445532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532B9906-9EAB-4165-BF3B-C69BBF8A8DBA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4E8138E-64B1-4ACD-94E9-0B61BC99BB8C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7F4026FC-7CB4-4D96-8FE0-80A88614F64D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CE73905-E67D-4FFD-B7EA-01E347032334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43F360BF-85F1-4A1E-B786-04870B3AC891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CB35A6EC-CAE5-4483-AA0C-03D57E988B7E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7DF960B0-8790-4576-9930-46024649BE16}"/>
              </a:ext>
            </a:extLst>
          </p:cNvPr>
          <p:cNvSpPr txBox="1"/>
          <p:nvPr/>
        </p:nvSpPr>
        <p:spPr>
          <a:xfrm>
            <a:off x="3784532" y="470656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434973E5-7051-4B35-A616-5620BA89923F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CE0A524B-2823-4ABE-8FB0-52BC5AA1D2BB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C3B3245-613E-466B-8C29-78D4BFA9BD7A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6344347F-7ABF-4221-9E5E-FE103369C389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F38DCB0B-5DAF-45FC-8401-F8219E9C39F9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DED7E82E-35E9-4CA6-94FD-BA37045CF616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D98AE6A1-FA97-4B50-901B-81F6CB99C03A}"/>
              </a:ext>
            </a:extLst>
          </p:cNvPr>
          <p:cNvSpPr txBox="1"/>
          <p:nvPr/>
        </p:nvSpPr>
        <p:spPr>
          <a:xfrm>
            <a:off x="3804105" y="626539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9872727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0212" y="1964430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86F82DB-13AA-4A5E-9E1B-D155DD34BBA5}"/>
              </a:ext>
            </a:extLst>
          </p:cNvPr>
          <p:cNvSpPr txBox="1"/>
          <p:nvPr/>
        </p:nvSpPr>
        <p:spPr>
          <a:xfrm>
            <a:off x="8407924" y="1380590"/>
            <a:ext cx="85792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00B050"/>
                </a:solidFill>
              </a:rPr>
              <a:t>RET = 006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8261A87-A8DC-4622-AE7B-03B7F559502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23FD9F1-E4B0-4077-B0FE-1FFA13A21652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A3CC3A0-3EED-46D2-A870-432A548314CB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ACA0C5E9-552B-4B2B-B2E8-A48767EDE4F8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5A5DA6C3-7DA0-4431-B40E-C56BC2A87A8C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B5EBBF8E-CBA0-45B8-868F-6FC346D9D111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79348042-00D3-4AAA-8F9A-17792869B575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2869F899-6C87-4C65-A18D-4C95B442BF48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42550F03-38F3-4D60-B738-2E094ACFC529}"/>
              </a:ext>
            </a:extLst>
          </p:cNvPr>
          <p:cNvSpPr txBox="1"/>
          <p:nvPr/>
        </p:nvSpPr>
        <p:spPr>
          <a:xfrm>
            <a:off x="3784532" y="470656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FBF2864D-2E18-4FA5-8ED0-DF02E7DB20A2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B925CB16-8AC7-4DF2-BFA8-6E10B24C48B1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5E455568-06A7-4F50-8578-D2261D40BCA8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AE3FDC4-EEF6-46C2-B1C5-2F8F15DDA773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B04C1FA2-1FE3-48F1-9F29-D5D7CD74C270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B1FDC6F9-7194-42DE-AFE8-2A9508339D50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EBBAF1E5-8667-40B2-AD7B-674C9C8A5DFF}"/>
              </a:ext>
            </a:extLst>
          </p:cNvPr>
          <p:cNvSpPr txBox="1"/>
          <p:nvPr/>
        </p:nvSpPr>
        <p:spPr>
          <a:xfrm>
            <a:off x="3804105" y="626539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8865282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869E90B-6197-4B24-9C25-1DE4B9BA0CC8}"/>
              </a:ext>
            </a:extLst>
          </p:cNvPr>
          <p:cNvSpPr/>
          <p:nvPr/>
        </p:nvSpPr>
        <p:spPr>
          <a:xfrm>
            <a:off x="280987" y="57642"/>
            <a:ext cx="11630025" cy="94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to self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394E82C-9C85-4A68-82ED-6E6A3525A6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13184" y="1153649"/>
            <a:ext cx="11029756" cy="5424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0864787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0212" y="1948100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7A421F3A-245D-47B4-BAF2-CE802EBA9DBC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2F5B3DE2-1799-460A-9DE5-C4176EDBE907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99BA315D-88D1-4218-AA20-4777C20CFDBB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8FCE557-D7C4-4A84-90B2-AB46A7BFB98C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44620A4-75DD-4F7E-9E79-D61CAE61EBB1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964DAA1-0289-43E8-A000-F7A2B53C0DA5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79397B46-4F8B-4037-86F1-BE133128CA3A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6A0F607E-9FBB-4A1B-9C16-AA1CD24B7684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FE2E6C6-DFE8-4047-925B-EEEB6ECCEDC7}"/>
              </a:ext>
            </a:extLst>
          </p:cNvPr>
          <p:cNvSpPr txBox="1"/>
          <p:nvPr/>
        </p:nvSpPr>
        <p:spPr>
          <a:xfrm>
            <a:off x="3784532" y="470656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99FE0809-56F2-494A-9CAD-25A8AF9A1937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58581BDA-2A41-4E01-9CCA-E58EC90026ED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226EAE5-612C-4D9A-BFEB-FD1299BECDAD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1E424D1-B12B-4CDC-8CDF-834C370234A1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19DFCF2-D8ED-4FFE-A48C-B1A0BB6C267A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85289013-A24D-4BA6-AA02-6F192EBDDA9C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5FC3BFD5-22C1-478E-993A-AD699EEDF0E4}"/>
              </a:ext>
            </a:extLst>
          </p:cNvPr>
          <p:cNvSpPr txBox="1"/>
          <p:nvPr/>
        </p:nvSpPr>
        <p:spPr>
          <a:xfrm>
            <a:off x="3804105" y="626539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80884317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0212" y="1948100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  <a:p>
            <a:pPr algn="ctr"/>
            <a:r>
              <a:rPr lang="en-US" dirty="0"/>
              <a:t>Statement3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81C7F86B-4EC4-4FF5-A037-64749C6D233A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0A1F892-CFDB-4230-89A3-2E4FF84CB895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BF47377E-1B7B-420B-B0A9-66DDDDBA9BF3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ABEE5D0B-60E0-48BD-A69F-B397DEF241B4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DABB9DF-9456-4BCE-80E9-B54AC6AB11E9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536C5C0-A168-4D3D-BFCD-49D8AD371613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ACECE85-5DFB-45AA-818B-0047429774A4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D2A54C2D-5EC0-475D-9B84-E199133CAEAE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08FC405-AF7D-42EB-AF77-4ABAE2809985}"/>
              </a:ext>
            </a:extLst>
          </p:cNvPr>
          <p:cNvSpPr txBox="1"/>
          <p:nvPr/>
        </p:nvSpPr>
        <p:spPr>
          <a:xfrm>
            <a:off x="3784532" y="470656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7DF0FCD-BDF4-4B21-83C1-0A16198614CF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7F63EB94-1562-46FA-828C-097111A5C078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2732B26E-4574-450A-929A-28E27EB56B1C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4717BF1B-1878-4E8F-B0DE-8A4BFB544286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34514ED-F28E-4F7F-832A-03562F630638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3DC20BF-5D0B-41F8-976D-0FD03DBADD25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A0DBFC3-1BD3-41F9-AF31-A38BCB9E972B}"/>
              </a:ext>
            </a:extLst>
          </p:cNvPr>
          <p:cNvSpPr txBox="1"/>
          <p:nvPr/>
        </p:nvSpPr>
        <p:spPr>
          <a:xfrm>
            <a:off x="3804105" y="626539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20531774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0212" y="2118887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  <a:p>
            <a:pPr algn="ctr"/>
            <a:r>
              <a:rPr lang="en-US" dirty="0"/>
              <a:t>Statement3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E671DFC-217C-4690-B1BD-747F83FEA250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41E6683B-E0D2-4AAB-AC60-77DBEED8062A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5AA89D18-D581-41DF-8B54-4CDACDE8FBA9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DF433727-93AF-4AF2-A8FB-EA3471AD602C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A033271F-7DC3-45CF-9DF9-487C71B914BE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60B7CEFC-A3C0-44BA-9F08-184E0BF768F5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EB75D5E1-9013-4353-AD0C-67EB81D29867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CA372EF-B99C-41C6-AF7A-BD7BBC30747B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8FB97DC-7C47-4B2D-9D69-4BDA48F91A9A}"/>
              </a:ext>
            </a:extLst>
          </p:cNvPr>
          <p:cNvSpPr txBox="1"/>
          <p:nvPr/>
        </p:nvSpPr>
        <p:spPr>
          <a:xfrm>
            <a:off x="3784532" y="470656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00FC6AF9-7A9D-4EFA-9CA9-D4BDF88663A8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6C8DFE58-0D72-40CE-AFFB-6A534D2C079B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AD40866-9E5F-4B50-BE78-2DC303078042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0B1547E1-F4F7-443F-9100-D034C0D3B994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AEBA660-28E3-4A26-A6E9-FCCC90CE253B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753C095-9AEE-48BE-90DF-5F1E11B871CE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151F5F-8542-4BB9-B569-E9EFD556976D}"/>
              </a:ext>
            </a:extLst>
          </p:cNvPr>
          <p:cNvSpPr txBox="1"/>
          <p:nvPr/>
        </p:nvSpPr>
        <p:spPr>
          <a:xfrm>
            <a:off x="3804105" y="626539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204975194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0212" y="2118887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  <a:p>
            <a:pPr algn="ctr"/>
            <a:r>
              <a:rPr lang="en-US" dirty="0"/>
              <a:t>Statement3</a:t>
            </a:r>
          </a:p>
          <a:p>
            <a:pPr algn="ctr"/>
            <a:r>
              <a:rPr lang="en-US" dirty="0"/>
              <a:t>Statement4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8CE3B31-2C6A-4A3C-9021-3F37D9A9D9CB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99FF080-6BA1-4309-B38A-25AA587D73F9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62EF51A-58BC-4CD6-AB39-1F45E34EB5E6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97B22B94-760E-4387-96CE-1E4CADC8FF5E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85CAC1E-164F-4E15-ACD9-6F64AB62FF14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BA2B764-AE7E-43F3-A333-80B4A0D9253B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5F819199-3F29-4EAE-9D20-C2B083C4FDAC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181F8F8-17B2-490A-B7AD-59B0474CD350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4B45C7B7-F2EB-4815-8B8F-0C1A86C48421}"/>
              </a:ext>
            </a:extLst>
          </p:cNvPr>
          <p:cNvSpPr txBox="1"/>
          <p:nvPr/>
        </p:nvSpPr>
        <p:spPr>
          <a:xfrm>
            <a:off x="3784532" y="470656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52938C0-7F60-47D1-9CC7-AB67333F4A62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8F841A6F-EF01-4CA8-A310-E3D91E892CEA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61BA4D7-69CC-4A39-8A67-059C462DA9B4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CE2E6C5-BD93-4B8E-ABA6-F0CA207E3F28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F0CED534-FC85-4373-995C-C3510FE98630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5A79325-A827-4490-9098-8277883AC314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4D4D492-0DC6-4B02-9F22-41C9C24ADCD6}"/>
              </a:ext>
            </a:extLst>
          </p:cNvPr>
          <p:cNvSpPr txBox="1"/>
          <p:nvPr/>
        </p:nvSpPr>
        <p:spPr>
          <a:xfrm>
            <a:off x="3804105" y="626539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208903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20212" y="2272925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  <a:p>
            <a:pPr algn="ctr"/>
            <a:r>
              <a:rPr lang="en-US" dirty="0"/>
              <a:t>Statement3</a:t>
            </a:r>
          </a:p>
          <a:p>
            <a:pPr algn="ctr"/>
            <a:r>
              <a:rPr lang="en-US" dirty="0"/>
              <a:t>Statement4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6A8059E-B156-4A80-8E1F-F53D31C69A08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E0769950-7CFC-4D9C-8729-07FABEF9C83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ECE4FB6-DF51-4D51-B501-32667DCD77E8}"/>
              </a:ext>
            </a:extLst>
          </p:cNvPr>
          <p:cNvSpPr txBox="1"/>
          <p:nvPr/>
        </p:nvSpPr>
        <p:spPr>
          <a:xfrm>
            <a:off x="3798379" y="4336934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6B4477E1-7B2F-4C45-9FF8-2C5890610829}"/>
              </a:ext>
            </a:extLst>
          </p:cNvPr>
          <p:cNvSpPr/>
          <p:nvPr/>
        </p:nvSpPr>
        <p:spPr>
          <a:xfrm>
            <a:off x="4805595" y="4597517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F00AFF4-478F-4200-AE8C-E63A89794252}"/>
              </a:ext>
            </a:extLst>
          </p:cNvPr>
          <p:cNvSpPr txBox="1"/>
          <p:nvPr/>
        </p:nvSpPr>
        <p:spPr>
          <a:xfrm>
            <a:off x="5246311" y="4521072"/>
            <a:ext cx="2856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b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CE7A2188-F5B7-405D-9048-7775816142B7}"/>
              </a:ext>
            </a:extLst>
          </p:cNvPr>
          <p:cNvSpPr txBox="1"/>
          <p:nvPr/>
        </p:nvSpPr>
        <p:spPr>
          <a:xfrm>
            <a:off x="3859067" y="4529220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8BAD728D-3D41-4CED-83B8-F2B72F7B689E}"/>
              </a:ext>
            </a:extLst>
          </p:cNvPr>
          <p:cNvSpPr/>
          <p:nvPr/>
        </p:nvSpPr>
        <p:spPr>
          <a:xfrm>
            <a:off x="4805180" y="4768815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041972F6-3D9C-4316-AA83-B961FFA9C846}"/>
              </a:ext>
            </a:extLst>
          </p:cNvPr>
          <p:cNvSpPr txBox="1"/>
          <p:nvPr/>
        </p:nvSpPr>
        <p:spPr>
          <a:xfrm>
            <a:off x="5246311" y="4678233"/>
            <a:ext cx="2824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c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AE69A17-501F-48B7-80BC-971519603CBE}"/>
              </a:ext>
            </a:extLst>
          </p:cNvPr>
          <p:cNvSpPr txBox="1"/>
          <p:nvPr/>
        </p:nvSpPr>
        <p:spPr>
          <a:xfrm>
            <a:off x="3784532" y="470656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15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48597C6B-475C-45C0-AEEF-07E2F3A7071A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A1188A9B-E0C0-4F60-80DC-7343E4F3DC27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0356EA3-3BB1-4903-B0DB-2A0D04F638FD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E12E783-C991-4119-AADC-3EBFB641B810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77988932-EFAF-4B4B-8ADA-0EA04634D6E0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5903278-8DE5-47EA-953F-3F3FD6B2FC2F}"/>
              </a:ext>
            </a:extLst>
          </p:cNvPr>
          <p:cNvSpPr txBox="1"/>
          <p:nvPr/>
        </p:nvSpPr>
        <p:spPr>
          <a:xfrm>
            <a:off x="3766824" y="6094093"/>
            <a:ext cx="35779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10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A10FDF8-A6E2-4F1E-8D5B-AF5FDA605BC6}"/>
              </a:ext>
            </a:extLst>
          </p:cNvPr>
          <p:cNvSpPr txBox="1"/>
          <p:nvPr/>
        </p:nvSpPr>
        <p:spPr>
          <a:xfrm>
            <a:off x="3804105" y="6265391"/>
            <a:ext cx="2712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0000"/>
                </a:solidFill>
              </a:rPr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4187827191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D32CAC-D9EB-460F-9952-F354DD507820}"/>
              </a:ext>
            </a:extLst>
          </p:cNvPr>
          <p:cNvSpPr txBox="1"/>
          <p:nvPr/>
        </p:nvSpPr>
        <p:spPr>
          <a:xfrm>
            <a:off x="2659225" y="1688840"/>
            <a:ext cx="7399175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Run the C++ program yourself to show that the output is  Indeed what we expect.</a:t>
            </a:r>
          </a:p>
          <a:p>
            <a:r>
              <a:rPr lang="en-US" dirty="0"/>
              <a:t>State that the understanding of this model is key to understanding why some C++ features work the way they do. For example, to execute our function we had to jump a  sizeable distance from one memory location to another, keeping the return address stored somewhere. There is a special feature of C++ you can use to have the function expanded in place, so that it adds a and b directly and put the result back in c.[This is shown in the next slide]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EF103-5E0D-4AEA-A81E-A4E2326BC85A}"/>
              </a:ext>
            </a:extLst>
          </p:cNvPr>
          <p:cNvSpPr/>
          <p:nvPr/>
        </p:nvSpPr>
        <p:spPr>
          <a:xfrm>
            <a:off x="280987" y="415418"/>
            <a:ext cx="11630025" cy="94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to self</a:t>
            </a:r>
          </a:p>
        </p:txBody>
      </p:sp>
    </p:spTree>
    <p:extLst>
      <p:ext uri="{BB962C8B-B14F-4D97-AF65-F5344CB8AC3E}">
        <p14:creationId xmlns:p14="http://schemas.microsoft.com/office/powerpoint/2010/main" val="214289089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306669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30314" y="1416366"/>
            <a:ext cx="2277105" cy="1184767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8531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a + b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B89A0BE4-2B29-4CA2-8DDB-443A07D915F0}"/>
              </a:ext>
            </a:extLst>
          </p:cNvPr>
          <p:cNvSpPr/>
          <p:nvPr/>
        </p:nvSpPr>
        <p:spPr>
          <a:xfrm>
            <a:off x="10195061" y="1164330"/>
            <a:ext cx="1754155" cy="1721498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Statement1</a:t>
            </a:r>
          </a:p>
          <a:p>
            <a:pPr algn="ctr"/>
            <a:r>
              <a:rPr lang="en-US" dirty="0"/>
              <a:t>Statement2</a:t>
            </a:r>
          </a:p>
          <a:p>
            <a:pPr algn="ctr"/>
            <a:r>
              <a:rPr lang="en-US" dirty="0"/>
              <a:t>Statement3</a:t>
            </a:r>
          </a:p>
          <a:p>
            <a:pPr algn="ctr"/>
            <a:r>
              <a:rPr lang="en-US" dirty="0"/>
              <a:t>Statement4</a:t>
            </a:r>
          </a:p>
        </p:txBody>
      </p:sp>
      <p:sp>
        <p:nvSpPr>
          <p:cNvPr id="32" name="Rectangle 31">
            <a:extLst>
              <a:ext uri="{FF2B5EF4-FFF2-40B4-BE49-F238E27FC236}">
                <a16:creationId xmlns:a16="http://schemas.microsoft.com/office/drawing/2014/main" id="{A3D2BE1E-7517-4CF8-A59A-FD9456FE7D0C}"/>
              </a:ext>
            </a:extLst>
          </p:cNvPr>
          <p:cNvSpPr/>
          <p:nvPr/>
        </p:nvSpPr>
        <p:spPr>
          <a:xfrm>
            <a:off x="10195061" y="1055846"/>
            <a:ext cx="1754155" cy="146611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72B36D0-5C91-4A43-AC7E-B01F13F7CFCB}"/>
              </a:ext>
            </a:extLst>
          </p:cNvPr>
          <p:cNvSpPr/>
          <p:nvPr/>
        </p:nvSpPr>
        <p:spPr>
          <a:xfrm>
            <a:off x="5066522" y="1987002"/>
            <a:ext cx="487826" cy="93832"/>
          </a:xfrm>
          <a:prstGeom prst="rect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CC831003-7FF0-4E86-9D7D-D4BA3DFBB59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14840" y="3146980"/>
            <a:ext cx="3095625" cy="28384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8502491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8D32CAC-D9EB-460F-9952-F354DD507820}"/>
              </a:ext>
            </a:extLst>
          </p:cNvPr>
          <p:cNvSpPr txBox="1"/>
          <p:nvPr/>
        </p:nvSpPr>
        <p:spPr>
          <a:xfrm>
            <a:off x="2659225" y="1688840"/>
            <a:ext cx="739917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Invite students to the next chapter where we learn about variables and data types.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71EF103-5E0D-4AEA-A81E-A4E2326BC85A}"/>
              </a:ext>
            </a:extLst>
          </p:cNvPr>
          <p:cNvSpPr/>
          <p:nvPr/>
        </p:nvSpPr>
        <p:spPr>
          <a:xfrm>
            <a:off x="280987" y="415418"/>
            <a:ext cx="11630025" cy="94529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Notes to self</a:t>
            </a:r>
          </a:p>
        </p:txBody>
      </p:sp>
    </p:spTree>
    <p:extLst>
      <p:ext uri="{BB962C8B-B14F-4D97-AF65-F5344CB8AC3E}">
        <p14:creationId xmlns:p14="http://schemas.microsoft.com/office/powerpoint/2010/main" val="40268478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DA9E933-008E-421D-83EE-E1752F4BD635}"/>
              </a:ext>
            </a:extLst>
          </p:cNvPr>
          <p:cNvSpPr/>
          <p:nvPr/>
        </p:nvSpPr>
        <p:spPr>
          <a:xfrm>
            <a:off x="1756487" y="2696545"/>
            <a:ext cx="8679025" cy="220202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4400" dirty="0"/>
              <a:t>C++ Program Execution Model &amp; Memory Model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883F82B5-D785-418E-AC94-00B59D932DA5}"/>
              </a:ext>
            </a:extLst>
          </p:cNvPr>
          <p:cNvSpPr/>
          <p:nvPr/>
        </p:nvSpPr>
        <p:spPr>
          <a:xfrm>
            <a:off x="1756487" y="2099387"/>
            <a:ext cx="8679025" cy="597159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39048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C82E86F9-9101-44FA-90CF-D03A9FB99F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78735" y="1034898"/>
            <a:ext cx="4069209" cy="419104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0008C1D3-AAF3-49AC-A531-E348C696AD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44880" y="2021320"/>
            <a:ext cx="1084061" cy="1084061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96339BC-5BC8-4D2F-B4FE-7F3CD2378E61}"/>
              </a:ext>
            </a:extLst>
          </p:cNvPr>
          <p:cNvSpPr/>
          <p:nvPr/>
        </p:nvSpPr>
        <p:spPr>
          <a:xfrm>
            <a:off x="6435820" y="858016"/>
            <a:ext cx="1702185" cy="105435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Compiler</a:t>
            </a:r>
          </a:p>
        </p:txBody>
      </p:sp>
      <p:sp>
        <p:nvSpPr>
          <p:cNvPr id="5" name="Arrow: Down 4">
            <a:extLst>
              <a:ext uri="{FF2B5EF4-FFF2-40B4-BE49-F238E27FC236}">
                <a16:creationId xmlns:a16="http://schemas.microsoft.com/office/drawing/2014/main" id="{E3CA9DA4-B4C9-42A5-B481-BD0CED2CEB52}"/>
              </a:ext>
            </a:extLst>
          </p:cNvPr>
          <p:cNvSpPr/>
          <p:nvPr/>
        </p:nvSpPr>
        <p:spPr>
          <a:xfrm rot="16200000">
            <a:off x="5477278" y="1062723"/>
            <a:ext cx="429208" cy="5505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Down 6">
            <a:extLst>
              <a:ext uri="{FF2B5EF4-FFF2-40B4-BE49-F238E27FC236}">
                <a16:creationId xmlns:a16="http://schemas.microsoft.com/office/drawing/2014/main" id="{E1BC5806-C941-4E3A-B1DA-870062A84340}"/>
              </a:ext>
            </a:extLst>
          </p:cNvPr>
          <p:cNvSpPr/>
          <p:nvPr/>
        </p:nvSpPr>
        <p:spPr>
          <a:xfrm>
            <a:off x="7066479" y="3426632"/>
            <a:ext cx="429208" cy="550506"/>
          </a:xfrm>
          <a:prstGeom prst="down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DB97BF5-C9EF-4B36-8417-330A6E488F77}"/>
              </a:ext>
            </a:extLst>
          </p:cNvPr>
          <p:cNvSpPr/>
          <p:nvPr/>
        </p:nvSpPr>
        <p:spPr>
          <a:xfrm>
            <a:off x="878735" y="681135"/>
            <a:ext cx="4069209" cy="35376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EB54BC9-CF2A-4633-89D6-142A5DB03319}"/>
              </a:ext>
            </a:extLst>
          </p:cNvPr>
          <p:cNvSpPr/>
          <p:nvPr/>
        </p:nvSpPr>
        <p:spPr>
          <a:xfrm>
            <a:off x="6435819" y="551073"/>
            <a:ext cx="1702185" cy="306943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CD468ED-E4A3-4B1B-8BBF-EBA1883CB34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08122" y="4208235"/>
            <a:ext cx="1281317" cy="1281317"/>
          </a:xfrm>
          <a:prstGeom prst="rect">
            <a:avLst/>
          </a:prstGeom>
        </p:spPr>
      </p:pic>
      <p:sp>
        <p:nvSpPr>
          <p:cNvPr id="26" name="Rectangle 25">
            <a:extLst>
              <a:ext uri="{FF2B5EF4-FFF2-40B4-BE49-F238E27FC236}">
                <a16:creationId xmlns:a16="http://schemas.microsoft.com/office/drawing/2014/main" id="{E4FF955E-6D38-4E76-952F-5C3339E009E2}"/>
              </a:ext>
            </a:extLst>
          </p:cNvPr>
          <p:cNvSpPr/>
          <p:nvPr/>
        </p:nvSpPr>
        <p:spPr>
          <a:xfrm>
            <a:off x="7589050" y="3382752"/>
            <a:ext cx="239891" cy="292417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A14D78-5666-40E5-B479-6E6F0CF087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28941" y="3382752"/>
            <a:ext cx="2990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320792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274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96C1CE-0A8A-4854-97EE-F80BBB701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52442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62274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F096C1CE-0A8A-4854-97EE-F80BBB7012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8034D88E-45B8-4A97-B27A-C9A7A0A7D7DF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33FBFFA1-83A9-4E58-B78E-613423418F5F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035024D-C3E8-4722-AFCD-817E9DD57D55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E11E935-BE2E-460D-B154-9012F86F2477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36201AF3-8A57-4FF4-A322-45667615CF15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2133761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12458" y="890734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17" name="Rectangle 16">
            <a:extLst>
              <a:ext uri="{FF2B5EF4-FFF2-40B4-BE49-F238E27FC236}">
                <a16:creationId xmlns:a16="http://schemas.microsoft.com/office/drawing/2014/main" id="{B7D7559F-084B-4B60-AAC6-87C99A78716E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FF54DBE8-2FC7-477D-87EC-0C091842E293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A4E7EE9-3C0C-4FD6-8A3C-5EB369796381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CC5FA81-EBE6-49EC-8B3A-7F7908858104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981EDA2-A754-4FC7-917D-58BD720197CF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1387971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D702F19-42D9-425C-A3BC-55E0F030C08F}"/>
              </a:ext>
            </a:extLst>
          </p:cNvPr>
          <p:cNvSpPr/>
          <p:nvPr/>
        </p:nvSpPr>
        <p:spPr>
          <a:xfrm>
            <a:off x="5940377" y="1131673"/>
            <a:ext cx="3924376" cy="175415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818683-7510-45AA-AFC9-EF20771389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94095" y="13182"/>
            <a:ext cx="2729945" cy="683163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652FE5A-A39B-4EF9-8145-1AF8701E29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00549" y="1297776"/>
            <a:ext cx="1376980" cy="1388902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B22C2955-F65A-41DB-B1BE-2FD0FF0726C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0375" y="3516924"/>
            <a:ext cx="1751214" cy="2098563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D2E9B2C9-DFA4-41C4-94F9-A9E5FF619A0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94210" y="3940908"/>
            <a:ext cx="952018" cy="952018"/>
          </a:xfrm>
          <a:prstGeom prst="rect">
            <a:avLst/>
          </a:prstGeom>
        </p:spPr>
      </p:pic>
      <p:sp>
        <p:nvSpPr>
          <p:cNvPr id="19" name="Rectangle 18">
            <a:extLst>
              <a:ext uri="{FF2B5EF4-FFF2-40B4-BE49-F238E27FC236}">
                <a16:creationId xmlns:a16="http://schemas.microsoft.com/office/drawing/2014/main" id="{30CD49C7-53E3-4037-AB5E-E4BBFA8E5C5C}"/>
              </a:ext>
            </a:extLst>
          </p:cNvPr>
          <p:cNvSpPr/>
          <p:nvPr/>
        </p:nvSpPr>
        <p:spPr>
          <a:xfrm>
            <a:off x="5940376" y="842424"/>
            <a:ext cx="3924376" cy="321906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CPU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A9AE03D3-34C8-46EC-A1E6-DCD480808F65}"/>
              </a:ext>
            </a:extLst>
          </p:cNvPr>
          <p:cNvSpPr/>
          <p:nvPr/>
        </p:nvSpPr>
        <p:spPr>
          <a:xfrm>
            <a:off x="5940375" y="3092940"/>
            <a:ext cx="1751214" cy="423984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Hard Drive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0179265-F092-4A02-899A-E812E2E02322}"/>
              </a:ext>
            </a:extLst>
          </p:cNvPr>
          <p:cNvSpPr/>
          <p:nvPr/>
        </p:nvSpPr>
        <p:spPr>
          <a:xfrm>
            <a:off x="7934623" y="3104118"/>
            <a:ext cx="480217" cy="2911458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893743-D6EA-404F-A28D-E8DE9873826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8582" y="1538080"/>
            <a:ext cx="1956829" cy="101812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D44E20E-6807-460F-B6EC-8DE7C0E89F01}"/>
              </a:ext>
            </a:extLst>
          </p:cNvPr>
          <p:cNvSpPr txBox="1"/>
          <p:nvPr/>
        </p:nvSpPr>
        <p:spPr>
          <a:xfrm>
            <a:off x="3233114" y="1005569"/>
            <a:ext cx="93006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a= 10 (int)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A9A6A40-C71D-4E2B-87D0-560B298F7882}"/>
              </a:ext>
            </a:extLst>
          </p:cNvPr>
          <p:cNvSpPr txBox="1"/>
          <p:nvPr/>
        </p:nvSpPr>
        <p:spPr>
          <a:xfrm>
            <a:off x="3237833" y="1202457"/>
            <a:ext cx="88678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b = 5 (int)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11AE6E6-9362-4F80-8B9E-EF9E5C17CF08}"/>
              </a:ext>
            </a:extLst>
          </p:cNvPr>
          <p:cNvSpPr txBox="1"/>
          <p:nvPr/>
        </p:nvSpPr>
        <p:spPr>
          <a:xfrm>
            <a:off x="3237833" y="1380591"/>
            <a:ext cx="936475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	(int)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BA81F573-D4C9-4E4A-B6FD-74CD5A696A09}"/>
              </a:ext>
            </a:extLst>
          </p:cNvPr>
          <p:cNvSpPr txBox="1"/>
          <p:nvPr/>
        </p:nvSpPr>
        <p:spPr>
          <a:xfrm>
            <a:off x="3238316" y="1555398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print(“Statement1”)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4E43E85-EF85-486D-A24C-FD95A53A10DF}"/>
              </a:ext>
            </a:extLst>
          </p:cNvPr>
          <p:cNvSpPr txBox="1"/>
          <p:nvPr/>
        </p:nvSpPr>
        <p:spPr>
          <a:xfrm>
            <a:off x="3240132" y="1710003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print(“Statement2”)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361F0A9C-D34C-4730-ABFD-032E368B4894}"/>
              </a:ext>
            </a:extLst>
          </p:cNvPr>
          <p:cNvSpPr txBox="1"/>
          <p:nvPr/>
        </p:nvSpPr>
        <p:spPr>
          <a:xfrm>
            <a:off x="3240132" y="1887366"/>
            <a:ext cx="127150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c = </a:t>
            </a:r>
            <a:r>
              <a:rPr lang="en-US" sz="1200" dirty="0" err="1">
                <a:solidFill>
                  <a:srgbClr val="FF0000"/>
                </a:solidFill>
              </a:rPr>
              <a:t>f_add</a:t>
            </a:r>
            <a:r>
              <a:rPr lang="en-US" sz="1200" dirty="0">
                <a:solidFill>
                  <a:srgbClr val="FF0000"/>
                </a:solidFill>
              </a:rPr>
              <a:t>(</a:t>
            </a:r>
            <a:r>
              <a:rPr lang="en-US" sz="1200" dirty="0" err="1">
                <a:solidFill>
                  <a:srgbClr val="FF0000"/>
                </a:solidFill>
              </a:rPr>
              <a:t>a,b</a:t>
            </a:r>
            <a:r>
              <a:rPr lang="en-US" sz="1200" dirty="0">
                <a:solidFill>
                  <a:srgbClr val="FF0000"/>
                </a:solidFill>
              </a:rPr>
              <a:t>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5B69F55-1841-478E-9DE1-B79AAB62B8F5}"/>
              </a:ext>
            </a:extLst>
          </p:cNvPr>
          <p:cNvSpPr txBox="1"/>
          <p:nvPr/>
        </p:nvSpPr>
        <p:spPr>
          <a:xfrm>
            <a:off x="3233114" y="2080834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print(“Statement3”)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B52EECA-9712-4360-82BC-2465492E7EF5}"/>
              </a:ext>
            </a:extLst>
          </p:cNvPr>
          <p:cNvSpPr txBox="1"/>
          <p:nvPr/>
        </p:nvSpPr>
        <p:spPr>
          <a:xfrm>
            <a:off x="3233114" y="2255641"/>
            <a:ext cx="164019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print(“Statement4”)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6502B4D-7CE4-457F-A43D-2E68467BEC76}"/>
              </a:ext>
            </a:extLst>
          </p:cNvPr>
          <p:cNvSpPr txBox="1"/>
          <p:nvPr/>
        </p:nvSpPr>
        <p:spPr>
          <a:xfrm>
            <a:off x="3233113" y="2409679"/>
            <a:ext cx="48442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end</a:t>
            </a:r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624FFCE-0F2E-4D08-BB71-FCABAA8263B8}"/>
              </a:ext>
            </a:extLst>
          </p:cNvPr>
          <p:cNvSpPr/>
          <p:nvPr/>
        </p:nvSpPr>
        <p:spPr>
          <a:xfrm>
            <a:off x="1250303" y="1055846"/>
            <a:ext cx="1414747" cy="1829982"/>
          </a:xfrm>
          <a:prstGeom prst="rect">
            <a:avLst/>
          </a:prstGeom>
          <a:solidFill>
            <a:srgbClr val="92D050"/>
          </a:solidFill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Program area</a:t>
            </a:r>
          </a:p>
        </p:txBody>
      </p:sp>
      <p:sp>
        <p:nvSpPr>
          <p:cNvPr id="13" name="Arrow: Down 12">
            <a:extLst>
              <a:ext uri="{FF2B5EF4-FFF2-40B4-BE49-F238E27FC236}">
                <a16:creationId xmlns:a16="http://schemas.microsoft.com/office/drawing/2014/main" id="{8B4A2F09-C3AF-4536-921F-CB377B5D93DA}"/>
              </a:ext>
            </a:extLst>
          </p:cNvPr>
          <p:cNvSpPr/>
          <p:nvPr/>
        </p:nvSpPr>
        <p:spPr>
          <a:xfrm rot="5400000">
            <a:off x="5112458" y="890734"/>
            <a:ext cx="429208" cy="550506"/>
          </a:xfrm>
          <a:prstGeom prst="down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82FCCAA8-A153-4CCD-899C-5D43211EA56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8407924" y="3104117"/>
            <a:ext cx="2990850" cy="2924175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3DE9B1C9-67A9-4642-B1A2-18957CF58841}"/>
              </a:ext>
            </a:extLst>
          </p:cNvPr>
          <p:cNvSpPr txBox="1"/>
          <p:nvPr/>
        </p:nvSpPr>
        <p:spPr>
          <a:xfrm>
            <a:off x="5224040" y="4336934"/>
            <a:ext cx="2904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rgbClr val="FFC000"/>
                </a:solidFill>
              </a:rPr>
              <a:t>a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3C2AD1D-7073-4EF4-BAD3-8D65D6ACBE93}"/>
              </a:ext>
            </a:extLst>
          </p:cNvPr>
          <p:cNvSpPr/>
          <p:nvPr/>
        </p:nvSpPr>
        <p:spPr>
          <a:xfrm>
            <a:off x="4805180" y="4413379"/>
            <a:ext cx="340925" cy="124111"/>
          </a:xfrm>
          <a:prstGeom prst="rect">
            <a:avLst/>
          </a:prstGeom>
          <a:solidFill>
            <a:srgbClr val="FFC0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599E6337-2F00-4C8E-91D6-916B664D1E07}"/>
              </a:ext>
            </a:extLst>
          </p:cNvPr>
          <p:cNvSpPr/>
          <p:nvPr/>
        </p:nvSpPr>
        <p:spPr>
          <a:xfrm>
            <a:off x="4805179" y="6170538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F783F82-FE83-41F1-B3DA-51981CE05B6D}"/>
              </a:ext>
            </a:extLst>
          </p:cNvPr>
          <p:cNvSpPr/>
          <p:nvPr/>
        </p:nvSpPr>
        <p:spPr>
          <a:xfrm>
            <a:off x="4805179" y="6341836"/>
            <a:ext cx="340925" cy="124111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326AC3F-4021-4A82-9A47-11C4924121C5}"/>
              </a:ext>
            </a:extLst>
          </p:cNvPr>
          <p:cNvSpPr txBox="1"/>
          <p:nvPr/>
        </p:nvSpPr>
        <p:spPr>
          <a:xfrm>
            <a:off x="5148111" y="6094093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16FC1C5-B70D-4189-A8DF-1ED4849D0B88}"/>
              </a:ext>
            </a:extLst>
          </p:cNvPr>
          <p:cNvSpPr txBox="1"/>
          <p:nvPr/>
        </p:nvSpPr>
        <p:spPr>
          <a:xfrm>
            <a:off x="5148111" y="6236592"/>
            <a:ext cx="76815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90CF53E-1399-4E37-9999-E18E1A38B81D}"/>
              </a:ext>
            </a:extLst>
          </p:cNvPr>
          <p:cNvSpPr txBox="1"/>
          <p:nvPr/>
        </p:nvSpPr>
        <p:spPr>
          <a:xfrm>
            <a:off x="3285051" y="6436239"/>
            <a:ext cx="15167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>
                <a:solidFill>
                  <a:schemeClr val="bg1"/>
                </a:solidFill>
              </a:rPr>
              <a:t>Param1 + param2</a:t>
            </a:r>
          </a:p>
        </p:txBody>
      </p:sp>
    </p:spTree>
    <p:extLst>
      <p:ext uri="{BB962C8B-B14F-4D97-AF65-F5344CB8AC3E}">
        <p14:creationId xmlns:p14="http://schemas.microsoft.com/office/powerpoint/2010/main" val="2603051075"/>
      </p:ext>
    </p:extLst>
  </p:cSld>
  <p:clrMapOvr>
    <a:masterClrMapping/>
  </p:clrMapOvr>
</p:sld>
</file>

<file path=ppt/theme/theme1.xml><?xml version="1.0" encoding="utf-8"?>
<a:theme xmlns:a="http://schemas.openxmlformats.org/drawingml/2006/main" name="Slice">
  <a:themeElements>
    <a:clrScheme name="Slice">
      <a:dk1>
        <a:sysClr val="windowText" lastClr="000000"/>
      </a:dk1>
      <a:lt1>
        <a:sysClr val="window" lastClr="FFFFFF"/>
      </a:lt1>
      <a:dk2>
        <a:srgbClr val="146194"/>
      </a:dk2>
      <a:lt2>
        <a:srgbClr val="76DBF4"/>
      </a:lt2>
      <a:accent1>
        <a:srgbClr val="052F61"/>
      </a:accent1>
      <a:accent2>
        <a:srgbClr val="A50E82"/>
      </a:accent2>
      <a:accent3>
        <a:srgbClr val="14967C"/>
      </a:accent3>
      <a:accent4>
        <a:srgbClr val="6A9E1F"/>
      </a:accent4>
      <a:accent5>
        <a:srgbClr val="E87D37"/>
      </a:accent5>
      <a:accent6>
        <a:srgbClr val="C62324"/>
      </a:accent6>
      <a:hlink>
        <a:srgbClr val="0D2E46"/>
      </a:hlink>
      <a:folHlink>
        <a:srgbClr val="356A95"/>
      </a:folHlink>
    </a:clrScheme>
    <a:fontScheme name="Slice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Slice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hueMod val="94000"/>
                <a:satMod val="140000"/>
                <a:lumMod val="110000"/>
              </a:schemeClr>
            </a:gs>
            <a:gs pos="100000">
              <a:schemeClr val="phClr">
                <a:tint val="84000"/>
                <a:satMod val="16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hueMod val="94000"/>
                <a:satMod val="130000"/>
                <a:lumMod val="128000"/>
              </a:schemeClr>
            </a:gs>
            <a:gs pos="100000">
              <a:schemeClr val="phClr">
                <a:shade val="94000"/>
                <a:lumMod val="88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tint val="76000"/>
              <a:alpha val="60000"/>
              <a:hueMod val="94000"/>
            </a:schemeClr>
          </a:solidFill>
          <a:prstDash val="solid"/>
        </a:ln>
        <a:ln w="15875" cap="rnd" cmpd="sng" algn="ctr">
          <a:solidFill>
            <a:schemeClr val="phClr">
              <a:hueMod val="94000"/>
            </a:schemeClr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50800" dist="38100" dir="5400000" rotWithShape="0">
              <a:srgbClr val="000000">
                <a:alpha val="46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1000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lin ang="6120000" scaled="1"/>
        </a:gradFill>
        <a:gradFill rotWithShape="1">
          <a:gsLst>
            <a:gs pos="0">
              <a:schemeClr val="phClr">
                <a:tint val="97000"/>
                <a:hueMod val="92000"/>
                <a:satMod val="169000"/>
                <a:lumMod val="164000"/>
              </a:schemeClr>
            </a:gs>
            <a:gs pos="100000">
              <a:schemeClr val="phClr">
                <a:shade val="96000"/>
                <a:satMod val="120000"/>
                <a:lumMod val="90000"/>
              </a:schemeClr>
            </a:gs>
          </a:gsLst>
          <a:path path="circle">
            <a:fillToRect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ice" id="{0507925B-6AC9-4358-8E18-C330545D08F8}" vid="{13FEC7C6-62A9-40C4-99D2-581AACACAA2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1997</TotalTime>
  <Words>1934</Words>
  <Application>Microsoft Office PowerPoint</Application>
  <PresentationFormat>Widescreen</PresentationFormat>
  <Paragraphs>653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0" baseType="lpstr">
      <vt:lpstr>Century Gothic</vt:lpstr>
      <vt:lpstr>Wingdings 3</vt:lpstr>
      <vt:lpstr>Slice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Gakwaya</dc:creator>
  <cp:lastModifiedBy>Gakwaya</cp:lastModifiedBy>
  <cp:revision>67</cp:revision>
  <dcterms:created xsi:type="dcterms:W3CDTF">2020-08-17T20:00:11Z</dcterms:created>
  <dcterms:modified xsi:type="dcterms:W3CDTF">2021-01-24T08:55:17Z</dcterms:modified>
</cp:coreProperties>
</file>