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9" r:id="rId2"/>
  </p:sldIdLst>
  <p:sldSz cx="2935288" cy="2935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/>
    <p:restoredTop sz="94668"/>
  </p:normalViewPr>
  <p:slideViewPr>
    <p:cSldViewPr snapToGrid="0">
      <p:cViewPr>
        <p:scale>
          <a:sx n="113" d="100"/>
          <a:sy n="113" d="100"/>
        </p:scale>
        <p:origin x="285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FCBF2-461D-754F-A9F9-50B671F6FA40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D090-0266-C144-8D00-42A9C8E80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7091" rtl="0" eaLnBrk="1" latinLnBrk="0" hangingPunct="1">
      <a:defRPr sz="482" kern="1200">
        <a:solidFill>
          <a:schemeClr val="tx1"/>
        </a:solidFill>
        <a:latin typeface="+mn-lt"/>
        <a:ea typeface="+mn-ea"/>
        <a:cs typeface="+mn-cs"/>
      </a:defRPr>
    </a:lvl1pPr>
    <a:lvl2pPr marL="183545" algn="l" defTabSz="367091" rtl="0" eaLnBrk="1" latinLnBrk="0" hangingPunct="1">
      <a:defRPr sz="482" kern="1200">
        <a:solidFill>
          <a:schemeClr val="tx1"/>
        </a:solidFill>
        <a:latin typeface="+mn-lt"/>
        <a:ea typeface="+mn-ea"/>
        <a:cs typeface="+mn-cs"/>
      </a:defRPr>
    </a:lvl2pPr>
    <a:lvl3pPr marL="367091" algn="l" defTabSz="367091" rtl="0" eaLnBrk="1" latinLnBrk="0" hangingPunct="1">
      <a:defRPr sz="482" kern="1200">
        <a:solidFill>
          <a:schemeClr val="tx1"/>
        </a:solidFill>
        <a:latin typeface="+mn-lt"/>
        <a:ea typeface="+mn-ea"/>
        <a:cs typeface="+mn-cs"/>
      </a:defRPr>
    </a:lvl3pPr>
    <a:lvl4pPr marL="550636" algn="l" defTabSz="367091" rtl="0" eaLnBrk="1" latinLnBrk="0" hangingPunct="1">
      <a:defRPr sz="482" kern="1200">
        <a:solidFill>
          <a:schemeClr val="tx1"/>
        </a:solidFill>
        <a:latin typeface="+mn-lt"/>
        <a:ea typeface="+mn-ea"/>
        <a:cs typeface="+mn-cs"/>
      </a:defRPr>
    </a:lvl4pPr>
    <a:lvl5pPr marL="734182" algn="l" defTabSz="367091" rtl="0" eaLnBrk="1" latinLnBrk="0" hangingPunct="1">
      <a:defRPr sz="482" kern="1200">
        <a:solidFill>
          <a:schemeClr val="tx1"/>
        </a:solidFill>
        <a:latin typeface="+mn-lt"/>
        <a:ea typeface="+mn-ea"/>
        <a:cs typeface="+mn-cs"/>
      </a:defRPr>
    </a:lvl5pPr>
    <a:lvl6pPr marL="917727" algn="l" defTabSz="367091" rtl="0" eaLnBrk="1" latinLnBrk="0" hangingPunct="1">
      <a:defRPr sz="482" kern="1200">
        <a:solidFill>
          <a:schemeClr val="tx1"/>
        </a:solidFill>
        <a:latin typeface="+mn-lt"/>
        <a:ea typeface="+mn-ea"/>
        <a:cs typeface="+mn-cs"/>
      </a:defRPr>
    </a:lvl6pPr>
    <a:lvl7pPr marL="1101273" algn="l" defTabSz="367091" rtl="0" eaLnBrk="1" latinLnBrk="0" hangingPunct="1">
      <a:defRPr sz="482" kern="1200">
        <a:solidFill>
          <a:schemeClr val="tx1"/>
        </a:solidFill>
        <a:latin typeface="+mn-lt"/>
        <a:ea typeface="+mn-ea"/>
        <a:cs typeface="+mn-cs"/>
      </a:defRPr>
    </a:lvl7pPr>
    <a:lvl8pPr marL="1284819" algn="l" defTabSz="367091" rtl="0" eaLnBrk="1" latinLnBrk="0" hangingPunct="1">
      <a:defRPr sz="482" kern="1200">
        <a:solidFill>
          <a:schemeClr val="tx1"/>
        </a:solidFill>
        <a:latin typeface="+mn-lt"/>
        <a:ea typeface="+mn-ea"/>
        <a:cs typeface="+mn-cs"/>
      </a:defRPr>
    </a:lvl8pPr>
    <a:lvl9pPr marL="1468364" algn="l" defTabSz="367091" rtl="0" eaLnBrk="1" latinLnBrk="0" hangingPunct="1">
      <a:defRPr sz="4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47" y="480382"/>
            <a:ext cx="2494995" cy="1021915"/>
          </a:xfrm>
        </p:spPr>
        <p:txBody>
          <a:bodyPr anchor="b"/>
          <a:lstStyle>
            <a:lvl1pPr algn="ctr">
              <a:defRPr sz="19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911" y="1541706"/>
            <a:ext cx="2201466" cy="708682"/>
          </a:xfrm>
        </p:spPr>
        <p:txBody>
          <a:bodyPr/>
          <a:lstStyle>
            <a:lvl1pPr marL="0" indent="0" algn="ctr">
              <a:buNone/>
              <a:defRPr sz="770"/>
            </a:lvl1pPr>
            <a:lvl2pPr marL="146761" indent="0" algn="ctr">
              <a:buNone/>
              <a:defRPr sz="642"/>
            </a:lvl2pPr>
            <a:lvl3pPr marL="293522" indent="0" algn="ctr">
              <a:buNone/>
              <a:defRPr sz="578"/>
            </a:lvl3pPr>
            <a:lvl4pPr marL="440284" indent="0" algn="ctr">
              <a:buNone/>
              <a:defRPr sz="514"/>
            </a:lvl4pPr>
            <a:lvl5pPr marL="587045" indent="0" algn="ctr">
              <a:buNone/>
              <a:defRPr sz="514"/>
            </a:lvl5pPr>
            <a:lvl6pPr marL="733806" indent="0" algn="ctr">
              <a:buNone/>
              <a:defRPr sz="514"/>
            </a:lvl6pPr>
            <a:lvl7pPr marL="880567" indent="0" algn="ctr">
              <a:buNone/>
              <a:defRPr sz="514"/>
            </a:lvl7pPr>
            <a:lvl8pPr marL="1027328" indent="0" algn="ctr">
              <a:buNone/>
              <a:defRPr sz="514"/>
            </a:lvl8pPr>
            <a:lvl9pPr marL="1174090" indent="0" algn="ctr">
              <a:buNone/>
              <a:defRPr sz="5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7E29-659B-894D-87BD-0504582EB961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A571-2C33-CC49-8A34-5076CA62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7E29-659B-894D-87BD-0504582EB961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A571-2C33-CC49-8A34-5076CA62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00566" y="156277"/>
            <a:ext cx="632921" cy="24875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801" y="156277"/>
            <a:ext cx="1862073" cy="24875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7E29-659B-894D-87BD-0504582EB961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A571-2C33-CC49-8A34-5076CA62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7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7E29-659B-894D-87BD-0504582EB961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A571-2C33-CC49-8A34-5076CA62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9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72" y="731784"/>
            <a:ext cx="2531686" cy="1220998"/>
          </a:xfrm>
        </p:spPr>
        <p:txBody>
          <a:bodyPr anchor="b"/>
          <a:lstStyle>
            <a:lvl1pPr>
              <a:defRPr sz="19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72" y="1964334"/>
            <a:ext cx="2531686" cy="642094"/>
          </a:xfrm>
        </p:spPr>
        <p:txBody>
          <a:bodyPr/>
          <a:lstStyle>
            <a:lvl1pPr marL="0" indent="0">
              <a:buNone/>
              <a:defRPr sz="770">
                <a:solidFill>
                  <a:schemeClr val="tx1">
                    <a:tint val="82000"/>
                  </a:schemeClr>
                </a:solidFill>
              </a:defRPr>
            </a:lvl1pPr>
            <a:lvl2pPr marL="146761" indent="0">
              <a:buNone/>
              <a:defRPr sz="642">
                <a:solidFill>
                  <a:schemeClr val="tx1">
                    <a:tint val="82000"/>
                  </a:schemeClr>
                </a:solidFill>
              </a:defRPr>
            </a:lvl2pPr>
            <a:lvl3pPr marL="293522" indent="0">
              <a:buNone/>
              <a:defRPr sz="578">
                <a:solidFill>
                  <a:schemeClr val="tx1">
                    <a:tint val="82000"/>
                  </a:schemeClr>
                </a:solidFill>
              </a:defRPr>
            </a:lvl3pPr>
            <a:lvl4pPr marL="440284" indent="0">
              <a:buNone/>
              <a:defRPr sz="514">
                <a:solidFill>
                  <a:schemeClr val="tx1">
                    <a:tint val="82000"/>
                  </a:schemeClr>
                </a:solidFill>
              </a:defRPr>
            </a:lvl4pPr>
            <a:lvl5pPr marL="587045" indent="0">
              <a:buNone/>
              <a:defRPr sz="514">
                <a:solidFill>
                  <a:schemeClr val="tx1">
                    <a:tint val="82000"/>
                  </a:schemeClr>
                </a:solidFill>
              </a:defRPr>
            </a:lvl5pPr>
            <a:lvl6pPr marL="733806" indent="0">
              <a:buNone/>
              <a:defRPr sz="514">
                <a:solidFill>
                  <a:schemeClr val="tx1">
                    <a:tint val="82000"/>
                  </a:schemeClr>
                </a:solidFill>
              </a:defRPr>
            </a:lvl6pPr>
            <a:lvl7pPr marL="880567" indent="0">
              <a:buNone/>
              <a:defRPr sz="514">
                <a:solidFill>
                  <a:schemeClr val="tx1">
                    <a:tint val="82000"/>
                  </a:schemeClr>
                </a:solidFill>
              </a:defRPr>
            </a:lvl7pPr>
            <a:lvl8pPr marL="1027328" indent="0">
              <a:buNone/>
              <a:defRPr sz="514">
                <a:solidFill>
                  <a:schemeClr val="tx1">
                    <a:tint val="82000"/>
                  </a:schemeClr>
                </a:solidFill>
              </a:defRPr>
            </a:lvl8pPr>
            <a:lvl9pPr marL="1174090" indent="0">
              <a:buNone/>
              <a:defRPr sz="5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7E29-659B-894D-87BD-0504582EB961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A571-2C33-CC49-8A34-5076CA62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801" y="781385"/>
            <a:ext cx="1247497" cy="1862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5990" y="781385"/>
            <a:ext cx="1247497" cy="1862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7E29-659B-894D-87BD-0504582EB961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A571-2C33-CC49-8A34-5076CA62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83" y="156278"/>
            <a:ext cx="2531686" cy="5673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84" y="719553"/>
            <a:ext cx="1241764" cy="352642"/>
          </a:xfrm>
        </p:spPr>
        <p:txBody>
          <a:bodyPr anchor="b"/>
          <a:lstStyle>
            <a:lvl1pPr marL="0" indent="0">
              <a:buNone/>
              <a:defRPr sz="770" b="1"/>
            </a:lvl1pPr>
            <a:lvl2pPr marL="146761" indent="0">
              <a:buNone/>
              <a:defRPr sz="642" b="1"/>
            </a:lvl2pPr>
            <a:lvl3pPr marL="293522" indent="0">
              <a:buNone/>
              <a:defRPr sz="578" b="1"/>
            </a:lvl3pPr>
            <a:lvl4pPr marL="440284" indent="0">
              <a:buNone/>
              <a:defRPr sz="514" b="1"/>
            </a:lvl4pPr>
            <a:lvl5pPr marL="587045" indent="0">
              <a:buNone/>
              <a:defRPr sz="514" b="1"/>
            </a:lvl5pPr>
            <a:lvl6pPr marL="733806" indent="0">
              <a:buNone/>
              <a:defRPr sz="514" b="1"/>
            </a:lvl6pPr>
            <a:lvl7pPr marL="880567" indent="0">
              <a:buNone/>
              <a:defRPr sz="514" b="1"/>
            </a:lvl7pPr>
            <a:lvl8pPr marL="1027328" indent="0">
              <a:buNone/>
              <a:defRPr sz="514" b="1"/>
            </a:lvl8pPr>
            <a:lvl9pPr marL="1174090" indent="0">
              <a:buNone/>
              <a:defRPr sz="5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184" y="1072196"/>
            <a:ext cx="1241764" cy="1577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5990" y="719553"/>
            <a:ext cx="1247880" cy="352642"/>
          </a:xfrm>
        </p:spPr>
        <p:txBody>
          <a:bodyPr anchor="b"/>
          <a:lstStyle>
            <a:lvl1pPr marL="0" indent="0">
              <a:buNone/>
              <a:defRPr sz="770" b="1"/>
            </a:lvl1pPr>
            <a:lvl2pPr marL="146761" indent="0">
              <a:buNone/>
              <a:defRPr sz="642" b="1"/>
            </a:lvl2pPr>
            <a:lvl3pPr marL="293522" indent="0">
              <a:buNone/>
              <a:defRPr sz="578" b="1"/>
            </a:lvl3pPr>
            <a:lvl4pPr marL="440284" indent="0">
              <a:buNone/>
              <a:defRPr sz="514" b="1"/>
            </a:lvl4pPr>
            <a:lvl5pPr marL="587045" indent="0">
              <a:buNone/>
              <a:defRPr sz="514" b="1"/>
            </a:lvl5pPr>
            <a:lvl6pPr marL="733806" indent="0">
              <a:buNone/>
              <a:defRPr sz="514" b="1"/>
            </a:lvl6pPr>
            <a:lvl7pPr marL="880567" indent="0">
              <a:buNone/>
              <a:defRPr sz="514" b="1"/>
            </a:lvl7pPr>
            <a:lvl8pPr marL="1027328" indent="0">
              <a:buNone/>
              <a:defRPr sz="514" b="1"/>
            </a:lvl8pPr>
            <a:lvl9pPr marL="1174090" indent="0">
              <a:buNone/>
              <a:defRPr sz="5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5990" y="1072196"/>
            <a:ext cx="1247880" cy="1577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7E29-659B-894D-87BD-0504582EB961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A571-2C33-CC49-8A34-5076CA62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7E29-659B-894D-87BD-0504582EB961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A571-2C33-CC49-8A34-5076CA62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7E29-659B-894D-87BD-0504582EB961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A571-2C33-CC49-8A34-5076CA62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1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83" y="195686"/>
            <a:ext cx="946707" cy="684901"/>
          </a:xfrm>
        </p:spPr>
        <p:txBody>
          <a:bodyPr anchor="b"/>
          <a:lstStyle>
            <a:lvl1pPr>
              <a:defRPr sz="10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879" y="422628"/>
            <a:ext cx="1485990" cy="2085957"/>
          </a:xfrm>
        </p:spPr>
        <p:txBody>
          <a:bodyPr/>
          <a:lstStyle>
            <a:lvl1pPr>
              <a:defRPr sz="1027"/>
            </a:lvl1pPr>
            <a:lvl2pPr>
              <a:defRPr sz="899"/>
            </a:lvl2pPr>
            <a:lvl3pPr>
              <a:defRPr sz="770"/>
            </a:lvl3pPr>
            <a:lvl4pPr>
              <a:defRPr sz="642"/>
            </a:lvl4pPr>
            <a:lvl5pPr>
              <a:defRPr sz="642"/>
            </a:lvl5pPr>
            <a:lvl6pPr>
              <a:defRPr sz="642"/>
            </a:lvl6pPr>
            <a:lvl7pPr>
              <a:defRPr sz="642"/>
            </a:lvl7pPr>
            <a:lvl8pPr>
              <a:defRPr sz="642"/>
            </a:lvl8pPr>
            <a:lvl9pPr>
              <a:defRPr sz="6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183" y="880587"/>
            <a:ext cx="946707" cy="1631395"/>
          </a:xfrm>
        </p:spPr>
        <p:txBody>
          <a:bodyPr/>
          <a:lstStyle>
            <a:lvl1pPr marL="0" indent="0">
              <a:buNone/>
              <a:defRPr sz="514"/>
            </a:lvl1pPr>
            <a:lvl2pPr marL="146761" indent="0">
              <a:buNone/>
              <a:defRPr sz="449"/>
            </a:lvl2pPr>
            <a:lvl3pPr marL="293522" indent="0">
              <a:buNone/>
              <a:defRPr sz="385"/>
            </a:lvl3pPr>
            <a:lvl4pPr marL="440284" indent="0">
              <a:buNone/>
              <a:defRPr sz="321"/>
            </a:lvl4pPr>
            <a:lvl5pPr marL="587045" indent="0">
              <a:buNone/>
              <a:defRPr sz="321"/>
            </a:lvl5pPr>
            <a:lvl6pPr marL="733806" indent="0">
              <a:buNone/>
              <a:defRPr sz="321"/>
            </a:lvl6pPr>
            <a:lvl7pPr marL="880567" indent="0">
              <a:buNone/>
              <a:defRPr sz="321"/>
            </a:lvl7pPr>
            <a:lvl8pPr marL="1027328" indent="0">
              <a:buNone/>
              <a:defRPr sz="321"/>
            </a:lvl8pPr>
            <a:lvl9pPr marL="1174090" indent="0">
              <a:buNone/>
              <a:defRPr sz="3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7E29-659B-894D-87BD-0504582EB961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A571-2C33-CC49-8A34-5076CA62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83" y="195686"/>
            <a:ext cx="946707" cy="684901"/>
          </a:xfrm>
        </p:spPr>
        <p:txBody>
          <a:bodyPr anchor="b"/>
          <a:lstStyle>
            <a:lvl1pPr>
              <a:defRPr sz="10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7879" y="422628"/>
            <a:ext cx="1485990" cy="2085957"/>
          </a:xfrm>
        </p:spPr>
        <p:txBody>
          <a:bodyPr anchor="t"/>
          <a:lstStyle>
            <a:lvl1pPr marL="0" indent="0">
              <a:buNone/>
              <a:defRPr sz="1027"/>
            </a:lvl1pPr>
            <a:lvl2pPr marL="146761" indent="0">
              <a:buNone/>
              <a:defRPr sz="899"/>
            </a:lvl2pPr>
            <a:lvl3pPr marL="293522" indent="0">
              <a:buNone/>
              <a:defRPr sz="770"/>
            </a:lvl3pPr>
            <a:lvl4pPr marL="440284" indent="0">
              <a:buNone/>
              <a:defRPr sz="642"/>
            </a:lvl4pPr>
            <a:lvl5pPr marL="587045" indent="0">
              <a:buNone/>
              <a:defRPr sz="642"/>
            </a:lvl5pPr>
            <a:lvl6pPr marL="733806" indent="0">
              <a:buNone/>
              <a:defRPr sz="642"/>
            </a:lvl6pPr>
            <a:lvl7pPr marL="880567" indent="0">
              <a:buNone/>
              <a:defRPr sz="642"/>
            </a:lvl7pPr>
            <a:lvl8pPr marL="1027328" indent="0">
              <a:buNone/>
              <a:defRPr sz="642"/>
            </a:lvl8pPr>
            <a:lvl9pPr marL="1174090" indent="0">
              <a:buNone/>
              <a:defRPr sz="6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183" y="880587"/>
            <a:ext cx="946707" cy="1631395"/>
          </a:xfrm>
        </p:spPr>
        <p:txBody>
          <a:bodyPr/>
          <a:lstStyle>
            <a:lvl1pPr marL="0" indent="0">
              <a:buNone/>
              <a:defRPr sz="514"/>
            </a:lvl1pPr>
            <a:lvl2pPr marL="146761" indent="0">
              <a:buNone/>
              <a:defRPr sz="449"/>
            </a:lvl2pPr>
            <a:lvl3pPr marL="293522" indent="0">
              <a:buNone/>
              <a:defRPr sz="385"/>
            </a:lvl3pPr>
            <a:lvl4pPr marL="440284" indent="0">
              <a:buNone/>
              <a:defRPr sz="321"/>
            </a:lvl4pPr>
            <a:lvl5pPr marL="587045" indent="0">
              <a:buNone/>
              <a:defRPr sz="321"/>
            </a:lvl5pPr>
            <a:lvl6pPr marL="733806" indent="0">
              <a:buNone/>
              <a:defRPr sz="321"/>
            </a:lvl6pPr>
            <a:lvl7pPr marL="880567" indent="0">
              <a:buNone/>
              <a:defRPr sz="321"/>
            </a:lvl7pPr>
            <a:lvl8pPr marL="1027328" indent="0">
              <a:buNone/>
              <a:defRPr sz="321"/>
            </a:lvl8pPr>
            <a:lvl9pPr marL="1174090" indent="0">
              <a:buNone/>
              <a:defRPr sz="3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7E29-659B-894D-87BD-0504582EB961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1A571-2C33-CC49-8A34-5076CA62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5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801" y="156278"/>
            <a:ext cx="2531686" cy="567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801" y="781385"/>
            <a:ext cx="2531686" cy="1862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801" y="2720578"/>
            <a:ext cx="660440" cy="156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277E29-659B-894D-87BD-0504582EB961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2314" y="2720578"/>
            <a:ext cx="990660" cy="156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73047" y="2720578"/>
            <a:ext cx="660440" cy="1562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1A571-2C33-CC49-8A34-5076CA62D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2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93522" rtl="0" eaLnBrk="1" latinLnBrk="0" hangingPunct="1">
        <a:lnSpc>
          <a:spcPct val="90000"/>
        </a:lnSpc>
        <a:spcBef>
          <a:spcPct val="0"/>
        </a:spcBef>
        <a:buNone/>
        <a:defRPr sz="14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381" indent="-73381" algn="l" defTabSz="293522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899" kern="1200">
          <a:solidFill>
            <a:schemeClr val="tx1"/>
          </a:solidFill>
          <a:latin typeface="+mn-lt"/>
          <a:ea typeface="+mn-ea"/>
          <a:cs typeface="+mn-cs"/>
        </a:defRPr>
      </a:lvl1pPr>
      <a:lvl2pPr marL="220142" indent="-73381" algn="l" defTabSz="293522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2pPr>
      <a:lvl3pPr marL="366903" indent="-73381" algn="l" defTabSz="293522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642" kern="1200">
          <a:solidFill>
            <a:schemeClr val="tx1"/>
          </a:solidFill>
          <a:latin typeface="+mn-lt"/>
          <a:ea typeface="+mn-ea"/>
          <a:cs typeface="+mn-cs"/>
        </a:defRPr>
      </a:lvl3pPr>
      <a:lvl4pPr marL="513664" indent="-73381" algn="l" defTabSz="293522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78" kern="1200">
          <a:solidFill>
            <a:schemeClr val="tx1"/>
          </a:solidFill>
          <a:latin typeface="+mn-lt"/>
          <a:ea typeface="+mn-ea"/>
          <a:cs typeface="+mn-cs"/>
        </a:defRPr>
      </a:lvl4pPr>
      <a:lvl5pPr marL="660425" indent="-73381" algn="l" defTabSz="293522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78" kern="1200">
          <a:solidFill>
            <a:schemeClr val="tx1"/>
          </a:solidFill>
          <a:latin typeface="+mn-lt"/>
          <a:ea typeface="+mn-ea"/>
          <a:cs typeface="+mn-cs"/>
        </a:defRPr>
      </a:lvl5pPr>
      <a:lvl6pPr marL="807187" indent="-73381" algn="l" defTabSz="293522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78" kern="1200">
          <a:solidFill>
            <a:schemeClr val="tx1"/>
          </a:solidFill>
          <a:latin typeface="+mn-lt"/>
          <a:ea typeface="+mn-ea"/>
          <a:cs typeface="+mn-cs"/>
        </a:defRPr>
      </a:lvl6pPr>
      <a:lvl7pPr marL="953948" indent="-73381" algn="l" defTabSz="293522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78" kern="1200">
          <a:solidFill>
            <a:schemeClr val="tx1"/>
          </a:solidFill>
          <a:latin typeface="+mn-lt"/>
          <a:ea typeface="+mn-ea"/>
          <a:cs typeface="+mn-cs"/>
        </a:defRPr>
      </a:lvl7pPr>
      <a:lvl8pPr marL="1100709" indent="-73381" algn="l" defTabSz="293522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78" kern="1200">
          <a:solidFill>
            <a:schemeClr val="tx1"/>
          </a:solidFill>
          <a:latin typeface="+mn-lt"/>
          <a:ea typeface="+mn-ea"/>
          <a:cs typeface="+mn-cs"/>
        </a:defRPr>
      </a:lvl8pPr>
      <a:lvl9pPr marL="1247470" indent="-73381" algn="l" defTabSz="293522" rtl="0" eaLnBrk="1" latinLnBrk="0" hangingPunct="1">
        <a:lnSpc>
          <a:spcPct val="90000"/>
        </a:lnSpc>
        <a:spcBef>
          <a:spcPts val="161"/>
        </a:spcBef>
        <a:buFont typeface="Arial" panose="020B0604020202020204" pitchFamily="34" charset="0"/>
        <a:buChar char="•"/>
        <a:defRPr sz="5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3522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1pPr>
      <a:lvl2pPr marL="146761" algn="l" defTabSz="293522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2pPr>
      <a:lvl3pPr marL="293522" algn="l" defTabSz="293522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3pPr>
      <a:lvl4pPr marL="440284" algn="l" defTabSz="293522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4pPr>
      <a:lvl5pPr marL="587045" algn="l" defTabSz="293522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5pPr>
      <a:lvl6pPr marL="733806" algn="l" defTabSz="293522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6pPr>
      <a:lvl7pPr marL="880567" algn="l" defTabSz="293522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7pPr>
      <a:lvl8pPr marL="1027328" algn="l" defTabSz="293522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8pPr>
      <a:lvl9pPr marL="1174090" algn="l" defTabSz="293522" rtl="0" eaLnBrk="1" latinLnBrk="0" hangingPunct="1">
        <a:defRPr sz="5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2.png"/><Relationship Id="rId5" Type="http://schemas.microsoft.com/office/2007/relationships/media" Target="../media/media3.mp4"/><Relationship Id="rId10" Type="http://schemas.openxmlformats.org/officeDocument/2006/relationships/image" Target="../media/image1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d_3.mp4" descr="id_3.mp4">
            <a:extLst>
              <a:ext uri="{FF2B5EF4-FFF2-40B4-BE49-F238E27FC236}">
                <a16:creationId xmlns:a16="http://schemas.microsoft.com/office/drawing/2014/main" id="{8817C8AC-6F40-F1A1-0857-471C48430F8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7433" y="27433"/>
            <a:ext cx="1426974" cy="1426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d_122.mp4" descr="id_122.mp4">
            <a:extLst>
              <a:ext uri="{FF2B5EF4-FFF2-40B4-BE49-F238E27FC236}">
                <a16:creationId xmlns:a16="http://schemas.microsoft.com/office/drawing/2014/main" id="{AC7289FA-E80D-F61D-20B3-B106909FAAC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rcRect r="36"/>
          <a:stretch>
            <a:fillRect/>
          </a:stretch>
        </p:blipFill>
        <p:spPr>
          <a:xfrm>
            <a:off x="1481329" y="27433"/>
            <a:ext cx="1426464" cy="1426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d_119.mp4" descr="id_119.mp4">
            <a:extLst>
              <a:ext uri="{FF2B5EF4-FFF2-40B4-BE49-F238E27FC236}">
                <a16:creationId xmlns:a16="http://schemas.microsoft.com/office/drawing/2014/main" id="{C6CBED9A-CF75-02DC-1CCD-E5D416B8C3C1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rcRect r="36"/>
          <a:stretch>
            <a:fillRect/>
          </a:stretch>
        </p:blipFill>
        <p:spPr>
          <a:xfrm>
            <a:off x="27433" y="1481329"/>
            <a:ext cx="1426464" cy="1426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d_46.mp4" descr="id_46.mp4">
            <a:extLst>
              <a:ext uri="{FF2B5EF4-FFF2-40B4-BE49-F238E27FC236}">
                <a16:creationId xmlns:a16="http://schemas.microsoft.com/office/drawing/2014/main" id="{0B973E74-5E1B-E74A-834D-A1E00EC799B6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481329" y="1481329"/>
            <a:ext cx="1426974" cy="14264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4826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6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10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10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10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Macintosh PowerPoint</Application>
  <PresentationFormat>Custom</PresentationFormat>
  <Paragraphs>0</Paragraphs>
  <Slides>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Danny Tran</dc:creator>
  <cp:lastModifiedBy>Danny Tran</cp:lastModifiedBy>
  <cp:revision>7</cp:revision>
  <dcterms:created xsi:type="dcterms:W3CDTF">2025-06-26T03:10:47Z</dcterms:created>
  <dcterms:modified xsi:type="dcterms:W3CDTF">2025-07-02T20:06:40Z</dcterms:modified>
</cp:coreProperties>
</file>