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81D4-3DAC-4BB3-9DEA-EBA232BA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86388"/>
          </a:xfrm>
        </p:spPr>
        <p:txBody>
          <a:bodyPr/>
          <a:lstStyle/>
          <a:p>
            <a:r>
              <a:rPr lang="en-GB" dirty="0"/>
              <a:t>How it Works: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E0B5-D52C-42D6-9935-9FD951092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0674"/>
            <a:ext cx="10691265" cy="4148540"/>
          </a:xfrm>
        </p:spPr>
        <p:txBody>
          <a:bodyPr/>
          <a:lstStyle/>
          <a:p>
            <a:r>
              <a:rPr lang="en-GB" dirty="0"/>
              <a:t>Brief demo of code: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8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6DEE-7960-4A78-8CCD-24C192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needs to be discussed: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31CC-B262-4A28-9E18-02945DA6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being solved. </a:t>
            </a:r>
          </a:p>
          <a:p>
            <a:r>
              <a:rPr lang="en-GB" dirty="0"/>
              <a:t>The method used. </a:t>
            </a:r>
          </a:p>
          <a:p>
            <a:r>
              <a:rPr lang="en-GB" dirty="0"/>
              <a:t>Results obtained so far.</a:t>
            </a:r>
          </a:p>
          <a:p>
            <a:endParaRPr lang="en-GB" dirty="0"/>
          </a:p>
          <a:p>
            <a:r>
              <a:rPr lang="en-GB" dirty="0"/>
              <a:t>Introduction, methodology, implementation, results</a:t>
            </a:r>
          </a:p>
          <a:p>
            <a:r>
              <a:rPr lang="en-GB" dirty="0"/>
              <a:t>Background, Objectives, Algorithm, Scalability, applications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82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</a:t>
            </a:r>
            <a:r>
              <a:rPr lang="en-GB" dirty="0" err="1"/>
              <a:t>i</a:t>
            </a:r>
            <a:r>
              <a:rPr lang="en-GB" dirty="0"/>
              <a:t>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Open Source Specialist Group – Young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a Rat?  </a:t>
            </a:r>
            <a:br>
              <a:rPr lang="en-US"/>
            </a:b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Considerations for Rats: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CA95-0974-4E3B-A0D6-4B956FDB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Language: </a:t>
            </a:r>
          </a:p>
          <a:p>
            <a:r>
              <a:rPr lang="en-GB" dirty="0"/>
              <a:t>Methodology: </a:t>
            </a:r>
          </a:p>
          <a:p>
            <a:r>
              <a:rPr lang="en-GB" dirty="0"/>
              <a:t>System: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Rat: The Crucial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– multi </a:t>
            </a:r>
          </a:p>
          <a:p>
            <a:r>
              <a:rPr lang="en-GB" dirty="0"/>
              <a:t>TCP</a:t>
            </a:r>
          </a:p>
          <a:p>
            <a:r>
              <a:rPr lang="en-GB" dirty="0"/>
              <a:t>Sockets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Functionality: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766A-604A-4FCB-8FFA-4D1F8DC3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 a console message.</a:t>
            </a:r>
          </a:p>
          <a:p>
            <a:r>
              <a:rPr lang="en-GB" dirty="0"/>
              <a:t>Shut down remotely.</a:t>
            </a:r>
          </a:p>
          <a:p>
            <a:r>
              <a:rPr lang="en-GB" dirty="0"/>
              <a:t>Copy and retrieve files, and folders.</a:t>
            </a:r>
          </a:p>
          <a:p>
            <a:r>
              <a:rPr lang="en-GB" dirty="0"/>
              <a:t>(non-interactive) Reverse Shell.</a:t>
            </a:r>
          </a:p>
          <a:p>
            <a:r>
              <a:rPr lang="en-GB" dirty="0"/>
              <a:t>Change current working directory on remote device.</a:t>
            </a:r>
          </a:p>
          <a:p>
            <a:r>
              <a:rPr lang="en-GB" dirty="0"/>
              <a:t>Disconnect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CA0FA3D-96E7-4396-AF91-C2D9FBA5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9A26-BD21-4BFE-8EB2-1FCD292B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Future Functionality &amp; Ideas: </a:t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DFC3AD-4EEB-4A1B-92AF-CFD29F0E9309}"/>
              </a:ext>
            </a:extLst>
          </p:cNvPr>
          <p:cNvSpPr txBox="1"/>
          <p:nvPr/>
        </p:nvSpPr>
        <p:spPr>
          <a:xfrm>
            <a:off x="344905" y="342900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Send a file</a:t>
            </a:r>
          </a:p>
          <a:p>
            <a:r>
              <a:rPr lang="en-GB" dirty="0">
                <a:solidFill>
                  <a:schemeClr val="bg1"/>
                </a:solidFill>
              </a:rPr>
              <a:t>Run a file or script</a:t>
            </a:r>
          </a:p>
          <a:p>
            <a:r>
              <a:rPr lang="en-GB" dirty="0">
                <a:solidFill>
                  <a:schemeClr val="bg1"/>
                </a:solidFill>
              </a:rPr>
              <a:t>Take a Screenshot</a:t>
            </a:r>
          </a:p>
          <a:p>
            <a:r>
              <a:rPr lang="en-GB" dirty="0">
                <a:solidFill>
                  <a:schemeClr val="bg1"/>
                </a:solidFill>
              </a:rPr>
              <a:t>Key Logger (including start/stop commands)</a:t>
            </a:r>
          </a:p>
          <a:p>
            <a:r>
              <a:rPr lang="en-GB" dirty="0">
                <a:solidFill>
                  <a:schemeClr val="bg1"/>
                </a:solidFill>
              </a:rPr>
              <a:t>Get Clipboard Contents</a:t>
            </a:r>
          </a:p>
          <a:p>
            <a:r>
              <a:rPr lang="en-GB" dirty="0">
                <a:solidFill>
                  <a:schemeClr val="bg1"/>
                </a:solidFill>
              </a:rPr>
              <a:t>Retrieve keylogger files</a:t>
            </a:r>
          </a:p>
          <a:p>
            <a:r>
              <a:rPr lang="en-GB" dirty="0">
                <a:solidFill>
                  <a:schemeClr val="bg1"/>
                </a:solidFill>
              </a:rPr>
              <a:t>Lock Pc</a:t>
            </a:r>
          </a:p>
          <a:p>
            <a:r>
              <a:rPr lang="en-GB" dirty="0">
                <a:solidFill>
                  <a:schemeClr val="bg1"/>
                </a:solidFill>
              </a:rPr>
              <a:t>Possible Linux functionality</a:t>
            </a:r>
          </a:p>
          <a:p>
            <a:r>
              <a:rPr lang="en-GB" dirty="0">
                <a:solidFill>
                  <a:schemeClr val="bg1"/>
                </a:solidFill>
              </a:rPr>
              <a:t>Upload file</a:t>
            </a:r>
          </a:p>
          <a:p>
            <a:r>
              <a:rPr lang="en-GB" dirty="0">
                <a:solidFill>
                  <a:schemeClr val="bg1"/>
                </a:solidFill>
              </a:rPr>
              <a:t>*N.B. Some of these features will only be implemented to work on a Pc running windows 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2FBD-48AB-4FAD-BF1A-D5F08C2D42CD}"/>
              </a:ext>
            </a:extLst>
          </p:cNvPr>
          <p:cNvSpPr txBox="1"/>
          <p:nvPr/>
        </p:nvSpPr>
        <p:spPr>
          <a:xfrm>
            <a:off x="8662717" y="8682"/>
            <a:ext cx="352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*These features are ideas and not guaranteed to be added*</a:t>
            </a:r>
          </a:p>
        </p:txBody>
      </p:sp>
    </p:spTree>
    <p:extLst>
      <p:ext uri="{BB962C8B-B14F-4D97-AF65-F5344CB8AC3E}">
        <p14:creationId xmlns:p14="http://schemas.microsoft.com/office/powerpoint/2010/main" val="252147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82" y="908957"/>
            <a:ext cx="3819375" cy="335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0C0A8-3E5C-476B-A64B-4D4FDE8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70990" y="908957"/>
            <a:ext cx="6620910" cy="522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Acknowledge/Accept Connection: Both parties must acknowledge and accept the connection.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can terminate at any point.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301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“Investigating the Parallels between using a RAT-Style Software for Malicious purposes and virtuous intent”</vt:lpstr>
      <vt:lpstr>What is a Rat?   </vt:lpstr>
      <vt:lpstr>Glossary &amp; Terms:</vt:lpstr>
      <vt:lpstr>How are RATs used?  </vt:lpstr>
      <vt:lpstr>General Considerations for Rats:  </vt:lpstr>
      <vt:lpstr>My Rat: The Crucial Decisions</vt:lpstr>
      <vt:lpstr>Current Functionality:  </vt:lpstr>
      <vt:lpstr>Future Functionality &amp; Ideas:  </vt:lpstr>
      <vt:lpstr>Future Functionality &amp; Ideas:</vt:lpstr>
      <vt:lpstr>How it Works: </vt:lpstr>
      <vt:lpstr>What needs to be discussed:  </vt:lpstr>
      <vt:lpstr>Who am i?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17</cp:revision>
  <dcterms:created xsi:type="dcterms:W3CDTF">2021-02-06T21:53:32Z</dcterms:created>
  <dcterms:modified xsi:type="dcterms:W3CDTF">2021-02-11T21:38:55Z</dcterms:modified>
</cp:coreProperties>
</file>