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0" r:id="rId6"/>
    <p:sldId id="260" r:id="rId7"/>
    <p:sldId id="278" r:id="rId8"/>
    <p:sldId id="259" r:id="rId9"/>
    <p:sldId id="280" r:id="rId10"/>
    <p:sldId id="281" r:id="rId11"/>
    <p:sldId id="261" r:id="rId12"/>
    <p:sldId id="288" r:id="rId13"/>
    <p:sldId id="286" r:id="rId14"/>
    <p:sldId id="289" r:id="rId15"/>
    <p:sldId id="287" r:id="rId16"/>
    <p:sldId id="283" r:id="rId17"/>
    <p:sldId id="282" r:id="rId18"/>
    <p:sldId id="276" r:id="rId19"/>
    <p:sldId id="284" r:id="rId20"/>
    <p:sldId id="285" r:id="rId21"/>
    <p:sldId id="294" r:id="rId22"/>
    <p:sldId id="266" r:id="rId23"/>
    <p:sldId id="290" r:id="rId24"/>
    <p:sldId id="269" r:id="rId25"/>
    <p:sldId id="279" r:id="rId26"/>
    <p:sldId id="265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9CA5-8CD0-4C9E-88F8-341F03296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A7C8FE-AE77-411E-B401-89F8E38ED6AD}">
      <dgm:prSet/>
      <dgm:spPr/>
      <dgm:t>
        <a:bodyPr/>
        <a:lstStyle/>
        <a:p>
          <a:r>
            <a:rPr lang="en-GB"/>
            <a:t>Research</a:t>
          </a:r>
          <a:endParaRPr lang="en-US"/>
        </a:p>
      </dgm:t>
    </dgm:pt>
    <dgm:pt modelId="{E8E780C4-35CB-4ADD-8E64-A01306D322C6}" type="parTrans" cxnId="{262F95DB-3CB4-4BA5-9AF5-C71DA1AEE4CC}">
      <dgm:prSet/>
      <dgm:spPr/>
      <dgm:t>
        <a:bodyPr/>
        <a:lstStyle/>
        <a:p>
          <a:endParaRPr lang="en-US"/>
        </a:p>
      </dgm:t>
    </dgm:pt>
    <dgm:pt modelId="{56F81D20-4BFB-4507-B56D-6B8D68C86ABA}" type="sibTrans" cxnId="{262F95DB-3CB4-4BA5-9AF5-C71DA1AEE4CC}">
      <dgm:prSet/>
      <dgm:spPr/>
      <dgm:t>
        <a:bodyPr/>
        <a:lstStyle/>
        <a:p>
          <a:endParaRPr lang="en-US"/>
        </a:p>
      </dgm:t>
    </dgm:pt>
    <dgm:pt modelId="{5317CC51-5AB1-4279-BAD0-E2C7E4230848}">
      <dgm:prSet/>
      <dgm:spPr/>
      <dgm:t>
        <a:bodyPr/>
        <a:lstStyle/>
        <a:p>
          <a:r>
            <a:rPr lang="en-GB"/>
            <a:t>Plan</a:t>
          </a:r>
          <a:endParaRPr lang="en-US"/>
        </a:p>
      </dgm:t>
    </dgm:pt>
    <dgm:pt modelId="{639093BD-A6FB-49A5-87CA-FEE04177854D}" type="parTrans" cxnId="{8F50D3B2-FA63-424B-A022-AED828906DC4}">
      <dgm:prSet/>
      <dgm:spPr/>
      <dgm:t>
        <a:bodyPr/>
        <a:lstStyle/>
        <a:p>
          <a:endParaRPr lang="en-US"/>
        </a:p>
      </dgm:t>
    </dgm:pt>
    <dgm:pt modelId="{DFF513CA-02C2-472A-BA6C-93C3D12A7E3F}" type="sibTrans" cxnId="{8F50D3B2-FA63-424B-A022-AED828906DC4}">
      <dgm:prSet/>
      <dgm:spPr/>
      <dgm:t>
        <a:bodyPr/>
        <a:lstStyle/>
        <a:p>
          <a:endParaRPr lang="en-US"/>
        </a:p>
      </dgm:t>
    </dgm:pt>
    <dgm:pt modelId="{554AD01C-FD56-4756-8AD6-B54F174C30EA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780ADE50-9644-4D5A-AD24-91017175658C}" type="parTrans" cxnId="{309FB1F3-D927-4DDD-A083-77434AF858AD}">
      <dgm:prSet/>
      <dgm:spPr/>
      <dgm:t>
        <a:bodyPr/>
        <a:lstStyle/>
        <a:p>
          <a:endParaRPr lang="en-US"/>
        </a:p>
      </dgm:t>
    </dgm:pt>
    <dgm:pt modelId="{61C573CD-1148-42C3-A713-1BDE745DB481}" type="sibTrans" cxnId="{309FB1F3-D927-4DDD-A083-77434AF858AD}">
      <dgm:prSet/>
      <dgm:spPr/>
      <dgm:t>
        <a:bodyPr/>
        <a:lstStyle/>
        <a:p>
          <a:endParaRPr lang="en-US"/>
        </a:p>
      </dgm:t>
    </dgm:pt>
    <dgm:pt modelId="{A31B74A1-AA50-4510-870A-039518A01C4A}">
      <dgm:prSet/>
      <dgm:spPr/>
      <dgm:t>
        <a:bodyPr/>
        <a:lstStyle/>
        <a:p>
          <a:r>
            <a:rPr lang="en-GB" dirty="0"/>
            <a:t>Isolated Build &amp; Testing </a:t>
          </a:r>
          <a:endParaRPr lang="en-US" dirty="0"/>
        </a:p>
      </dgm:t>
    </dgm:pt>
    <dgm:pt modelId="{EFD51CF8-9B8D-4C2F-99DD-F32E8687D4D2}" type="parTrans" cxnId="{36555C29-A44A-4115-B0D2-56742FE5DBB7}">
      <dgm:prSet/>
      <dgm:spPr/>
      <dgm:t>
        <a:bodyPr/>
        <a:lstStyle/>
        <a:p>
          <a:endParaRPr lang="en-US"/>
        </a:p>
      </dgm:t>
    </dgm:pt>
    <dgm:pt modelId="{53005F88-DED6-45A2-AB8D-354D88190518}" type="sibTrans" cxnId="{36555C29-A44A-4115-B0D2-56742FE5DBB7}">
      <dgm:prSet/>
      <dgm:spPr/>
      <dgm:t>
        <a:bodyPr/>
        <a:lstStyle/>
        <a:p>
          <a:endParaRPr lang="en-US"/>
        </a:p>
      </dgm:t>
    </dgm:pt>
    <dgm:pt modelId="{7BA120A4-F7B8-44B1-80FD-35952DE41559}">
      <dgm:prSet/>
      <dgm:spPr/>
      <dgm:t>
        <a:bodyPr/>
        <a:lstStyle/>
        <a:p>
          <a:r>
            <a:rPr lang="en-GB" dirty="0"/>
            <a:t>Integrated Build &amp; Testing</a:t>
          </a:r>
          <a:endParaRPr lang="en-US" dirty="0"/>
        </a:p>
      </dgm:t>
    </dgm:pt>
    <dgm:pt modelId="{CE0E499D-BA2D-4DFF-8EE5-25BF37A404C1}" type="parTrans" cxnId="{22715270-A236-4433-8E65-F354F01C5594}">
      <dgm:prSet/>
      <dgm:spPr/>
      <dgm:t>
        <a:bodyPr/>
        <a:lstStyle/>
        <a:p>
          <a:endParaRPr lang="en-US"/>
        </a:p>
      </dgm:t>
    </dgm:pt>
    <dgm:pt modelId="{7999D6C2-D1A5-423D-B7B6-7AEF9EB6D1E7}" type="sibTrans" cxnId="{22715270-A236-4433-8E65-F354F01C5594}">
      <dgm:prSet/>
      <dgm:spPr/>
      <dgm:t>
        <a:bodyPr/>
        <a:lstStyle/>
        <a:p>
          <a:endParaRPr lang="en-US"/>
        </a:p>
      </dgm:t>
    </dgm:pt>
    <dgm:pt modelId="{C9ADE29F-D5A1-4BCF-8E7B-18B99BE3D082}">
      <dgm:prSet/>
      <dgm:spPr/>
      <dgm:t>
        <a:bodyPr/>
        <a:lstStyle/>
        <a:p>
          <a:r>
            <a:rPr lang="en-GB" dirty="0"/>
            <a:t>Fully integrated Deployment</a:t>
          </a:r>
          <a:endParaRPr lang="en-US" dirty="0"/>
        </a:p>
      </dgm:t>
    </dgm:pt>
    <dgm:pt modelId="{216574EC-7BE3-48BC-8A41-E69EA04F2807}" type="parTrans" cxnId="{E15FA564-D9BC-4F82-BAAD-6AD83E0A4C51}">
      <dgm:prSet/>
      <dgm:spPr/>
      <dgm:t>
        <a:bodyPr/>
        <a:lstStyle/>
        <a:p>
          <a:endParaRPr lang="en-US"/>
        </a:p>
      </dgm:t>
    </dgm:pt>
    <dgm:pt modelId="{C52A57E6-5076-40C6-9039-DBD5AC2740DD}" type="sibTrans" cxnId="{E15FA564-D9BC-4F82-BAAD-6AD83E0A4C51}">
      <dgm:prSet/>
      <dgm:spPr/>
      <dgm:t>
        <a:bodyPr/>
        <a:lstStyle/>
        <a:p>
          <a:endParaRPr lang="en-US"/>
        </a:p>
      </dgm:t>
    </dgm:pt>
    <dgm:pt modelId="{621449F9-645B-40F5-804F-9235B8EA4163}" type="pres">
      <dgm:prSet presAssocID="{3AD09CA5-8CD0-4C9E-88F8-341F032963CF}" presName="linear" presStyleCnt="0">
        <dgm:presLayoutVars>
          <dgm:animLvl val="lvl"/>
          <dgm:resizeHandles val="exact"/>
        </dgm:presLayoutVars>
      </dgm:prSet>
      <dgm:spPr/>
    </dgm:pt>
    <dgm:pt modelId="{7DE1D2BA-B4C1-4C37-B927-2A14CB86199F}" type="pres">
      <dgm:prSet presAssocID="{02A7C8FE-AE77-411E-B401-89F8E38ED6A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527D3DC-CE2C-4CF2-A302-517F28D7C9C6}" type="pres">
      <dgm:prSet presAssocID="{56F81D20-4BFB-4507-B56D-6B8D68C86ABA}" presName="spacer" presStyleCnt="0"/>
      <dgm:spPr/>
    </dgm:pt>
    <dgm:pt modelId="{CB392FC4-3F85-4F13-9865-EE30FD681E34}" type="pres">
      <dgm:prSet presAssocID="{5317CC51-5AB1-4279-BAD0-E2C7E42308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4394C9-F368-40E8-8EA4-0C0A5C0A724D}" type="pres">
      <dgm:prSet presAssocID="{DFF513CA-02C2-472A-BA6C-93C3D12A7E3F}" presName="spacer" presStyleCnt="0"/>
      <dgm:spPr/>
    </dgm:pt>
    <dgm:pt modelId="{61817775-C650-4A39-8D04-76A5ED0D53C7}" type="pres">
      <dgm:prSet presAssocID="{554AD01C-FD56-4756-8AD6-B54F174C30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30EF5C-1243-4CDC-8904-017A2C7DEBEF}" type="pres">
      <dgm:prSet presAssocID="{61C573CD-1148-42C3-A713-1BDE745DB481}" presName="spacer" presStyleCnt="0"/>
      <dgm:spPr/>
    </dgm:pt>
    <dgm:pt modelId="{459E0F32-91A4-4DBC-93C4-484155C1A3BD}" type="pres">
      <dgm:prSet presAssocID="{A31B74A1-AA50-4510-870A-039518A01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A0B74D-21CB-4F42-BDC6-6F9F1267B0CE}" type="pres">
      <dgm:prSet presAssocID="{53005F88-DED6-45A2-AB8D-354D88190518}" presName="spacer" presStyleCnt="0"/>
      <dgm:spPr/>
    </dgm:pt>
    <dgm:pt modelId="{ED272E32-B5D5-4D8F-9EBE-EAAE2E717FE5}" type="pres">
      <dgm:prSet presAssocID="{7BA120A4-F7B8-44B1-80FD-35952DE41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8299E-ADCA-4ED2-B9BB-8EC04E1998AC}" type="pres">
      <dgm:prSet presAssocID="{7999D6C2-D1A5-423D-B7B6-7AEF9EB6D1E7}" presName="spacer" presStyleCnt="0"/>
      <dgm:spPr/>
    </dgm:pt>
    <dgm:pt modelId="{580545E4-86A6-4795-BDB9-B23D8A92BBFC}" type="pres">
      <dgm:prSet presAssocID="{C9ADE29F-D5A1-4BCF-8E7B-18B99BE3D0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555C29-A44A-4115-B0D2-56742FE5DBB7}" srcId="{3AD09CA5-8CD0-4C9E-88F8-341F032963CF}" destId="{A31B74A1-AA50-4510-870A-039518A01C4A}" srcOrd="3" destOrd="0" parTransId="{EFD51CF8-9B8D-4C2F-99DD-F32E8687D4D2}" sibTransId="{53005F88-DED6-45A2-AB8D-354D88190518}"/>
    <dgm:cxn modelId="{057CF92B-4284-4CDE-A7C8-6EF3BD4C8B04}" type="presOf" srcId="{7BA120A4-F7B8-44B1-80FD-35952DE41559}" destId="{ED272E32-B5D5-4D8F-9EBE-EAAE2E717FE5}" srcOrd="0" destOrd="0" presId="urn:microsoft.com/office/officeart/2005/8/layout/vList2"/>
    <dgm:cxn modelId="{E15FA564-D9BC-4F82-BAAD-6AD83E0A4C51}" srcId="{3AD09CA5-8CD0-4C9E-88F8-341F032963CF}" destId="{C9ADE29F-D5A1-4BCF-8E7B-18B99BE3D082}" srcOrd="5" destOrd="0" parTransId="{216574EC-7BE3-48BC-8A41-E69EA04F2807}" sibTransId="{C52A57E6-5076-40C6-9039-DBD5AC2740DD}"/>
    <dgm:cxn modelId="{184F946A-9DFA-4742-87C7-03C1BA8C4BDF}" type="presOf" srcId="{5317CC51-5AB1-4279-BAD0-E2C7E4230848}" destId="{CB392FC4-3F85-4F13-9865-EE30FD681E34}" srcOrd="0" destOrd="0" presId="urn:microsoft.com/office/officeart/2005/8/layout/vList2"/>
    <dgm:cxn modelId="{1A13694D-5FB1-4067-96A1-8941D52C02F9}" type="presOf" srcId="{02A7C8FE-AE77-411E-B401-89F8E38ED6AD}" destId="{7DE1D2BA-B4C1-4C37-B927-2A14CB86199F}" srcOrd="0" destOrd="0" presId="urn:microsoft.com/office/officeart/2005/8/layout/vList2"/>
    <dgm:cxn modelId="{22715270-A236-4433-8E65-F354F01C5594}" srcId="{3AD09CA5-8CD0-4C9E-88F8-341F032963CF}" destId="{7BA120A4-F7B8-44B1-80FD-35952DE41559}" srcOrd="4" destOrd="0" parTransId="{CE0E499D-BA2D-4DFF-8EE5-25BF37A404C1}" sibTransId="{7999D6C2-D1A5-423D-B7B6-7AEF9EB6D1E7}"/>
    <dgm:cxn modelId="{6A133171-E798-420A-B715-1FDE9E354523}" type="presOf" srcId="{C9ADE29F-D5A1-4BCF-8E7B-18B99BE3D082}" destId="{580545E4-86A6-4795-BDB9-B23D8A92BBFC}" srcOrd="0" destOrd="0" presId="urn:microsoft.com/office/officeart/2005/8/layout/vList2"/>
    <dgm:cxn modelId="{8F50D3B2-FA63-424B-A022-AED828906DC4}" srcId="{3AD09CA5-8CD0-4C9E-88F8-341F032963CF}" destId="{5317CC51-5AB1-4279-BAD0-E2C7E4230848}" srcOrd="1" destOrd="0" parTransId="{639093BD-A6FB-49A5-87CA-FEE04177854D}" sibTransId="{DFF513CA-02C2-472A-BA6C-93C3D12A7E3F}"/>
    <dgm:cxn modelId="{88A6AACD-44CE-4AEA-9A6E-09A47F89F1D7}" type="presOf" srcId="{554AD01C-FD56-4756-8AD6-B54F174C30EA}" destId="{61817775-C650-4A39-8D04-76A5ED0D53C7}" srcOrd="0" destOrd="0" presId="urn:microsoft.com/office/officeart/2005/8/layout/vList2"/>
    <dgm:cxn modelId="{262F95DB-3CB4-4BA5-9AF5-C71DA1AEE4CC}" srcId="{3AD09CA5-8CD0-4C9E-88F8-341F032963CF}" destId="{02A7C8FE-AE77-411E-B401-89F8E38ED6AD}" srcOrd="0" destOrd="0" parTransId="{E8E780C4-35CB-4ADD-8E64-A01306D322C6}" sibTransId="{56F81D20-4BFB-4507-B56D-6B8D68C86ABA}"/>
    <dgm:cxn modelId="{F336E5E1-FB74-4E24-B282-0D9AE16DF69E}" type="presOf" srcId="{A31B74A1-AA50-4510-870A-039518A01C4A}" destId="{459E0F32-91A4-4DBC-93C4-484155C1A3BD}" srcOrd="0" destOrd="0" presId="urn:microsoft.com/office/officeart/2005/8/layout/vList2"/>
    <dgm:cxn modelId="{309FB1F3-D927-4DDD-A083-77434AF858AD}" srcId="{3AD09CA5-8CD0-4C9E-88F8-341F032963CF}" destId="{554AD01C-FD56-4756-8AD6-B54F174C30EA}" srcOrd="2" destOrd="0" parTransId="{780ADE50-9644-4D5A-AD24-91017175658C}" sibTransId="{61C573CD-1148-42C3-A713-1BDE745DB481}"/>
    <dgm:cxn modelId="{68CCDCF5-B5CC-4DC9-ADE2-8BB1FB5E451D}" type="presOf" srcId="{3AD09CA5-8CD0-4C9E-88F8-341F032963CF}" destId="{621449F9-645B-40F5-804F-9235B8EA4163}" srcOrd="0" destOrd="0" presId="urn:microsoft.com/office/officeart/2005/8/layout/vList2"/>
    <dgm:cxn modelId="{F48D053C-A138-48EC-B257-EF4ACCC4D6D1}" type="presParOf" srcId="{621449F9-645B-40F5-804F-9235B8EA4163}" destId="{7DE1D2BA-B4C1-4C37-B927-2A14CB86199F}" srcOrd="0" destOrd="0" presId="urn:microsoft.com/office/officeart/2005/8/layout/vList2"/>
    <dgm:cxn modelId="{E222B13C-B2CA-49C7-AD72-CABEE70A5A9F}" type="presParOf" srcId="{621449F9-645B-40F5-804F-9235B8EA4163}" destId="{3527D3DC-CE2C-4CF2-A302-517F28D7C9C6}" srcOrd="1" destOrd="0" presId="urn:microsoft.com/office/officeart/2005/8/layout/vList2"/>
    <dgm:cxn modelId="{3431F251-433E-4E26-AF4F-F3ACEB99156F}" type="presParOf" srcId="{621449F9-645B-40F5-804F-9235B8EA4163}" destId="{CB392FC4-3F85-4F13-9865-EE30FD681E34}" srcOrd="2" destOrd="0" presId="urn:microsoft.com/office/officeart/2005/8/layout/vList2"/>
    <dgm:cxn modelId="{7AFE9D67-4B4A-46E4-847E-396A651A8BF6}" type="presParOf" srcId="{621449F9-645B-40F5-804F-9235B8EA4163}" destId="{1D4394C9-F368-40E8-8EA4-0C0A5C0A724D}" srcOrd="3" destOrd="0" presId="urn:microsoft.com/office/officeart/2005/8/layout/vList2"/>
    <dgm:cxn modelId="{E79E682F-47E6-4D80-8F91-EA6DDF603082}" type="presParOf" srcId="{621449F9-645B-40F5-804F-9235B8EA4163}" destId="{61817775-C650-4A39-8D04-76A5ED0D53C7}" srcOrd="4" destOrd="0" presId="urn:microsoft.com/office/officeart/2005/8/layout/vList2"/>
    <dgm:cxn modelId="{5A149028-690F-4514-A1C6-AC3A0EFF37DC}" type="presParOf" srcId="{621449F9-645B-40F5-804F-9235B8EA4163}" destId="{8C30EF5C-1243-4CDC-8904-017A2C7DEBEF}" srcOrd="5" destOrd="0" presId="urn:microsoft.com/office/officeart/2005/8/layout/vList2"/>
    <dgm:cxn modelId="{75A2AF7B-829E-4D71-AE8A-A7147B9A473C}" type="presParOf" srcId="{621449F9-645B-40F5-804F-9235B8EA4163}" destId="{459E0F32-91A4-4DBC-93C4-484155C1A3BD}" srcOrd="6" destOrd="0" presId="urn:microsoft.com/office/officeart/2005/8/layout/vList2"/>
    <dgm:cxn modelId="{C87C3D8F-1AF9-4C7E-9BD7-E43C7CD19EE0}" type="presParOf" srcId="{621449F9-645B-40F5-804F-9235B8EA4163}" destId="{43A0B74D-21CB-4F42-BDC6-6F9F1267B0CE}" srcOrd="7" destOrd="0" presId="urn:microsoft.com/office/officeart/2005/8/layout/vList2"/>
    <dgm:cxn modelId="{1E4169E2-96E9-4EEB-BB5C-ED4A2CFE25BD}" type="presParOf" srcId="{621449F9-645B-40F5-804F-9235B8EA4163}" destId="{ED272E32-B5D5-4D8F-9EBE-EAAE2E717FE5}" srcOrd="8" destOrd="0" presId="urn:microsoft.com/office/officeart/2005/8/layout/vList2"/>
    <dgm:cxn modelId="{12A1B4F4-34E6-43A0-B414-5FD9E12A0337}" type="presParOf" srcId="{621449F9-645B-40F5-804F-9235B8EA4163}" destId="{7F68299E-ADCA-4ED2-B9BB-8EC04E1998AC}" srcOrd="9" destOrd="0" presId="urn:microsoft.com/office/officeart/2005/8/layout/vList2"/>
    <dgm:cxn modelId="{053012D0-F0B4-47BA-9D41-2C47890CB949}" type="presParOf" srcId="{621449F9-645B-40F5-804F-9235B8EA4163}" destId="{580545E4-86A6-4795-BDB9-B23D8A92BB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ACE98D0F-C7A6-4A15-932F-F988DA6A817E}">
      <dgm:prSet/>
      <dgm:spPr/>
      <dgm:t>
        <a:bodyPr/>
        <a:lstStyle/>
        <a:p>
          <a:r>
            <a:rPr lang="en-GB" i="1" dirty="0"/>
            <a:t>Record Webcam</a:t>
          </a:r>
          <a:endParaRPr lang="en-US" dirty="0"/>
        </a:p>
      </dgm:t>
    </dgm:pt>
    <dgm:pt modelId="{38624B3B-D119-4B0F-9A47-6D4AA844DC05}" type="parTrans" cxnId="{511E43D9-EDA9-401A-AD63-727E7B0D1A78}">
      <dgm:prSet/>
      <dgm:spPr/>
      <dgm:t>
        <a:bodyPr/>
        <a:lstStyle/>
        <a:p>
          <a:endParaRPr lang="en-GB"/>
        </a:p>
      </dgm:t>
    </dgm:pt>
    <dgm:pt modelId="{1E617849-29EC-44C9-BC5E-F98C276E8713}" type="sibTrans" cxnId="{511E43D9-EDA9-401A-AD63-727E7B0D1A78}">
      <dgm:prSet/>
      <dgm:spPr/>
      <dgm:t>
        <a:bodyPr/>
        <a:lstStyle/>
        <a:p>
          <a:endParaRPr lang="en-GB"/>
        </a:p>
      </dgm:t>
    </dgm:pt>
    <dgm:pt modelId="{57B2D2F3-73A3-4D0C-BEB6-FFBB960B3995}">
      <dgm:prSet/>
      <dgm:spPr/>
      <dgm:t>
        <a:bodyPr/>
        <a:lstStyle/>
        <a:p>
          <a:r>
            <a:rPr lang="en-GB" i="1" dirty="0"/>
            <a:t>Playback recording</a:t>
          </a:r>
          <a:endParaRPr lang="en-US" dirty="0"/>
        </a:p>
      </dgm:t>
    </dgm:pt>
    <dgm:pt modelId="{F73F259E-F90C-4C11-8CDA-C2364E7B517F}" type="parTrans" cxnId="{2710FDAE-9248-4D3B-969F-B07D0C17F29E}">
      <dgm:prSet/>
      <dgm:spPr/>
      <dgm:t>
        <a:bodyPr/>
        <a:lstStyle/>
        <a:p>
          <a:endParaRPr lang="en-GB"/>
        </a:p>
      </dgm:t>
    </dgm:pt>
    <dgm:pt modelId="{CF72938D-D66D-4646-A039-0FEBDDC588A9}" type="sibTrans" cxnId="{2710FDAE-9248-4D3B-969F-B07D0C17F29E}">
      <dgm:prSet/>
      <dgm:spPr/>
      <dgm:t>
        <a:bodyPr/>
        <a:lstStyle/>
        <a:p>
          <a:endParaRPr lang="en-GB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3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3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3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3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3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3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3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3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3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3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3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3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3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3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3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3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3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3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3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3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3">
        <dgm:presLayoutVars>
          <dgm:bulletEnabled val="1"/>
        </dgm:presLayoutVars>
      </dgm:prSet>
      <dgm:spPr/>
    </dgm:pt>
    <dgm:pt modelId="{85083936-F12B-47D6-846D-D53FE590EA69}" type="pres">
      <dgm:prSet presAssocID="{A8D190F2-2A08-4438-BA6C-C75D127CF30D}" presName="sibTrans" presStyleCnt="0"/>
      <dgm:spPr/>
    </dgm:pt>
    <dgm:pt modelId="{9DEEBCF7-1561-4478-865D-E27355C8C26D}" type="pres">
      <dgm:prSet presAssocID="{ACE98D0F-C7A6-4A15-932F-F988DA6A817E}" presName="node" presStyleLbl="node1" presStyleIdx="21" presStyleCnt="23" custScaleX="120211" custScaleY="37463">
        <dgm:presLayoutVars>
          <dgm:bulletEnabled val="1"/>
        </dgm:presLayoutVars>
      </dgm:prSet>
      <dgm:spPr/>
    </dgm:pt>
    <dgm:pt modelId="{7618672F-227E-4402-B407-DDB44E79DE48}" type="pres">
      <dgm:prSet presAssocID="{1E617849-29EC-44C9-BC5E-F98C276E8713}" presName="sibTrans" presStyleCnt="0"/>
      <dgm:spPr/>
    </dgm:pt>
    <dgm:pt modelId="{0ADDAF67-2D7D-434F-A5B8-712614DA02C0}" type="pres">
      <dgm:prSet presAssocID="{57B2D2F3-73A3-4D0C-BEB6-FFBB960B3995}" presName="node" presStyleLbl="node1" presStyleIdx="22" presStyleCnt="23" custScaleX="120211" custScaleY="37463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DCCC1C63-A4C2-4FCF-90C5-1A93E7FE6AC7}" type="presOf" srcId="{57B2D2F3-73A3-4D0C-BEB6-FFBB960B3995}" destId="{0ADDAF67-2D7D-434F-A5B8-712614DA02C0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1B1AE6AC-5916-4AE5-AA29-EE31373A8B47}" type="presOf" srcId="{ACE98D0F-C7A6-4A15-932F-F988DA6A817E}" destId="{9DEEBCF7-1561-4478-865D-E27355C8C26D}" srcOrd="0" destOrd="0" presId="urn:microsoft.com/office/officeart/2005/8/layout/default"/>
    <dgm:cxn modelId="{2710FDAE-9248-4D3B-969F-B07D0C17F29E}" srcId="{F19B6746-9357-4919-9ED4-0EA5248BAF69}" destId="{57B2D2F3-73A3-4D0C-BEB6-FFBB960B3995}" srcOrd="22" destOrd="0" parTransId="{F73F259E-F90C-4C11-8CDA-C2364E7B517F}" sibTransId="{CF72938D-D66D-4646-A039-0FEBDDC588A9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511E43D9-EDA9-401A-AD63-727E7B0D1A78}" srcId="{F19B6746-9357-4919-9ED4-0EA5248BAF69}" destId="{ACE98D0F-C7A6-4A15-932F-F988DA6A817E}" srcOrd="21" destOrd="0" parTransId="{38624B3B-D119-4B0F-9A47-6D4AA844DC05}" sibTransId="{1E617849-29EC-44C9-BC5E-F98C276E8713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  <dgm:cxn modelId="{6570E0F8-6938-4D76-B0D7-2804426BCA2A}" type="presParOf" srcId="{C75FF966-63D4-4A00-86B0-80286E5E50CE}" destId="{85083936-F12B-47D6-846D-D53FE590EA69}" srcOrd="41" destOrd="0" presId="urn:microsoft.com/office/officeart/2005/8/layout/default"/>
    <dgm:cxn modelId="{DC568D19-E208-4593-BA4E-60A0BC86403A}" type="presParOf" srcId="{C75FF966-63D4-4A00-86B0-80286E5E50CE}" destId="{9DEEBCF7-1561-4478-865D-E27355C8C26D}" srcOrd="42" destOrd="0" presId="urn:microsoft.com/office/officeart/2005/8/layout/default"/>
    <dgm:cxn modelId="{F0653387-7A55-4D75-AC40-16EA0E999EA3}" type="presParOf" srcId="{C75FF966-63D4-4A00-86B0-80286E5E50CE}" destId="{7618672F-227E-4402-B407-DDB44E79DE48}" srcOrd="43" destOrd="0" presId="urn:microsoft.com/office/officeart/2005/8/layout/default"/>
    <dgm:cxn modelId="{B0ACA7BA-6506-4320-ABAA-710CB8685E0D}" type="presParOf" srcId="{C75FF966-63D4-4A00-86B0-80286E5E50CE}" destId="{0ADDAF67-2D7D-434F-A5B8-712614DA02C0}" srcOrd="4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/>
            <a:t>Lightweight, </a:t>
          </a:r>
          <a:endParaRPr lang="en-US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/>
            <a:t>Fast, </a:t>
          </a:r>
          <a:endParaRPr lang="en-US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/>
            <a:t>OpenSource,</a:t>
          </a:r>
          <a:endParaRPr lang="en-US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/>
            <a:t>Free, </a:t>
          </a:r>
          <a:endParaRPr lang="en-US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/>
            <a:t>Easy to use, </a:t>
          </a:r>
          <a:endParaRPr lang="en-US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/>
            <a:t>Easy to modify and expand</a:t>
          </a:r>
          <a:endParaRPr lang="en-US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Effective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 dirty="0"/>
            <a:t>Fully Functional, </a:t>
          </a:r>
          <a:endParaRPr lang="en-US" dirty="0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 dirty="0"/>
            <a:t>Scalable &amp; Extendable, </a:t>
          </a:r>
          <a:endParaRPr lang="en-US" dirty="0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 dirty="0"/>
            <a:t>All Objectives Achieved,</a:t>
          </a:r>
          <a:endParaRPr lang="en-US" dirty="0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 dirty="0"/>
            <a:t>Results correct to intended purpose, </a:t>
          </a:r>
          <a:endParaRPr lang="en-US" dirty="0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 dirty="0"/>
            <a:t>Reliable,</a:t>
          </a:r>
          <a:endParaRPr lang="en-US" dirty="0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 dirty="0"/>
            <a:t>Complete,</a:t>
          </a:r>
          <a:endParaRPr lang="en-US" dirty="0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More emphasis could have been placed on UI and aesthetics.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 custScaleY="15769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D2BA-B4C1-4C37-B927-2A14CB86199F}">
      <dsp:nvSpPr>
        <dsp:cNvPr id="0" name=""/>
        <dsp:cNvSpPr/>
      </dsp:nvSpPr>
      <dsp:spPr>
        <a:xfrm>
          <a:off x="0" y="40550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Research</a:t>
          </a:r>
          <a:endParaRPr lang="en-US" sz="3500" kern="1200"/>
        </a:p>
      </dsp:txBody>
      <dsp:txXfrm>
        <a:off x="39980" y="80530"/>
        <a:ext cx="6091988" cy="739039"/>
      </dsp:txXfrm>
    </dsp:sp>
    <dsp:sp modelId="{CB392FC4-3F85-4F13-9865-EE30FD681E34}">
      <dsp:nvSpPr>
        <dsp:cNvPr id="0" name=""/>
        <dsp:cNvSpPr/>
      </dsp:nvSpPr>
      <dsp:spPr>
        <a:xfrm>
          <a:off x="0" y="960350"/>
          <a:ext cx="6171948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Plan</a:t>
          </a:r>
          <a:endParaRPr lang="en-US" sz="3500" kern="1200"/>
        </a:p>
      </dsp:txBody>
      <dsp:txXfrm>
        <a:off x="39980" y="1000330"/>
        <a:ext cx="6091988" cy="739039"/>
      </dsp:txXfrm>
    </dsp:sp>
    <dsp:sp modelId="{61817775-C650-4A39-8D04-76A5ED0D53C7}">
      <dsp:nvSpPr>
        <dsp:cNvPr id="0" name=""/>
        <dsp:cNvSpPr/>
      </dsp:nvSpPr>
      <dsp:spPr>
        <a:xfrm>
          <a:off x="0" y="1880150"/>
          <a:ext cx="6171948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Design</a:t>
          </a:r>
          <a:endParaRPr lang="en-US" sz="3500" kern="1200"/>
        </a:p>
      </dsp:txBody>
      <dsp:txXfrm>
        <a:off x="39980" y="1920130"/>
        <a:ext cx="6091988" cy="739039"/>
      </dsp:txXfrm>
    </dsp:sp>
    <dsp:sp modelId="{459E0F32-91A4-4DBC-93C4-484155C1A3BD}">
      <dsp:nvSpPr>
        <dsp:cNvPr id="0" name=""/>
        <dsp:cNvSpPr/>
      </dsp:nvSpPr>
      <dsp:spPr>
        <a:xfrm>
          <a:off x="0" y="2799950"/>
          <a:ext cx="6171948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Isolated Build &amp; Testing </a:t>
          </a:r>
          <a:endParaRPr lang="en-US" sz="3500" kern="1200" dirty="0"/>
        </a:p>
      </dsp:txBody>
      <dsp:txXfrm>
        <a:off x="39980" y="2839930"/>
        <a:ext cx="6091988" cy="739039"/>
      </dsp:txXfrm>
    </dsp:sp>
    <dsp:sp modelId="{ED272E32-B5D5-4D8F-9EBE-EAAE2E717FE5}">
      <dsp:nvSpPr>
        <dsp:cNvPr id="0" name=""/>
        <dsp:cNvSpPr/>
      </dsp:nvSpPr>
      <dsp:spPr>
        <a:xfrm>
          <a:off x="0" y="3719750"/>
          <a:ext cx="6171948" cy="8189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Integrated Build &amp; Testing</a:t>
          </a:r>
          <a:endParaRPr lang="en-US" sz="3500" kern="1200" dirty="0"/>
        </a:p>
      </dsp:txBody>
      <dsp:txXfrm>
        <a:off x="39980" y="3759730"/>
        <a:ext cx="6091988" cy="739039"/>
      </dsp:txXfrm>
    </dsp:sp>
    <dsp:sp modelId="{580545E4-86A6-4795-BDB9-B23D8A92BBFC}">
      <dsp:nvSpPr>
        <dsp:cNvPr id="0" name=""/>
        <dsp:cNvSpPr/>
      </dsp:nvSpPr>
      <dsp:spPr>
        <a:xfrm>
          <a:off x="0" y="4639549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Fully integrated Deployment</a:t>
          </a:r>
          <a:endParaRPr lang="en-US" sz="3500" kern="1200" dirty="0"/>
        </a:p>
      </dsp:txBody>
      <dsp:txXfrm>
        <a:off x="39980" y="4679529"/>
        <a:ext cx="6091988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186086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186086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186086"/>
          <a:ext cx="1404344" cy="842606"/>
        </a:xfrm>
        <a:prstGeom prst="rect">
          <a:avLst/>
        </a:prstGeom>
        <a:solidFill>
          <a:schemeClr val="accent2">
            <a:hueOff val="-67949"/>
            <a:satOff val="-19"/>
            <a:lumOff val="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186086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186086"/>
          <a:ext cx="1404344" cy="842606"/>
        </a:xfrm>
        <a:prstGeom prst="rect">
          <a:avLst/>
        </a:prstGeom>
        <a:solidFill>
          <a:schemeClr val="accent2">
            <a:hueOff val="-135899"/>
            <a:satOff val="-38"/>
            <a:lumOff val="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186086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186086"/>
          <a:ext cx="1404344" cy="842606"/>
        </a:xfrm>
        <a:prstGeom prst="rect">
          <a:avLst/>
        </a:prstGeom>
        <a:solidFill>
          <a:schemeClr val="accent2">
            <a:hueOff val="-203848"/>
            <a:satOff val="-57"/>
            <a:lumOff val="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186086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186086"/>
          <a:ext cx="1404344" cy="842606"/>
        </a:xfrm>
        <a:prstGeom prst="rect">
          <a:avLst/>
        </a:prstGeom>
        <a:solidFill>
          <a:schemeClr val="accent2">
            <a:hueOff val="-271797"/>
            <a:satOff val="-76"/>
            <a:lumOff val="1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186086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186086"/>
          <a:ext cx="1404344" cy="842606"/>
        </a:xfrm>
        <a:prstGeom prst="rect">
          <a:avLst/>
        </a:prstGeom>
        <a:solidFill>
          <a:schemeClr val="accent2">
            <a:hueOff val="-339746"/>
            <a:satOff val="-95"/>
            <a:lumOff val="1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186086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186086"/>
          <a:ext cx="1404344" cy="842606"/>
        </a:xfrm>
        <a:prstGeom prst="rect">
          <a:avLst/>
        </a:prstGeom>
        <a:solidFill>
          <a:schemeClr val="accent2">
            <a:hueOff val="-407696"/>
            <a:satOff val="-114"/>
            <a:lumOff val="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186086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169128"/>
          <a:ext cx="1404344" cy="842606"/>
        </a:xfrm>
        <a:prstGeom prst="rect">
          <a:avLst/>
        </a:prstGeom>
        <a:solidFill>
          <a:schemeClr val="accent2">
            <a:hueOff val="-475645"/>
            <a:satOff val="-133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16912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169128"/>
          <a:ext cx="1404344" cy="842606"/>
        </a:xfrm>
        <a:prstGeom prst="rect">
          <a:avLst/>
        </a:prstGeom>
        <a:solidFill>
          <a:schemeClr val="accent2">
            <a:hueOff val="-543594"/>
            <a:satOff val="-152"/>
            <a:lumOff val="2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16912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169128"/>
          <a:ext cx="1404344" cy="842606"/>
        </a:xfrm>
        <a:prstGeom prst="rect">
          <a:avLst/>
        </a:prstGeom>
        <a:solidFill>
          <a:schemeClr val="accent2">
            <a:hueOff val="-611543"/>
            <a:satOff val="-171"/>
            <a:lumOff val="2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16912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169128"/>
          <a:ext cx="1404344" cy="842606"/>
        </a:xfrm>
        <a:prstGeom prst="rect">
          <a:avLst/>
        </a:prstGeom>
        <a:solidFill>
          <a:schemeClr val="accent2">
            <a:hueOff val="-679493"/>
            <a:satOff val="-190"/>
            <a:lumOff val="3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16912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16912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16912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169128"/>
          <a:ext cx="1404344" cy="842606"/>
        </a:xfrm>
        <a:prstGeom prst="rect">
          <a:avLst/>
        </a:prstGeom>
        <a:solidFill>
          <a:schemeClr val="accent2">
            <a:hueOff val="-815391"/>
            <a:satOff val="-228"/>
            <a:lumOff val="3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16912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169128"/>
          <a:ext cx="1404344" cy="842606"/>
        </a:xfrm>
        <a:prstGeom prst="rect">
          <a:avLst/>
        </a:prstGeom>
        <a:solidFill>
          <a:schemeClr val="accent2">
            <a:hueOff val="-883341"/>
            <a:satOff val="-247"/>
            <a:lumOff val="4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16912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152169"/>
          <a:ext cx="1404344" cy="842606"/>
        </a:xfrm>
        <a:prstGeom prst="rect">
          <a:avLst/>
        </a:prstGeom>
        <a:solidFill>
          <a:schemeClr val="accent2">
            <a:hueOff val="-951290"/>
            <a:satOff val="-266"/>
            <a:lumOff val="4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15216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152169"/>
          <a:ext cx="1404344" cy="842606"/>
        </a:xfrm>
        <a:prstGeom prst="rect">
          <a:avLst/>
        </a:prstGeom>
        <a:solidFill>
          <a:schemeClr val="accent2">
            <a:hueOff val="-1019239"/>
            <a:satOff val="-285"/>
            <a:lumOff val="4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15216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152169"/>
          <a:ext cx="1404344" cy="842606"/>
        </a:xfrm>
        <a:prstGeom prst="rect">
          <a:avLst/>
        </a:prstGeom>
        <a:solidFill>
          <a:schemeClr val="accent2">
            <a:hueOff val="-1087188"/>
            <a:satOff val="-304"/>
            <a:lumOff val="51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15216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152169"/>
          <a:ext cx="1404344" cy="842606"/>
        </a:xfrm>
        <a:prstGeom prst="rect">
          <a:avLst/>
        </a:prstGeom>
        <a:solidFill>
          <a:schemeClr val="accent2">
            <a:hueOff val="-1155138"/>
            <a:satOff val="-323"/>
            <a:lumOff val="54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15216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152169"/>
          <a:ext cx="1404344" cy="842606"/>
        </a:xfrm>
        <a:prstGeom prst="rect">
          <a:avLst/>
        </a:prstGeom>
        <a:solidFill>
          <a:schemeClr val="accent2">
            <a:hueOff val="-1223087"/>
            <a:satOff val="-342"/>
            <a:lumOff val="5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15216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152169"/>
          <a:ext cx="1404344" cy="842606"/>
        </a:xfrm>
        <a:prstGeom prst="rect">
          <a:avLst/>
        </a:prstGeom>
        <a:solidFill>
          <a:schemeClr val="accent2">
            <a:hueOff val="-1291036"/>
            <a:satOff val="-361"/>
            <a:lumOff val="6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15216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152169"/>
          <a:ext cx="1404344" cy="842606"/>
        </a:xfrm>
        <a:prstGeom prst="rect">
          <a:avLst/>
        </a:prstGeom>
        <a:solidFill>
          <a:schemeClr val="accent2">
            <a:hueOff val="-1358986"/>
            <a:satOff val="-380"/>
            <a:lumOff val="6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152169"/>
        <a:ext cx="1404344" cy="842606"/>
      </dsp:txXfrm>
    </dsp:sp>
    <dsp:sp modelId="{9DEEBCF7-1561-4478-865D-E27355C8C26D}">
      <dsp:nvSpPr>
        <dsp:cNvPr id="0" name=""/>
        <dsp:cNvSpPr/>
      </dsp:nvSpPr>
      <dsp:spPr>
        <a:xfrm>
          <a:off x="3587512" y="3135210"/>
          <a:ext cx="1688176" cy="315665"/>
        </a:xfrm>
        <a:prstGeom prst="rect">
          <a:avLst/>
        </a:prstGeom>
        <a:solidFill>
          <a:schemeClr val="accent2">
            <a:hueOff val="-1426935"/>
            <a:satOff val="-399"/>
            <a:lumOff val="6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Record Webcam</a:t>
          </a:r>
          <a:endParaRPr lang="en-US" sz="1300" kern="1200" dirty="0"/>
        </a:p>
      </dsp:txBody>
      <dsp:txXfrm>
        <a:off x="3587512" y="3135210"/>
        <a:ext cx="1688176" cy="315665"/>
      </dsp:txXfrm>
    </dsp:sp>
    <dsp:sp modelId="{0ADDAF67-2D7D-434F-A5B8-712614DA02C0}">
      <dsp:nvSpPr>
        <dsp:cNvPr id="0" name=""/>
        <dsp:cNvSpPr/>
      </dsp:nvSpPr>
      <dsp:spPr>
        <a:xfrm>
          <a:off x="5416123" y="3135210"/>
          <a:ext cx="1688176" cy="315665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Playback recording</a:t>
          </a:r>
          <a:endParaRPr lang="en-US" sz="1300" kern="1200" dirty="0"/>
        </a:p>
      </dsp:txBody>
      <dsp:txXfrm>
        <a:off x="5416123" y="3135210"/>
        <a:ext cx="1688176" cy="315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660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Lightweight, </a:t>
          </a:r>
          <a:endParaRPr lang="en-US" sz="3600" kern="1200"/>
        </a:p>
      </dsp:txBody>
      <dsp:txXfrm>
        <a:off x="0" y="660"/>
        <a:ext cx="5715000" cy="772697"/>
      </dsp:txXfrm>
    </dsp:sp>
    <dsp:sp modelId="{AB536D6D-ACAA-4481-913F-C2AFAF7F6769}">
      <dsp:nvSpPr>
        <dsp:cNvPr id="0" name=""/>
        <dsp:cNvSpPr/>
      </dsp:nvSpPr>
      <dsp:spPr>
        <a:xfrm>
          <a:off x="0" y="77335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73357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Fast, </a:t>
          </a:r>
          <a:endParaRPr lang="en-US" sz="3600" kern="1200"/>
        </a:p>
      </dsp:txBody>
      <dsp:txXfrm>
        <a:off x="0" y="773357"/>
        <a:ext cx="5715000" cy="772697"/>
      </dsp:txXfrm>
    </dsp:sp>
    <dsp:sp modelId="{B7BB47D9-BFB5-4061-B88A-9A968C9F1100}">
      <dsp:nvSpPr>
        <dsp:cNvPr id="0" name=""/>
        <dsp:cNvSpPr/>
      </dsp:nvSpPr>
      <dsp:spPr>
        <a:xfrm>
          <a:off x="0" y="1546054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546054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OpenSource,</a:t>
          </a:r>
          <a:endParaRPr lang="en-US" sz="3600" kern="1200"/>
        </a:p>
      </dsp:txBody>
      <dsp:txXfrm>
        <a:off x="0" y="1546054"/>
        <a:ext cx="5715000" cy="772697"/>
      </dsp:txXfrm>
    </dsp:sp>
    <dsp:sp modelId="{EC88D674-C5DD-4A21-8EE5-7FB85C2ED4C3}">
      <dsp:nvSpPr>
        <dsp:cNvPr id="0" name=""/>
        <dsp:cNvSpPr/>
      </dsp:nvSpPr>
      <dsp:spPr>
        <a:xfrm>
          <a:off x="0" y="23187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318751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Free, </a:t>
          </a:r>
          <a:endParaRPr lang="en-US" sz="3600" kern="1200"/>
        </a:p>
      </dsp:txBody>
      <dsp:txXfrm>
        <a:off x="0" y="2318751"/>
        <a:ext cx="5715000" cy="772697"/>
      </dsp:txXfrm>
    </dsp:sp>
    <dsp:sp modelId="{234D7F93-D7AD-4351-A89F-28D38982461B}">
      <dsp:nvSpPr>
        <dsp:cNvPr id="0" name=""/>
        <dsp:cNvSpPr/>
      </dsp:nvSpPr>
      <dsp:spPr>
        <a:xfrm>
          <a:off x="0" y="309144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3091448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use, </a:t>
          </a:r>
          <a:endParaRPr lang="en-US" sz="3600" kern="1200"/>
        </a:p>
      </dsp:txBody>
      <dsp:txXfrm>
        <a:off x="0" y="3091448"/>
        <a:ext cx="5715000" cy="772697"/>
      </dsp:txXfrm>
    </dsp:sp>
    <dsp:sp modelId="{AD49C8B2-4D8E-4A47-A40C-1F4046655D5F}">
      <dsp:nvSpPr>
        <dsp:cNvPr id="0" name=""/>
        <dsp:cNvSpPr/>
      </dsp:nvSpPr>
      <dsp:spPr>
        <a:xfrm>
          <a:off x="0" y="3864145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864145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modify and expand</a:t>
          </a:r>
          <a:endParaRPr lang="en-US" sz="3600" kern="1200"/>
        </a:p>
      </dsp:txBody>
      <dsp:txXfrm>
        <a:off x="0" y="3864145"/>
        <a:ext cx="5715000" cy="772697"/>
      </dsp:txXfrm>
    </dsp:sp>
    <dsp:sp modelId="{76C29E49-ADA9-460C-9FC8-92D7E98CAC2E}">
      <dsp:nvSpPr>
        <dsp:cNvPr id="0" name=""/>
        <dsp:cNvSpPr/>
      </dsp:nvSpPr>
      <dsp:spPr>
        <a:xfrm>
          <a:off x="0" y="463684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636842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Effective</a:t>
          </a:r>
          <a:endParaRPr lang="en-US" sz="3600" kern="1200" dirty="0"/>
        </a:p>
      </dsp:txBody>
      <dsp:txXfrm>
        <a:off x="0" y="4636842"/>
        <a:ext cx="5715000" cy="7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29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2951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Fully Functional, </a:t>
          </a:r>
          <a:endParaRPr lang="en-US" sz="2800" kern="1200" dirty="0"/>
        </a:p>
      </dsp:txBody>
      <dsp:txXfrm>
        <a:off x="0" y="2951"/>
        <a:ext cx="5715000" cy="718515"/>
      </dsp:txXfrm>
    </dsp:sp>
    <dsp:sp modelId="{AB536D6D-ACAA-4481-913F-C2AFAF7F6769}">
      <dsp:nvSpPr>
        <dsp:cNvPr id="0" name=""/>
        <dsp:cNvSpPr/>
      </dsp:nvSpPr>
      <dsp:spPr>
        <a:xfrm>
          <a:off x="0" y="721466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21466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Scalable &amp; Extendable, </a:t>
          </a:r>
          <a:endParaRPr lang="en-US" sz="2800" kern="1200" dirty="0"/>
        </a:p>
      </dsp:txBody>
      <dsp:txXfrm>
        <a:off x="0" y="721466"/>
        <a:ext cx="5715000" cy="718515"/>
      </dsp:txXfrm>
    </dsp:sp>
    <dsp:sp modelId="{B7BB47D9-BFB5-4061-B88A-9A968C9F1100}">
      <dsp:nvSpPr>
        <dsp:cNvPr id="0" name=""/>
        <dsp:cNvSpPr/>
      </dsp:nvSpPr>
      <dsp:spPr>
        <a:xfrm>
          <a:off x="0" y="143998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43998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All Objectives Achieved,</a:t>
          </a:r>
          <a:endParaRPr lang="en-US" sz="2800" kern="1200" dirty="0"/>
        </a:p>
      </dsp:txBody>
      <dsp:txXfrm>
        <a:off x="0" y="1439982"/>
        <a:ext cx="5715000" cy="718515"/>
      </dsp:txXfrm>
    </dsp:sp>
    <dsp:sp modelId="{EC88D674-C5DD-4A21-8EE5-7FB85C2ED4C3}">
      <dsp:nvSpPr>
        <dsp:cNvPr id="0" name=""/>
        <dsp:cNvSpPr/>
      </dsp:nvSpPr>
      <dsp:spPr>
        <a:xfrm>
          <a:off x="0" y="215849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158497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Results correct to intended purpose, </a:t>
          </a:r>
          <a:endParaRPr lang="en-US" sz="2800" kern="1200" dirty="0"/>
        </a:p>
      </dsp:txBody>
      <dsp:txXfrm>
        <a:off x="0" y="2158497"/>
        <a:ext cx="5715000" cy="718515"/>
      </dsp:txXfrm>
    </dsp:sp>
    <dsp:sp modelId="{234D7F93-D7AD-4351-A89F-28D38982461B}">
      <dsp:nvSpPr>
        <dsp:cNvPr id="0" name=""/>
        <dsp:cNvSpPr/>
      </dsp:nvSpPr>
      <dsp:spPr>
        <a:xfrm>
          <a:off x="0" y="287701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287701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Reliable,</a:t>
          </a:r>
          <a:endParaRPr lang="en-US" sz="2800" kern="1200" dirty="0"/>
        </a:p>
      </dsp:txBody>
      <dsp:txXfrm>
        <a:off x="0" y="2877012"/>
        <a:ext cx="5715000" cy="718515"/>
      </dsp:txXfrm>
    </dsp:sp>
    <dsp:sp modelId="{AD49C8B2-4D8E-4A47-A40C-1F4046655D5F}">
      <dsp:nvSpPr>
        <dsp:cNvPr id="0" name=""/>
        <dsp:cNvSpPr/>
      </dsp:nvSpPr>
      <dsp:spPr>
        <a:xfrm>
          <a:off x="0" y="359552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595528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Complete,</a:t>
          </a:r>
          <a:endParaRPr lang="en-US" sz="2800" kern="1200" dirty="0"/>
        </a:p>
      </dsp:txBody>
      <dsp:txXfrm>
        <a:off x="0" y="3595528"/>
        <a:ext cx="5715000" cy="718515"/>
      </dsp:txXfrm>
    </dsp:sp>
    <dsp:sp modelId="{76C29E49-ADA9-460C-9FC8-92D7E98CAC2E}">
      <dsp:nvSpPr>
        <dsp:cNvPr id="0" name=""/>
        <dsp:cNvSpPr/>
      </dsp:nvSpPr>
      <dsp:spPr>
        <a:xfrm>
          <a:off x="0" y="4314043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314043"/>
          <a:ext cx="5709418" cy="113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More emphasis could have been placed on UI and aesthetics.</a:t>
          </a:r>
          <a:endParaRPr lang="en-US" sz="2800" kern="1200" dirty="0"/>
        </a:p>
      </dsp:txBody>
      <dsp:txXfrm>
        <a:off x="0" y="4314043"/>
        <a:ext cx="5709418" cy="113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Development of </a:t>
            </a:r>
            <a:r>
              <a:rPr lang="en-US" dirty="0" err="1">
                <a:solidFill>
                  <a:schemeClr val="bg1"/>
                </a:solidFill>
              </a:rPr>
              <a:t>UoRAT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DA9-261A-4E4E-9CE4-8606E06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For each Feature: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4E8AD-315F-4D59-9D47-0103229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GB" dirty="0"/>
              <a:t>Design Methodology offers easy expansion and advancements. </a:t>
            </a: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E09F55-157A-4A3F-9E14-214302A9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9602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EE8B98-7BBA-4F00-B368-77DAD4B1FB3C}"/>
              </a:ext>
            </a:extLst>
          </p:cNvPr>
          <p:cNvSpPr/>
          <p:nvPr/>
        </p:nvSpPr>
        <p:spPr>
          <a:xfrm>
            <a:off x="2652713" y="3529264"/>
            <a:ext cx="2567240" cy="778042"/>
          </a:xfrm>
          <a:prstGeom prst="rightArrow">
            <a:avLst>
              <a:gd name="adj1" fmla="val 50000"/>
              <a:gd name="adj2" fmla="val 6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Functionality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509EC-9E9B-4E4D-A68A-CA6848E8DE1B}"/>
              </a:ext>
            </a:extLst>
          </p:cNvPr>
          <p:cNvSpPr/>
          <p:nvPr/>
        </p:nvSpPr>
        <p:spPr>
          <a:xfrm>
            <a:off x="2652712" y="4345737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Applying to a simplified Socket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4E7674-21E8-4F6B-AE88-2DA761F7EFAB}"/>
              </a:ext>
            </a:extLst>
          </p:cNvPr>
          <p:cNvSpPr/>
          <p:nvPr/>
        </p:nvSpPr>
        <p:spPr>
          <a:xfrm>
            <a:off x="2652712" y="5284369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Integrating with the Live Build</a:t>
            </a:r>
          </a:p>
        </p:txBody>
      </p:sp>
    </p:spTree>
    <p:extLst>
      <p:ext uri="{BB962C8B-B14F-4D97-AF65-F5344CB8AC3E}">
        <p14:creationId xmlns:p14="http://schemas.microsoft.com/office/powerpoint/2010/main" val="21427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49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8A8C-EAA6-4C85-81A3-EEE7958C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Logger: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16D0-FD75-42F9-B826-7FEA348E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on separate thread </a:t>
            </a:r>
          </a:p>
          <a:p>
            <a:r>
              <a:rPr lang="en-GB" dirty="0"/>
              <a:t>Capture </a:t>
            </a:r>
            <a:r>
              <a:rPr lang="en-GB" dirty="0" err="1"/>
              <a:t>Ctrl+C</a:t>
            </a:r>
            <a:r>
              <a:rPr lang="en-GB" dirty="0"/>
              <a:t>, </a:t>
            </a:r>
            <a:r>
              <a:rPr lang="en-GB" dirty="0" err="1"/>
              <a:t>Ctrl+V</a:t>
            </a:r>
            <a:r>
              <a:rPr lang="en-GB" dirty="0"/>
              <a:t> shortcuts for copy and paste</a:t>
            </a:r>
          </a:p>
          <a:p>
            <a:r>
              <a:rPr lang="en-GB" dirty="0"/>
              <a:t>Creates a hidden text file to store the contents and be retrieved at another time</a:t>
            </a:r>
          </a:p>
          <a:p>
            <a:r>
              <a:rPr lang="en-GB" dirty="0"/>
              <a:t>Captures Clipboard contents</a:t>
            </a:r>
          </a:p>
          <a:p>
            <a:r>
              <a:rPr lang="en-GB" dirty="0"/>
              <a:t>Runs in the background.</a:t>
            </a:r>
          </a:p>
          <a:p>
            <a:r>
              <a:rPr lang="en-GB" dirty="0"/>
              <a:t>Invisible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60E3A-1F0F-4867-9900-57BABCD2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42570-4401-4E83-BE0F-D71FAA93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56" y="4298993"/>
            <a:ext cx="7904583" cy="20573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3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1AD0-C468-4996-953F-2DB613A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FB6E7-E60C-4223-92D1-B8778F76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4" y="311150"/>
            <a:ext cx="8565642" cy="3636963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119E-3878-4445-A616-FBFD547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2338-A2D9-4089-A25D-FC1A31E881AF}"/>
              </a:ext>
            </a:extLst>
          </p:cNvPr>
          <p:cNvSpPr/>
          <p:nvPr/>
        </p:nvSpPr>
        <p:spPr>
          <a:xfrm>
            <a:off x="295564" y="3629891"/>
            <a:ext cx="1773381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B8ABD-8A1B-43BA-94C9-0301856B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0" y="4407818"/>
            <a:ext cx="10578608" cy="1634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E1455-B446-4028-A601-427C8430FDEA}"/>
              </a:ext>
            </a:extLst>
          </p:cNvPr>
          <p:cNvSpPr txBox="1"/>
          <p:nvPr/>
        </p:nvSpPr>
        <p:spPr>
          <a:xfrm>
            <a:off x="9030656" y="1145946"/>
            <a:ext cx="246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contents Sent via email. Including for a Scheduler </a:t>
            </a:r>
            <a:r>
              <a:rPr lang="en-GB" dirty="0" err="1"/>
              <a:t>automailer</a:t>
            </a:r>
            <a:r>
              <a:rPr lang="en-GB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5EBC6-95AD-4854-B5D6-9221D219A84A}"/>
              </a:ext>
            </a:extLst>
          </p:cNvPr>
          <p:cNvCxnSpPr/>
          <p:nvPr/>
        </p:nvCxnSpPr>
        <p:spPr>
          <a:xfrm flipH="1">
            <a:off x="7868653" y="1459832"/>
            <a:ext cx="12753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711485-1DCD-4534-854F-E4749BC4FCB7}"/>
              </a:ext>
            </a:extLst>
          </p:cNvPr>
          <p:cNvCxnSpPr>
            <a:cxnSpLocks/>
          </p:cNvCxnSpPr>
          <p:nvPr/>
        </p:nvCxnSpPr>
        <p:spPr>
          <a:xfrm flipH="1">
            <a:off x="8101263" y="2069276"/>
            <a:ext cx="1042737" cy="1107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D087DB-BCDC-4955-B5AE-B796CCCB8BC1}"/>
              </a:ext>
            </a:extLst>
          </p:cNvPr>
          <p:cNvSpPr txBox="1"/>
          <p:nvPr/>
        </p:nvSpPr>
        <p:spPr>
          <a:xfrm>
            <a:off x="994124" y="5088472"/>
            <a:ext cx="214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Files Transmitted Via TCP Sockets: </a:t>
            </a:r>
          </a:p>
        </p:txBody>
      </p:sp>
    </p:spTree>
    <p:extLst>
      <p:ext uri="{BB962C8B-B14F-4D97-AF65-F5344CB8AC3E}">
        <p14:creationId xmlns:p14="http://schemas.microsoft.com/office/powerpoint/2010/main" val="5658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A428-10DC-4C85-99E5-B6680BFB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AFCA-8DD1-48F3-B449-D523496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53DEE-E7CC-44D1-8199-8718C162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8" y="4564875"/>
            <a:ext cx="4878443" cy="16514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9D7346-1EAC-4CA0-AC40-DE3E54A563E2}"/>
              </a:ext>
            </a:extLst>
          </p:cNvPr>
          <p:cNvSpPr txBox="1"/>
          <p:nvPr/>
        </p:nvSpPr>
        <p:spPr>
          <a:xfrm>
            <a:off x="3240506" y="1236708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Client: </a:t>
            </a:r>
            <a:r>
              <a:rPr lang="en-GB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F65B1-5040-4BAD-9C35-C5F24EA1D744}"/>
              </a:ext>
            </a:extLst>
          </p:cNvPr>
          <p:cNvSpPr txBox="1"/>
          <p:nvPr/>
        </p:nvSpPr>
        <p:spPr>
          <a:xfrm>
            <a:off x="4708358" y="2539417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Server: </a:t>
            </a:r>
            <a:r>
              <a:rPr lang="en-GB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02DB7-F65F-4AB4-8251-3077A3E4D418}"/>
              </a:ext>
            </a:extLst>
          </p:cNvPr>
          <p:cNvSpPr txBox="1"/>
          <p:nvPr/>
        </p:nvSpPr>
        <p:spPr>
          <a:xfrm>
            <a:off x="8149390" y="137099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Client: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AB378-D352-4C09-88C5-8CFBB6D4D416}"/>
              </a:ext>
            </a:extLst>
          </p:cNvPr>
          <p:cNvSpPr txBox="1"/>
          <p:nvPr/>
        </p:nvSpPr>
        <p:spPr>
          <a:xfrm>
            <a:off x="1064460" y="6187901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server: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30F786-E693-4526-8F55-14945416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" b="92016" l="0" r="99864">
                        <a14:foregroundMark x1="204" y1="2487" x2="7546" y2="3796"/>
                        <a14:foregroundMark x1="7546" y1="3796" x2="18899" y2="3534"/>
                        <a14:foregroundMark x1="18899" y1="3534" x2="29164" y2="4058"/>
                        <a14:foregroundMark x1="29164" y1="4058" x2="55608" y2="2749"/>
                        <a14:foregroundMark x1="55608" y1="2749" x2="62814" y2="3272"/>
                        <a14:foregroundMark x1="62814" y1="3272" x2="64242" y2="18325"/>
                        <a14:foregroundMark x1="64242" y1="18325" x2="59959" y2="31545"/>
                        <a14:foregroundMark x1="59959" y1="31545" x2="54793" y2="14005"/>
                        <a14:foregroundMark x1="54793" y1="14005" x2="45615" y2="18979"/>
                        <a14:foregroundMark x1="45615" y1="18979" x2="39089" y2="26571"/>
                        <a14:foregroundMark x1="39089" y1="26571" x2="40857" y2="9686"/>
                        <a14:foregroundMark x1="40857" y1="9686" x2="24269" y2="35471"/>
                        <a14:foregroundMark x1="24269" y1="35471" x2="26513" y2="22644"/>
                        <a14:foregroundMark x1="26513" y1="22644" x2="19239" y2="22906"/>
                        <a14:foregroundMark x1="19239" y1="22906" x2="13936" y2="32984"/>
                        <a14:foregroundMark x1="13936" y1="32984" x2="7070" y2="8246"/>
                        <a14:foregroundMark x1="7070" y1="8246" x2="3671" y2="23429"/>
                        <a14:foregroundMark x1="3671" y1="23429" x2="11829" y2="17539"/>
                        <a14:foregroundMark x1="11829" y1="17539" x2="8158" y2="61780"/>
                        <a14:foregroundMark x1="8158" y1="61780" x2="15500" y2="55497"/>
                        <a14:foregroundMark x1="15500" y1="55497" x2="20938" y2="45026"/>
                        <a14:foregroundMark x1="20938" y1="45026" x2="18151" y2="57461"/>
                        <a14:foregroundMark x1="18151" y1="57461" x2="32563" y2="36780"/>
                        <a14:foregroundMark x1="32563" y1="36780" x2="30659" y2="51571"/>
                        <a14:foregroundMark x1="30659" y1="51571" x2="43372" y2="39005"/>
                        <a14:foregroundMark x1="43372" y1="39005" x2="45343" y2="52225"/>
                        <a14:foregroundMark x1="45343" y1="52225" x2="67505" y2="44241"/>
                        <a14:foregroundMark x1="67505" y1="44241" x2="57376" y2="68586"/>
                        <a14:foregroundMark x1="57376" y1="68586" x2="47655" y2="74084"/>
                        <a14:foregroundMark x1="47655" y1="74084" x2="41944" y2="65183"/>
                        <a14:foregroundMark x1="41944" y1="65183" x2="41061" y2="78796"/>
                        <a14:foregroundMark x1="41061" y1="78796" x2="51258" y2="78927"/>
                        <a14:foregroundMark x1="51258" y1="78927" x2="61659" y2="73168"/>
                        <a14:foregroundMark x1="61659" y1="73168" x2="58532" y2="92147"/>
                        <a14:foregroundMark x1="58532" y1="92147" x2="94222" y2="55497"/>
                        <a14:foregroundMark x1="94222" y1="55497" x2="86676" y2="70026"/>
                        <a14:foregroundMark x1="86676" y1="70026" x2="84432" y2="83115"/>
                        <a14:foregroundMark x1="84432" y1="83115" x2="91978" y2="86126"/>
                        <a14:foregroundMark x1="91978" y1="86126" x2="92454" y2="67801"/>
                        <a14:foregroundMark x1="92454" y1="67801" x2="88443" y2="54450"/>
                        <a14:foregroundMark x1="88443" y1="54450" x2="78518" y2="55759"/>
                        <a14:foregroundMark x1="78518" y1="55759" x2="70972" y2="61257"/>
                        <a14:foregroundMark x1="70972" y1="61257" x2="86268" y2="42539"/>
                        <a14:foregroundMark x1="86268" y1="42539" x2="79470" y2="48953"/>
                        <a14:foregroundMark x1="42012" y1="4450" x2="2243" y2="2225"/>
                        <a14:foregroundMark x1="2243" y1="2225" x2="272" y2="15707"/>
                        <a14:foregroundMark x1="272" y1="15707" x2="1088" y2="29450"/>
                        <a14:foregroundMark x1="1088" y1="29450" x2="10265" y2="26832"/>
                        <a14:foregroundMark x1="10265" y1="26832" x2="14548" y2="6675"/>
                        <a14:foregroundMark x1="14548" y1="6675" x2="6118" y2="15838"/>
                        <a14:foregroundMark x1="6118" y1="15838" x2="5099" y2="654"/>
                        <a14:foregroundMark x1="5099" y1="654" x2="272" y2="10079"/>
                        <a14:foregroundMark x1="272" y1="10079" x2="7614" y2="654"/>
                        <a14:foregroundMark x1="7614" y1="654" x2="1700" y2="15183"/>
                        <a14:foregroundMark x1="1700" y1="15183" x2="17947" y2="2880"/>
                        <a14:foregroundMark x1="17947" y1="2880" x2="11965" y2="13482"/>
                        <a14:foregroundMark x1="11965" y1="13482" x2="23249" y2="10864"/>
                        <a14:foregroundMark x1="23249" y1="10864" x2="12712" y2="27487"/>
                        <a14:foregroundMark x1="12712" y1="27487" x2="9109" y2="39921"/>
                        <a14:foregroundMark x1="9109" y1="39921" x2="16111" y2="28927"/>
                        <a14:foregroundMark x1="16111" y1="28927" x2="4215" y2="52356"/>
                        <a14:foregroundMark x1="4215" y1="52356" x2="13188" y2="62042"/>
                        <a14:foregroundMark x1="13188" y1="62042" x2="40585" y2="55890"/>
                        <a14:foregroundMark x1="40585" y1="55890" x2="31951" y2="57461"/>
                        <a14:foregroundMark x1="31951" y1="57461" x2="40585" y2="51047"/>
                        <a14:foregroundMark x1="40585" y1="51047" x2="33855" y2="53796"/>
                        <a14:foregroundMark x1="4555" y1="30236" x2="3739" y2="53141"/>
                        <a14:foregroundMark x1="42828" y1="34031" x2="51869" y2="31545"/>
                        <a14:foregroundMark x1="51869" y1="31545" x2="52889" y2="32068"/>
                        <a14:foregroundMark x1="39021" y1="32853" x2="42896" y2="43979"/>
                        <a14:foregroundMark x1="42896" y1="43979" x2="49490" y2="33901"/>
                        <a14:foregroundMark x1="49490" y1="33901" x2="53025" y2="20681"/>
                        <a14:foregroundMark x1="53025" y1="20681" x2="53705" y2="35079"/>
                        <a14:foregroundMark x1="53705" y1="35079" x2="39293" y2="38482"/>
                        <a14:foregroundMark x1="55744" y1="18325" x2="50442" y2="30236"/>
                        <a14:foregroundMark x1="50442" y1="30236" x2="50714" y2="50131"/>
                        <a14:foregroundMark x1="50714" y1="50131" x2="63426" y2="51178"/>
                        <a14:foregroundMark x1="63426" y1="51178" x2="64990" y2="36518"/>
                        <a14:foregroundMark x1="64990" y1="36518" x2="62067" y2="23298"/>
                        <a14:foregroundMark x1="62067" y1="23298" x2="50850" y2="26047"/>
                        <a14:foregroundMark x1="93814" y1="39267" x2="86404" y2="42801"/>
                        <a14:foregroundMark x1="86404" y1="42801" x2="86880" y2="57723"/>
                        <a14:foregroundMark x1="86880" y1="57723" x2="93950" y2="61257"/>
                        <a14:foregroundMark x1="93950" y1="61257" x2="96261" y2="48691"/>
                        <a14:foregroundMark x1="96261" y1="48691" x2="92046" y2="41492"/>
                        <a14:foregroundMark x1="65942" y1="33115" x2="91230" y2="32199"/>
                        <a14:foregroundMark x1="91230" y1="32199" x2="98368" y2="32199"/>
                        <a14:foregroundMark x1="98368" y1="32199" x2="99456" y2="71466"/>
                        <a14:foregroundMark x1="99456" y1="71466" x2="99592" y2="55628"/>
                        <a14:foregroundMark x1="99592" y1="55628" x2="90279" y2="52749"/>
                        <a14:foregroundMark x1="90279" y1="52749" x2="83549" y2="56414"/>
                        <a14:foregroundMark x1="83549" y1="56414" x2="72876" y2="53665"/>
                        <a14:foregroundMark x1="72876" y1="53665" x2="66077" y2="46204"/>
                        <a14:foregroundMark x1="66077" y1="46204" x2="65942" y2="33115"/>
                        <a14:foregroundMark x1="544" y1="9686" x2="10265" y2="654"/>
                        <a14:foregroundMark x1="10265" y1="654" x2="17267" y2="1440"/>
                        <a14:foregroundMark x1="17267" y1="1440" x2="26920" y2="262"/>
                        <a14:foregroundMark x1="26920" y1="262" x2="35962" y2="654"/>
                        <a14:foregroundMark x1="35962" y1="654" x2="52957" y2="0"/>
                        <a14:foregroundMark x1="52957" y1="0" x2="66145" y2="262"/>
                        <a14:foregroundMark x1="66145" y1="262" x2="63630" y2="40576"/>
                        <a14:foregroundMark x1="63630" y1="40576" x2="30523" y2="43586"/>
                        <a14:foregroundMark x1="30523" y1="43586" x2="15024" y2="30236"/>
                        <a14:foregroundMark x1="15024" y1="30236" x2="7274" y2="26309"/>
                        <a14:foregroundMark x1="7274" y1="26309" x2="1224" y2="16230"/>
                        <a14:foregroundMark x1="1224" y1="16230" x2="0" y2="9686"/>
                        <a14:foregroundMark x1="4011" y1="916" x2="2175" y2="1832"/>
                        <a14:foregroundMark x1="2175" y1="43063" x2="2175" y2="43063"/>
                        <a14:foregroundMark x1="1564" y1="30759" x2="1700" y2="56283"/>
                        <a14:foregroundMark x1="38817" y1="83639" x2="38817" y2="92016"/>
                        <a14:foregroundMark x1="22978" y1="45942" x2="15704" y2="38220"/>
                        <a14:foregroundMark x1="15704" y1="38220" x2="13596" y2="33508"/>
                        <a14:foregroundMark x1="58736" y1="27618" x2="55540" y2="56675"/>
                        <a14:foregroundMark x1="96669" y1="81021" x2="99388" y2="80759"/>
                        <a14:foregroundMark x1="96193" y1="86911" x2="99864" y2="88482"/>
                        <a14:foregroundMark x1="36030" y1="26571" x2="39701" y2="47513"/>
                        <a14:foregroundMark x1="39293" y1="27880" x2="30591" y2="26963"/>
                        <a14:foregroundMark x1="30591" y1="26963" x2="30387" y2="41623"/>
                        <a14:foregroundMark x1="30387" y1="41623" x2="36982" y2="47382"/>
                        <a14:foregroundMark x1="36982" y1="47382" x2="43984" y2="45419"/>
                        <a14:foregroundMark x1="43984" y1="45419" x2="44120" y2="31806"/>
                        <a14:foregroundMark x1="44120" y1="31806" x2="37458" y2="25785"/>
                        <a14:foregroundMark x1="37458" y1="25785" x2="33515" y2="27618"/>
                        <a14:foregroundMark x1="34806" y1="31152" x2="32155" y2="30497"/>
                        <a14:foregroundMark x1="35690" y1="33770" x2="32835" y2="35079"/>
                        <a14:foregroundMark x1="36506" y1="34031" x2="33990" y2="35602"/>
                        <a14:foregroundMark x1="204" y1="21859" x2="0" y2="65052"/>
                        <a14:foregroundMark x1="66077" y1="5759" x2="66417" y2="34424"/>
                        <a14:backgroundMark x1="67641" y1="654" x2="67358" y2="16288"/>
                        <a14:backgroundMark x1="67529" y1="30663" x2="74167" y2="29188"/>
                        <a14:backgroundMark x1="74167" y1="29188" x2="83122" y2="30631"/>
                        <a14:backgroundMark x1="97561" y1="30321" x2="99660" y2="18194"/>
                        <a14:backgroundMark x1="99660" y1="18194" x2="99524" y2="1832"/>
                        <a14:backgroundMark x1="99524" y1="1832" x2="67573" y2="1178"/>
                        <a14:backgroundMark x1="71312" y1="6675" x2="84024" y2="243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361" y="768266"/>
            <a:ext cx="10759255" cy="55880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1ECE06-665E-4F62-8EC1-D02E4F6F711F}"/>
              </a:ext>
            </a:extLst>
          </p:cNvPr>
          <p:cNvSpPr txBox="1"/>
          <p:nvPr/>
        </p:nvSpPr>
        <p:spPr>
          <a:xfrm>
            <a:off x="1050758" y="2954915"/>
            <a:ext cx="29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VBS Script running on client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4CED5D-E87F-4EFE-B485-76B29A575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71" y="535077"/>
            <a:ext cx="4014303" cy="20495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CA262-BE9B-47BF-AD54-4BC62955B2A4}"/>
              </a:ext>
            </a:extLst>
          </p:cNvPr>
          <p:cNvSpPr txBox="1"/>
          <p:nvPr/>
        </p:nvSpPr>
        <p:spPr>
          <a:xfrm>
            <a:off x="5967664" y="463336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file from client to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4914A-8C8F-4CED-ADCB-F7A1C1451FB6}"/>
              </a:ext>
            </a:extLst>
          </p:cNvPr>
          <p:cNvSpPr txBox="1"/>
          <p:nvPr/>
        </p:nvSpPr>
        <p:spPr>
          <a:xfrm>
            <a:off x="6230019" y="5188935"/>
            <a:ext cx="41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and rename script from server to client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D9380-BA33-4E15-BF2E-49A7064ECF9E}"/>
              </a:ext>
            </a:extLst>
          </p:cNvPr>
          <p:cNvSpPr txBox="1"/>
          <p:nvPr/>
        </p:nvSpPr>
        <p:spPr>
          <a:xfrm>
            <a:off x="7098631" y="5738035"/>
            <a:ext cx="370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Run transferred script on client</a:t>
            </a:r>
          </a:p>
        </p:txBody>
      </p:sp>
    </p:spTree>
    <p:extLst>
      <p:ext uri="{BB962C8B-B14F-4D97-AF65-F5344CB8AC3E}">
        <p14:creationId xmlns:p14="http://schemas.microsoft.com/office/powerpoint/2010/main" val="35900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indoor, computer&#10;&#10;Description automatically generated">
            <a:extLst>
              <a:ext uri="{FF2B5EF4-FFF2-40B4-BE49-F238E27FC236}">
                <a16:creationId xmlns:a16="http://schemas.microsoft.com/office/drawing/2014/main" id="{A3AA7CEC-E138-4946-8E97-F2043C98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" y="280282"/>
            <a:ext cx="6465712" cy="3636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7B93-4348-4E6D-8480-4A57E34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BA31C-778C-47A4-9D87-0B5E7EAA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0" y="2433370"/>
            <a:ext cx="5153892" cy="414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EF934-E08F-4146-B635-0104E890F819}"/>
              </a:ext>
            </a:extLst>
          </p:cNvPr>
          <p:cNvSpPr txBox="1"/>
          <p:nvPr/>
        </p:nvSpPr>
        <p:spPr>
          <a:xfrm>
            <a:off x="286198" y="3996965"/>
            <a:ext cx="53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Screenshot taken from victims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0299-A689-4509-893D-AC488F83845C}"/>
              </a:ext>
            </a:extLst>
          </p:cNvPr>
          <p:cNvSpPr txBox="1"/>
          <p:nvPr/>
        </p:nvSpPr>
        <p:spPr>
          <a:xfrm>
            <a:off x="7268066" y="1914097"/>
            <a:ext cx="47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Capture taken from target’s webcam</a:t>
            </a:r>
          </a:p>
        </p:txBody>
      </p:sp>
    </p:spTree>
    <p:extLst>
      <p:ext uri="{BB962C8B-B14F-4D97-AF65-F5344CB8AC3E}">
        <p14:creationId xmlns:p14="http://schemas.microsoft.com/office/powerpoint/2010/main" val="27174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8B2C7-2BF7-48F7-AFD9-BB6D5E1D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" r="1" b="1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83A-7BC8-4797-A6D0-1ACA2C9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D5-6C12-4C7F-8344-78D47AEF9088}"/>
              </a:ext>
            </a:extLst>
          </p:cNvPr>
          <p:cNvSpPr txBox="1"/>
          <p:nvPr/>
        </p:nvSpPr>
        <p:spPr>
          <a:xfrm>
            <a:off x="5541818" y="11779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F8A7-B3DB-4122-9F06-2EE23C14D6ED}"/>
              </a:ext>
            </a:extLst>
          </p:cNvPr>
          <p:cNvSpPr txBox="1"/>
          <p:nvPr/>
        </p:nvSpPr>
        <p:spPr>
          <a:xfrm>
            <a:off x="5698836" y="3351118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236117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FF5B-36E5-44DD-A220-BA62BF66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090C-0D6E-47D1-BC15-AF84F7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Command: “-</a:t>
            </a:r>
            <a:r>
              <a:rPr lang="en-US" dirty="0" err="1"/>
              <a:t>EpIV</a:t>
            </a:r>
            <a:r>
              <a:rPr lang="en-US" dirty="0"/>
              <a:t>” to run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Asciimation</a:t>
            </a:r>
            <a:r>
              <a:rPr lang="en-US" dirty="0"/>
              <a:t> on Target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62C14-E273-4C9C-B6C7-D2549925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" y="214297"/>
            <a:ext cx="7278122" cy="465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5D1AF-021F-457B-8FAA-54F09AB6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5" y="3773478"/>
            <a:ext cx="5831305" cy="2947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54DF8-88CE-4E7D-A516-4D6B6B809996}"/>
              </a:ext>
            </a:extLst>
          </p:cNvPr>
          <p:cNvCxnSpPr/>
          <p:nvPr/>
        </p:nvCxnSpPr>
        <p:spPr>
          <a:xfrm flipH="1">
            <a:off x="628073" y="16076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392-59E8-4C26-A259-CA4CE7B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51F5-F6B0-4A4C-91D9-7313CCB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627B-3466-43B8-B081-8D4D68EAF475}"/>
              </a:ext>
            </a:extLst>
          </p:cNvPr>
          <p:cNvSpPr txBox="1"/>
          <p:nvPr/>
        </p:nvSpPr>
        <p:spPr>
          <a:xfrm>
            <a:off x="800100" y="1607611"/>
            <a:ext cx="2780502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D0_Server_31.py</a:t>
            </a:r>
          </a:p>
          <a:p>
            <a:endParaRPr lang="en-GB" b="1" i="1" u="sng" dirty="0"/>
          </a:p>
          <a:p>
            <a:r>
              <a:rPr lang="en-GB" sz="2000" dirty="0"/>
              <a:t>socket</a:t>
            </a:r>
          </a:p>
          <a:p>
            <a:r>
              <a:rPr lang="en-GB" sz="2000" dirty="0"/>
              <a:t>sys</a:t>
            </a:r>
          </a:p>
          <a:p>
            <a:r>
              <a:rPr lang="en-GB" sz="2000" dirty="0" err="1"/>
              <a:t>os</a:t>
            </a:r>
            <a:endParaRPr lang="en-GB" sz="2000" dirty="0"/>
          </a:p>
          <a:p>
            <a:r>
              <a:rPr lang="en-GB" sz="2000" dirty="0"/>
              <a:t>time</a:t>
            </a:r>
          </a:p>
          <a:p>
            <a:r>
              <a:rPr lang="en-GB" sz="2000" dirty="0"/>
              <a:t>random</a:t>
            </a:r>
          </a:p>
          <a:p>
            <a:r>
              <a:rPr lang="en-GB" sz="2000" dirty="0"/>
              <a:t>string</a:t>
            </a:r>
          </a:p>
          <a:p>
            <a:r>
              <a:rPr lang="en-GB" sz="2000" dirty="0"/>
              <a:t>cv2</a:t>
            </a:r>
          </a:p>
          <a:p>
            <a:r>
              <a:rPr lang="en-GB" sz="2000" dirty="0" err="1"/>
              <a:t>Zipfile</a:t>
            </a:r>
            <a:endParaRPr lang="en-GB" sz="2000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8BD0A-2688-4458-B61A-3D5B37F152FD}"/>
              </a:ext>
            </a:extLst>
          </p:cNvPr>
          <p:cNvSpPr txBox="1"/>
          <p:nvPr/>
        </p:nvSpPr>
        <p:spPr>
          <a:xfrm>
            <a:off x="4351762" y="922096"/>
            <a:ext cx="2672331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D0_Wclient_31.py</a:t>
            </a:r>
          </a:p>
          <a:p>
            <a:endParaRPr lang="en-GB" sz="1600" dirty="0"/>
          </a:p>
          <a:p>
            <a:r>
              <a:rPr lang="en-GB" sz="1600" dirty="0"/>
              <a:t>socket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/>
              <a:t>subprocess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r>
              <a:rPr lang="en-GB" sz="1600" dirty="0"/>
              <a:t>Platform</a:t>
            </a:r>
          </a:p>
          <a:p>
            <a:r>
              <a:rPr lang="en-GB" sz="1600" dirty="0"/>
              <a:t>threading</a:t>
            </a:r>
          </a:p>
          <a:p>
            <a:r>
              <a:rPr lang="en-GB" sz="1600" dirty="0"/>
              <a:t>Time</a:t>
            </a:r>
          </a:p>
          <a:p>
            <a:r>
              <a:rPr lang="en-GB" sz="1600" dirty="0"/>
              <a:t>Datetime</a:t>
            </a:r>
          </a:p>
          <a:p>
            <a:r>
              <a:rPr lang="en-GB" sz="1600" dirty="0"/>
              <a:t>Cv2</a:t>
            </a:r>
          </a:p>
          <a:p>
            <a:r>
              <a:rPr lang="en-GB" sz="1600" dirty="0" err="1"/>
              <a:t>mss</a:t>
            </a:r>
            <a:endParaRPr lang="en-GB" sz="1600" dirty="0"/>
          </a:p>
          <a:p>
            <a:r>
              <a:rPr lang="en-GB" sz="1600" dirty="0" err="1"/>
              <a:t>Zipfile</a:t>
            </a:r>
            <a:endParaRPr lang="en-GB" sz="1600" dirty="0"/>
          </a:p>
          <a:p>
            <a:r>
              <a:rPr lang="en-GB" sz="1600" dirty="0" err="1"/>
              <a:t>Pprint</a:t>
            </a:r>
            <a:endParaRPr lang="en-GB" sz="1600" dirty="0"/>
          </a:p>
          <a:p>
            <a:r>
              <a:rPr lang="en-GB" sz="1600" dirty="0"/>
              <a:t>Schedule</a:t>
            </a:r>
          </a:p>
          <a:p>
            <a:r>
              <a:rPr lang="en-GB" sz="1600" dirty="0" err="1"/>
              <a:t>Smptlib</a:t>
            </a:r>
            <a:endParaRPr lang="en-GB" sz="1600" dirty="0"/>
          </a:p>
          <a:p>
            <a:r>
              <a:rPr lang="en-GB" dirty="0" err="1"/>
              <a:t>Pynput</a:t>
            </a:r>
            <a:endParaRPr lang="en-GB" dirty="0"/>
          </a:p>
          <a:p>
            <a:r>
              <a:rPr lang="en-GB" dirty="0" err="1"/>
              <a:t>pyperclip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8AD7-37BB-45FB-A450-8D20FECC8D74}"/>
              </a:ext>
            </a:extLst>
          </p:cNvPr>
          <p:cNvSpPr txBox="1"/>
          <p:nvPr/>
        </p:nvSpPr>
        <p:spPr>
          <a:xfrm>
            <a:off x="7295035" y="922096"/>
            <a:ext cx="26723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D0_Wclient_31.exe</a:t>
            </a:r>
          </a:p>
          <a:p>
            <a:endParaRPr lang="en-GB" sz="1600" dirty="0"/>
          </a:p>
          <a:p>
            <a:r>
              <a:rPr lang="en-GB" sz="1600" dirty="0"/>
              <a:t>NONE – Not even python needed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CD6AA-281C-43CC-A47C-9726CD3B2F65}"/>
              </a:ext>
            </a:extLst>
          </p:cNvPr>
          <p:cNvSpPr txBox="1"/>
          <p:nvPr/>
        </p:nvSpPr>
        <p:spPr>
          <a:xfrm>
            <a:off x="7309391" y="2146219"/>
            <a:ext cx="2672332" cy="176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Converting to an .exe using </a:t>
            </a:r>
            <a:r>
              <a:rPr lang="en-GB" dirty="0" err="1"/>
              <a:t>Pyinstaller</a:t>
            </a:r>
            <a:r>
              <a:rPr lang="en-GB" dirty="0"/>
              <a:t>, all dependencies can be included meaning the program will run standalone.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C1F6-4DC7-4DD9-BE98-CE06EFAFE526}"/>
              </a:ext>
            </a:extLst>
          </p:cNvPr>
          <p:cNvSpPr txBox="1"/>
          <p:nvPr/>
        </p:nvSpPr>
        <p:spPr>
          <a:xfrm>
            <a:off x="7309391" y="4026568"/>
            <a:ext cx="267233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Launcher.py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What Does </a:t>
            </a:r>
            <a:r>
              <a:rPr lang="en-GB" dirty="0" err="1"/>
              <a:t>UoRat</a:t>
            </a:r>
            <a:r>
              <a:rPr lang="en-GB" dirty="0"/>
              <a:t> Offer?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5624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7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Conclusion: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12568"/>
              </p:ext>
            </p:extLst>
          </p:nvPr>
        </p:nvGraphicFramePr>
        <p:xfrm>
          <a:off x="5715000" y="723900"/>
          <a:ext cx="5715000" cy="545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6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I?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20B2-1D33-430C-BD03-A7C7409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Slides: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9169-E85C-415E-9925-DCD82235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188E-90FA-478F-96A5-AE90B10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Comes Next?">
            <a:extLst>
              <a:ext uri="{FF2B5EF4-FFF2-40B4-BE49-F238E27FC236}">
                <a16:creationId xmlns:a16="http://schemas.microsoft.com/office/drawing/2014/main" id="{CD1C118D-8C17-4108-B015-FC5C5BF9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394" b="-1"/>
          <a:stretch/>
        </p:blipFill>
        <p:spPr bwMode="auto">
          <a:xfrm>
            <a:off x="800100" y="1795634"/>
            <a:ext cx="3238500" cy="39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69224" y="1754802"/>
            <a:ext cx="6723529" cy="407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required on virtuous version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C301D-D4E9-49DF-BF83-A1983B381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1034" r="1539" b="2218"/>
          <a:stretch/>
        </p:blipFill>
        <p:spPr>
          <a:xfrm>
            <a:off x="6096000" y="922096"/>
            <a:ext cx="5948218" cy="53124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8D526-B658-4467-A950-CE41074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About the 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D52B-2D0D-4840-9E3C-8DC45139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1779778"/>
            <a:ext cx="10761234" cy="463333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the demo – the python script is used which generates a console output for both client and server is used. When used in a real world situation, the client console will not be visible as the purpose of this program is designed to be virtually invisible.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For similar reasons, files which would normally be removed from the system have been left for viewing purposes.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front end program will not be shown in the demo, as it is not the main focus of the project, and more of a disguise and method to get the client on to the target’s system.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program is created in C++ and uses a recursive algorithm to generate a random maze.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Shutdown, lock and restart features are also not demonstrated as it is not possible to captures these with screen recording software.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5362-FB12-4944-AD03-1554E5A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C59-A7BD-404F-85D0-C409FA6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DEMO: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254F-B3AE-4C89-A424-661AC3A2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E8902-7156-4C82-B96A-DAD90BF3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732973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0"/>
            <a:ext cx="4769598" cy="4348997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Dropped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their properties and thus would not be appropriate. </a:t>
            </a: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A reverse connection is also used meaning the client initiates the connection with the server.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This prevents the firewall from blocking the connection as it sees the connection as being instantiated from within.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7613363" y="5010654"/>
            <a:ext cx="45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has been developed on Windows 10  </a:t>
            </a:r>
          </a:p>
          <a:p>
            <a:r>
              <a:rPr lang="en-GB" sz="1600" dirty="0"/>
              <a:t>Mainly for use on Windows 10  </a:t>
            </a:r>
          </a:p>
          <a:p>
            <a:r>
              <a:rPr lang="en-GB" sz="1600" dirty="0"/>
              <a:t>Some of the features may work on Linux, </a:t>
            </a:r>
            <a:br>
              <a:rPr lang="en-GB" sz="1600" dirty="0"/>
            </a:br>
            <a:r>
              <a:rPr lang="en-GB" sz="1600" dirty="0"/>
              <a:t>No testing has been conducted on MacOS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1EE6-5461-416B-B878-12CDA3A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GB" sz="2800"/>
              <a:t>Development ideology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87-ECB2-47C1-9009-EA2ACCA6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GB" dirty="0"/>
              <a:t>The development of the functionality for the system followed a similar ideology to that of Feature driven development</a:t>
            </a:r>
          </a:p>
        </p:txBody>
      </p:sp>
      <p:pic>
        <p:nvPicPr>
          <p:cNvPr id="1026" name="Picture 2" descr="Feature Driven Development">
            <a:extLst>
              <a:ext uri="{FF2B5EF4-FFF2-40B4-BE49-F238E27FC236}">
                <a16:creationId xmlns:a16="http://schemas.microsoft.com/office/drawing/2014/main" id="{9A14C236-2283-444C-853B-1EBAA28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2204364"/>
            <a:ext cx="10591800" cy="38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C3A3-81A5-4862-B119-55792CE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85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1443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How are RATs used?  </vt:lpstr>
      <vt:lpstr>PowerPoint Presentation</vt:lpstr>
      <vt:lpstr>Examples: </vt:lpstr>
      <vt:lpstr>General Considerations for Rats:  </vt:lpstr>
      <vt:lpstr>Python 3:</vt:lpstr>
      <vt:lpstr>My Rat: The Crucial Decisions</vt:lpstr>
      <vt:lpstr>Development ideology </vt:lpstr>
      <vt:lpstr>For each Feature: </vt:lpstr>
      <vt:lpstr>Current Functionality:  </vt:lpstr>
      <vt:lpstr>Key Logger: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generated executables </vt:lpstr>
      <vt:lpstr>Dependencies</vt:lpstr>
      <vt:lpstr>What Does UoRat Offer? </vt:lpstr>
      <vt:lpstr>Conclusion:</vt:lpstr>
      <vt:lpstr>Who am I?  </vt:lpstr>
      <vt:lpstr>Supplementary Slides: </vt:lpstr>
      <vt:lpstr>Future Functionality &amp; Ideas:</vt:lpstr>
      <vt:lpstr>About the demo: </vt:lpstr>
      <vt:lpstr>Glossary &amp; Terms:</vt:lpstr>
      <vt:lpstr>THE DEMO: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91</cp:revision>
  <dcterms:created xsi:type="dcterms:W3CDTF">2021-02-06T21:53:32Z</dcterms:created>
  <dcterms:modified xsi:type="dcterms:W3CDTF">2021-04-19T21:25:01Z</dcterms:modified>
</cp:coreProperties>
</file>