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28"/>
  </p:notesMasterIdLst>
  <p:sldIdLst>
    <p:sldId id="256" r:id="rId2"/>
    <p:sldId id="257" r:id="rId3"/>
    <p:sldId id="275" r:id="rId4"/>
    <p:sldId id="258" r:id="rId5"/>
    <p:sldId id="270" r:id="rId6"/>
    <p:sldId id="260" r:id="rId7"/>
    <p:sldId id="278" r:id="rId8"/>
    <p:sldId id="259" r:id="rId9"/>
    <p:sldId id="280" r:id="rId10"/>
    <p:sldId id="281" r:id="rId11"/>
    <p:sldId id="261" r:id="rId12"/>
    <p:sldId id="283" r:id="rId13"/>
    <p:sldId id="282" r:id="rId14"/>
    <p:sldId id="276" r:id="rId15"/>
    <p:sldId id="284" r:id="rId16"/>
    <p:sldId id="266" r:id="rId17"/>
    <p:sldId id="285" r:id="rId18"/>
    <p:sldId id="279" r:id="rId19"/>
    <p:sldId id="265" r:id="rId20"/>
    <p:sldId id="269" r:id="rId21"/>
    <p:sldId id="264" r:id="rId22"/>
    <p:sldId id="271" r:id="rId23"/>
    <p:sldId id="272" r:id="rId24"/>
    <p:sldId id="273" r:id="rId25"/>
    <p:sldId id="274" r:id="rId26"/>
    <p:sldId id="27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sv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svg"/><Relationship Id="rId4" Type="http://schemas.openxmlformats.org/officeDocument/2006/relationships/image" Target="../media/image37.svg"/><Relationship Id="rId9" Type="http://schemas.openxmlformats.org/officeDocument/2006/relationships/image" Target="../media/image4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sv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svg"/><Relationship Id="rId4" Type="http://schemas.openxmlformats.org/officeDocument/2006/relationships/image" Target="../media/image37.svg"/><Relationship Id="rId9" Type="http://schemas.openxmlformats.org/officeDocument/2006/relationships/image" Target="../media/image4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5C6657-217C-43E9-A1A3-98F6075C849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F81D510-6D20-4969-9617-5B6CC293D4F2}">
      <dgm:prSet/>
      <dgm:spPr/>
      <dgm:t>
        <a:bodyPr/>
        <a:lstStyle/>
        <a:p>
          <a:pPr>
            <a:defRPr cap="all"/>
          </a:pPr>
          <a:r>
            <a:rPr lang="en-GB"/>
            <a:t>Language: </a:t>
          </a:r>
          <a:endParaRPr lang="en-US"/>
        </a:p>
      </dgm:t>
    </dgm:pt>
    <dgm:pt modelId="{A83BFFB7-7B46-4C1E-93E6-98791580FF5F}" type="parTrans" cxnId="{30F7F172-2AFE-4653-9182-8F12890DF67A}">
      <dgm:prSet/>
      <dgm:spPr/>
      <dgm:t>
        <a:bodyPr/>
        <a:lstStyle/>
        <a:p>
          <a:endParaRPr lang="en-US"/>
        </a:p>
      </dgm:t>
    </dgm:pt>
    <dgm:pt modelId="{1056A64B-E855-4308-B186-B7693C8C9F10}" type="sibTrans" cxnId="{30F7F172-2AFE-4653-9182-8F12890DF67A}">
      <dgm:prSet/>
      <dgm:spPr/>
      <dgm:t>
        <a:bodyPr/>
        <a:lstStyle/>
        <a:p>
          <a:endParaRPr lang="en-US"/>
        </a:p>
      </dgm:t>
    </dgm:pt>
    <dgm:pt modelId="{BD1525DA-3C20-4B46-9E83-6047D6FE1826}">
      <dgm:prSet/>
      <dgm:spPr/>
      <dgm:t>
        <a:bodyPr/>
        <a:lstStyle/>
        <a:p>
          <a:pPr>
            <a:defRPr cap="all"/>
          </a:pPr>
          <a:r>
            <a:rPr lang="en-GB"/>
            <a:t>Methodology: </a:t>
          </a:r>
          <a:endParaRPr lang="en-US"/>
        </a:p>
      </dgm:t>
    </dgm:pt>
    <dgm:pt modelId="{7BD7649A-3093-4A75-B8A0-4DE16E1D73F8}" type="parTrans" cxnId="{E9415858-1805-4ECD-8BCA-F564849C2598}">
      <dgm:prSet/>
      <dgm:spPr/>
      <dgm:t>
        <a:bodyPr/>
        <a:lstStyle/>
        <a:p>
          <a:endParaRPr lang="en-US"/>
        </a:p>
      </dgm:t>
    </dgm:pt>
    <dgm:pt modelId="{1BDDC055-A5B0-44EB-A72A-31D0C94F0E6A}" type="sibTrans" cxnId="{E9415858-1805-4ECD-8BCA-F564849C2598}">
      <dgm:prSet/>
      <dgm:spPr/>
      <dgm:t>
        <a:bodyPr/>
        <a:lstStyle/>
        <a:p>
          <a:endParaRPr lang="en-US"/>
        </a:p>
      </dgm:t>
    </dgm:pt>
    <dgm:pt modelId="{39B5EC76-B72C-4A8C-8C24-9E89631E3BF8}">
      <dgm:prSet/>
      <dgm:spPr/>
      <dgm:t>
        <a:bodyPr/>
        <a:lstStyle/>
        <a:p>
          <a:pPr>
            <a:defRPr cap="all"/>
          </a:pPr>
          <a:r>
            <a:rPr lang="en-GB"/>
            <a:t>System: </a:t>
          </a:r>
          <a:endParaRPr lang="en-US"/>
        </a:p>
      </dgm:t>
    </dgm:pt>
    <dgm:pt modelId="{D8A26192-2967-4184-ADFE-41B9C3BEBD32}" type="parTrans" cxnId="{1538B8F0-C3AB-4122-B444-68C9E85ABC1D}">
      <dgm:prSet/>
      <dgm:spPr/>
      <dgm:t>
        <a:bodyPr/>
        <a:lstStyle/>
        <a:p>
          <a:endParaRPr lang="en-US"/>
        </a:p>
      </dgm:t>
    </dgm:pt>
    <dgm:pt modelId="{8F9831DD-34F4-4417-BFFC-85F86C188E5D}" type="sibTrans" cxnId="{1538B8F0-C3AB-4122-B444-68C9E85ABC1D}">
      <dgm:prSet/>
      <dgm:spPr/>
      <dgm:t>
        <a:bodyPr/>
        <a:lstStyle/>
        <a:p>
          <a:endParaRPr lang="en-US"/>
        </a:p>
      </dgm:t>
    </dgm:pt>
    <dgm:pt modelId="{5333ED60-FB66-4396-BF3E-685D5F587F41}" type="pres">
      <dgm:prSet presAssocID="{E75C6657-217C-43E9-A1A3-98F6075C849C}" presName="root" presStyleCnt="0">
        <dgm:presLayoutVars>
          <dgm:dir/>
          <dgm:resizeHandles val="exact"/>
        </dgm:presLayoutVars>
      </dgm:prSet>
      <dgm:spPr/>
    </dgm:pt>
    <dgm:pt modelId="{AB04F7F6-A550-4FEC-90D5-06B2C7A654E6}" type="pres">
      <dgm:prSet presAssocID="{FF81D510-6D20-4969-9617-5B6CC293D4F2}" presName="compNode" presStyleCnt="0"/>
      <dgm:spPr/>
    </dgm:pt>
    <dgm:pt modelId="{6F451E55-801F-4B63-80B6-5EAF012660F8}" type="pres">
      <dgm:prSet presAssocID="{FF81D510-6D20-4969-9617-5B6CC293D4F2}" presName="iconBgRect" presStyleLbl="bgShp" presStyleIdx="0" presStyleCnt="3"/>
      <dgm:spPr/>
    </dgm:pt>
    <dgm:pt modelId="{661E87B1-EFAE-4F88-BE93-7C0D5EEA35A2}" type="pres">
      <dgm:prSet presAssocID="{FF81D510-6D20-4969-9617-5B6CC293D4F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ch"/>
        </a:ext>
      </dgm:extLst>
    </dgm:pt>
    <dgm:pt modelId="{4E56851C-90B7-488A-B4D6-F21F11C2D876}" type="pres">
      <dgm:prSet presAssocID="{FF81D510-6D20-4969-9617-5B6CC293D4F2}" presName="spaceRect" presStyleCnt="0"/>
      <dgm:spPr/>
    </dgm:pt>
    <dgm:pt modelId="{BEBF3B20-9CD2-4EE7-BAF9-C58026CC85B2}" type="pres">
      <dgm:prSet presAssocID="{FF81D510-6D20-4969-9617-5B6CC293D4F2}" presName="textRect" presStyleLbl="revTx" presStyleIdx="0" presStyleCnt="3">
        <dgm:presLayoutVars>
          <dgm:chMax val="1"/>
          <dgm:chPref val="1"/>
        </dgm:presLayoutVars>
      </dgm:prSet>
      <dgm:spPr/>
    </dgm:pt>
    <dgm:pt modelId="{195E0371-6572-43BD-9249-60B408D2E35A}" type="pres">
      <dgm:prSet presAssocID="{1056A64B-E855-4308-B186-B7693C8C9F10}" presName="sibTrans" presStyleCnt="0"/>
      <dgm:spPr/>
    </dgm:pt>
    <dgm:pt modelId="{510CD552-2CE9-420A-8CA4-84634A640013}" type="pres">
      <dgm:prSet presAssocID="{BD1525DA-3C20-4B46-9E83-6047D6FE1826}" presName="compNode" presStyleCnt="0"/>
      <dgm:spPr/>
    </dgm:pt>
    <dgm:pt modelId="{5567716E-C180-40E4-99F6-6B50F1A2E0E8}" type="pres">
      <dgm:prSet presAssocID="{BD1525DA-3C20-4B46-9E83-6047D6FE1826}" presName="iconBgRect" presStyleLbl="bgShp" presStyleIdx="1" presStyleCnt="3"/>
      <dgm:spPr/>
    </dgm:pt>
    <dgm:pt modelId="{A70AF4FB-8AAA-4A64-AD0F-F598379FC922}" type="pres">
      <dgm:prSet presAssocID="{BD1525DA-3C20-4B46-9E83-6047D6FE182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B54ECFF-5FA5-4AF2-9AB4-8E92AC1CD799}" type="pres">
      <dgm:prSet presAssocID="{BD1525DA-3C20-4B46-9E83-6047D6FE1826}" presName="spaceRect" presStyleCnt="0"/>
      <dgm:spPr/>
    </dgm:pt>
    <dgm:pt modelId="{B7392317-B01F-4AC0-A1A1-BAE2BE32E16F}" type="pres">
      <dgm:prSet presAssocID="{BD1525DA-3C20-4B46-9E83-6047D6FE1826}" presName="textRect" presStyleLbl="revTx" presStyleIdx="1" presStyleCnt="3">
        <dgm:presLayoutVars>
          <dgm:chMax val="1"/>
          <dgm:chPref val="1"/>
        </dgm:presLayoutVars>
      </dgm:prSet>
      <dgm:spPr/>
    </dgm:pt>
    <dgm:pt modelId="{0F97EB6F-23E7-468C-9C86-EB5FB42E9DD3}" type="pres">
      <dgm:prSet presAssocID="{1BDDC055-A5B0-44EB-A72A-31D0C94F0E6A}" presName="sibTrans" presStyleCnt="0"/>
      <dgm:spPr/>
    </dgm:pt>
    <dgm:pt modelId="{B8B25C1F-B041-4BB9-8C04-BE6EBDAEDFA8}" type="pres">
      <dgm:prSet presAssocID="{39B5EC76-B72C-4A8C-8C24-9E89631E3BF8}" presName="compNode" presStyleCnt="0"/>
      <dgm:spPr/>
    </dgm:pt>
    <dgm:pt modelId="{5D03AE93-9A3F-4D60-9B51-94432F2EFE70}" type="pres">
      <dgm:prSet presAssocID="{39B5EC76-B72C-4A8C-8C24-9E89631E3BF8}" presName="iconBgRect" presStyleLbl="bgShp" presStyleIdx="2" presStyleCnt="3"/>
      <dgm:spPr/>
    </dgm:pt>
    <dgm:pt modelId="{D73E380F-692B-4A18-8F2F-937260E32792}" type="pres">
      <dgm:prSet presAssocID="{39B5EC76-B72C-4A8C-8C24-9E89631E3BF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68FD1D20-9512-4360-B0F7-9AA3E4BD861E}" type="pres">
      <dgm:prSet presAssocID="{39B5EC76-B72C-4A8C-8C24-9E89631E3BF8}" presName="spaceRect" presStyleCnt="0"/>
      <dgm:spPr/>
    </dgm:pt>
    <dgm:pt modelId="{849BFC05-F603-41D5-AB4C-D8F1CEDC32C3}" type="pres">
      <dgm:prSet presAssocID="{39B5EC76-B72C-4A8C-8C24-9E89631E3BF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9288B60-FD40-4400-866F-7DFD7D4049B3}" type="presOf" srcId="{E75C6657-217C-43E9-A1A3-98F6075C849C}" destId="{5333ED60-FB66-4396-BF3E-685D5F587F41}" srcOrd="0" destOrd="0" presId="urn:microsoft.com/office/officeart/2018/5/layout/IconCircleLabelList"/>
    <dgm:cxn modelId="{30F7F172-2AFE-4653-9182-8F12890DF67A}" srcId="{E75C6657-217C-43E9-A1A3-98F6075C849C}" destId="{FF81D510-6D20-4969-9617-5B6CC293D4F2}" srcOrd="0" destOrd="0" parTransId="{A83BFFB7-7B46-4C1E-93E6-98791580FF5F}" sibTransId="{1056A64B-E855-4308-B186-B7693C8C9F10}"/>
    <dgm:cxn modelId="{64D86F76-E712-47E3-BD1E-8CBFAF84B458}" type="presOf" srcId="{BD1525DA-3C20-4B46-9E83-6047D6FE1826}" destId="{B7392317-B01F-4AC0-A1A1-BAE2BE32E16F}" srcOrd="0" destOrd="0" presId="urn:microsoft.com/office/officeart/2018/5/layout/IconCircleLabelList"/>
    <dgm:cxn modelId="{E9415858-1805-4ECD-8BCA-F564849C2598}" srcId="{E75C6657-217C-43E9-A1A3-98F6075C849C}" destId="{BD1525DA-3C20-4B46-9E83-6047D6FE1826}" srcOrd="1" destOrd="0" parTransId="{7BD7649A-3093-4A75-B8A0-4DE16E1D73F8}" sibTransId="{1BDDC055-A5B0-44EB-A72A-31D0C94F0E6A}"/>
    <dgm:cxn modelId="{2D97DE84-2E5A-4A46-83EA-A00ECF62C52A}" type="presOf" srcId="{FF81D510-6D20-4969-9617-5B6CC293D4F2}" destId="{BEBF3B20-9CD2-4EE7-BAF9-C58026CC85B2}" srcOrd="0" destOrd="0" presId="urn:microsoft.com/office/officeart/2018/5/layout/IconCircleLabelList"/>
    <dgm:cxn modelId="{72B91E9D-458D-4CE1-9EAE-6D3AACD405D3}" type="presOf" srcId="{39B5EC76-B72C-4A8C-8C24-9E89631E3BF8}" destId="{849BFC05-F603-41D5-AB4C-D8F1CEDC32C3}" srcOrd="0" destOrd="0" presId="urn:microsoft.com/office/officeart/2018/5/layout/IconCircleLabelList"/>
    <dgm:cxn modelId="{1538B8F0-C3AB-4122-B444-68C9E85ABC1D}" srcId="{E75C6657-217C-43E9-A1A3-98F6075C849C}" destId="{39B5EC76-B72C-4A8C-8C24-9E89631E3BF8}" srcOrd="2" destOrd="0" parTransId="{D8A26192-2967-4184-ADFE-41B9C3BEBD32}" sibTransId="{8F9831DD-34F4-4417-BFFC-85F86C188E5D}"/>
    <dgm:cxn modelId="{6FD4E0C0-A027-4D66-9EB7-CABAD7CEC9C6}" type="presParOf" srcId="{5333ED60-FB66-4396-BF3E-685D5F587F41}" destId="{AB04F7F6-A550-4FEC-90D5-06B2C7A654E6}" srcOrd="0" destOrd="0" presId="urn:microsoft.com/office/officeart/2018/5/layout/IconCircleLabelList"/>
    <dgm:cxn modelId="{46805106-CC50-43C3-A495-110E89C3611B}" type="presParOf" srcId="{AB04F7F6-A550-4FEC-90D5-06B2C7A654E6}" destId="{6F451E55-801F-4B63-80B6-5EAF012660F8}" srcOrd="0" destOrd="0" presId="urn:microsoft.com/office/officeart/2018/5/layout/IconCircleLabelList"/>
    <dgm:cxn modelId="{F68E0358-836A-47B3-BF0C-01DE58D61F65}" type="presParOf" srcId="{AB04F7F6-A550-4FEC-90D5-06B2C7A654E6}" destId="{661E87B1-EFAE-4F88-BE93-7C0D5EEA35A2}" srcOrd="1" destOrd="0" presId="urn:microsoft.com/office/officeart/2018/5/layout/IconCircleLabelList"/>
    <dgm:cxn modelId="{A2156EE0-1ABC-4468-8E9B-F0F9A42EC811}" type="presParOf" srcId="{AB04F7F6-A550-4FEC-90D5-06B2C7A654E6}" destId="{4E56851C-90B7-488A-B4D6-F21F11C2D876}" srcOrd="2" destOrd="0" presId="urn:microsoft.com/office/officeart/2018/5/layout/IconCircleLabelList"/>
    <dgm:cxn modelId="{ACD3F41D-B482-4426-9399-C7E59698302D}" type="presParOf" srcId="{AB04F7F6-A550-4FEC-90D5-06B2C7A654E6}" destId="{BEBF3B20-9CD2-4EE7-BAF9-C58026CC85B2}" srcOrd="3" destOrd="0" presId="urn:microsoft.com/office/officeart/2018/5/layout/IconCircleLabelList"/>
    <dgm:cxn modelId="{546B4D9E-2BB3-4CA1-A794-08AC76838A60}" type="presParOf" srcId="{5333ED60-FB66-4396-BF3E-685D5F587F41}" destId="{195E0371-6572-43BD-9249-60B408D2E35A}" srcOrd="1" destOrd="0" presId="urn:microsoft.com/office/officeart/2018/5/layout/IconCircleLabelList"/>
    <dgm:cxn modelId="{349EB620-B9D6-439C-BBE1-E60BFD8B73B2}" type="presParOf" srcId="{5333ED60-FB66-4396-BF3E-685D5F587F41}" destId="{510CD552-2CE9-420A-8CA4-84634A640013}" srcOrd="2" destOrd="0" presId="urn:microsoft.com/office/officeart/2018/5/layout/IconCircleLabelList"/>
    <dgm:cxn modelId="{EDD7CBB1-93EA-4F6F-A0AD-C0B7992916D2}" type="presParOf" srcId="{510CD552-2CE9-420A-8CA4-84634A640013}" destId="{5567716E-C180-40E4-99F6-6B50F1A2E0E8}" srcOrd="0" destOrd="0" presId="urn:microsoft.com/office/officeart/2018/5/layout/IconCircleLabelList"/>
    <dgm:cxn modelId="{73BBA89E-A361-44CA-A7B5-7A604ECEF4C6}" type="presParOf" srcId="{510CD552-2CE9-420A-8CA4-84634A640013}" destId="{A70AF4FB-8AAA-4A64-AD0F-F598379FC922}" srcOrd="1" destOrd="0" presId="urn:microsoft.com/office/officeart/2018/5/layout/IconCircleLabelList"/>
    <dgm:cxn modelId="{78DB3FB7-F6E0-4A8E-98CC-AFF72A4336BB}" type="presParOf" srcId="{510CD552-2CE9-420A-8CA4-84634A640013}" destId="{3B54ECFF-5FA5-4AF2-9AB4-8E92AC1CD799}" srcOrd="2" destOrd="0" presId="urn:microsoft.com/office/officeart/2018/5/layout/IconCircleLabelList"/>
    <dgm:cxn modelId="{21D5370A-6411-4707-97D6-E850481B58FA}" type="presParOf" srcId="{510CD552-2CE9-420A-8CA4-84634A640013}" destId="{B7392317-B01F-4AC0-A1A1-BAE2BE32E16F}" srcOrd="3" destOrd="0" presId="urn:microsoft.com/office/officeart/2018/5/layout/IconCircleLabelList"/>
    <dgm:cxn modelId="{901E5A24-93DC-4500-8F02-5B7ADF4D8628}" type="presParOf" srcId="{5333ED60-FB66-4396-BF3E-685D5F587F41}" destId="{0F97EB6F-23E7-468C-9C86-EB5FB42E9DD3}" srcOrd="3" destOrd="0" presId="urn:microsoft.com/office/officeart/2018/5/layout/IconCircleLabelList"/>
    <dgm:cxn modelId="{8C5AA94D-AB11-4C46-94CC-746EA75BC360}" type="presParOf" srcId="{5333ED60-FB66-4396-BF3E-685D5F587F41}" destId="{B8B25C1F-B041-4BB9-8C04-BE6EBDAEDFA8}" srcOrd="4" destOrd="0" presId="urn:microsoft.com/office/officeart/2018/5/layout/IconCircleLabelList"/>
    <dgm:cxn modelId="{E340B385-8C5B-48E4-9F02-6737615D1C7E}" type="presParOf" srcId="{B8B25C1F-B041-4BB9-8C04-BE6EBDAEDFA8}" destId="{5D03AE93-9A3F-4D60-9B51-94432F2EFE70}" srcOrd="0" destOrd="0" presId="urn:microsoft.com/office/officeart/2018/5/layout/IconCircleLabelList"/>
    <dgm:cxn modelId="{772A328C-81C8-4200-88D6-B3FF77E79ACA}" type="presParOf" srcId="{B8B25C1F-B041-4BB9-8C04-BE6EBDAEDFA8}" destId="{D73E380F-692B-4A18-8F2F-937260E32792}" srcOrd="1" destOrd="0" presId="urn:microsoft.com/office/officeart/2018/5/layout/IconCircleLabelList"/>
    <dgm:cxn modelId="{9971529B-9D8A-480B-B901-D362AD8B722D}" type="presParOf" srcId="{B8B25C1F-B041-4BB9-8C04-BE6EBDAEDFA8}" destId="{68FD1D20-9512-4360-B0F7-9AA3E4BD861E}" srcOrd="2" destOrd="0" presId="urn:microsoft.com/office/officeart/2018/5/layout/IconCircleLabelList"/>
    <dgm:cxn modelId="{0FA3CAA0-CDB4-4D52-807C-D42D516E39D9}" type="presParOf" srcId="{B8B25C1F-B041-4BB9-8C04-BE6EBDAEDFA8}" destId="{849BFC05-F603-41D5-AB4C-D8F1CEDC32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D09CA5-8CD0-4C9E-88F8-341F032963CF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2A7C8FE-AE77-411E-B401-89F8E38ED6AD}">
      <dgm:prSet/>
      <dgm:spPr/>
      <dgm:t>
        <a:bodyPr/>
        <a:lstStyle/>
        <a:p>
          <a:r>
            <a:rPr lang="en-GB"/>
            <a:t>Research</a:t>
          </a:r>
          <a:endParaRPr lang="en-US"/>
        </a:p>
      </dgm:t>
    </dgm:pt>
    <dgm:pt modelId="{E8E780C4-35CB-4ADD-8E64-A01306D322C6}" type="parTrans" cxnId="{262F95DB-3CB4-4BA5-9AF5-C71DA1AEE4CC}">
      <dgm:prSet/>
      <dgm:spPr/>
      <dgm:t>
        <a:bodyPr/>
        <a:lstStyle/>
        <a:p>
          <a:endParaRPr lang="en-US"/>
        </a:p>
      </dgm:t>
    </dgm:pt>
    <dgm:pt modelId="{56F81D20-4BFB-4507-B56D-6B8D68C86ABA}" type="sibTrans" cxnId="{262F95DB-3CB4-4BA5-9AF5-C71DA1AEE4CC}">
      <dgm:prSet/>
      <dgm:spPr/>
      <dgm:t>
        <a:bodyPr/>
        <a:lstStyle/>
        <a:p>
          <a:endParaRPr lang="en-US"/>
        </a:p>
      </dgm:t>
    </dgm:pt>
    <dgm:pt modelId="{5317CC51-5AB1-4279-BAD0-E2C7E4230848}">
      <dgm:prSet/>
      <dgm:spPr/>
      <dgm:t>
        <a:bodyPr/>
        <a:lstStyle/>
        <a:p>
          <a:r>
            <a:rPr lang="en-GB"/>
            <a:t>Plan</a:t>
          </a:r>
          <a:endParaRPr lang="en-US"/>
        </a:p>
      </dgm:t>
    </dgm:pt>
    <dgm:pt modelId="{639093BD-A6FB-49A5-87CA-FEE04177854D}" type="parTrans" cxnId="{8F50D3B2-FA63-424B-A022-AED828906DC4}">
      <dgm:prSet/>
      <dgm:spPr/>
      <dgm:t>
        <a:bodyPr/>
        <a:lstStyle/>
        <a:p>
          <a:endParaRPr lang="en-US"/>
        </a:p>
      </dgm:t>
    </dgm:pt>
    <dgm:pt modelId="{DFF513CA-02C2-472A-BA6C-93C3D12A7E3F}" type="sibTrans" cxnId="{8F50D3B2-FA63-424B-A022-AED828906DC4}">
      <dgm:prSet/>
      <dgm:spPr/>
      <dgm:t>
        <a:bodyPr/>
        <a:lstStyle/>
        <a:p>
          <a:endParaRPr lang="en-US"/>
        </a:p>
      </dgm:t>
    </dgm:pt>
    <dgm:pt modelId="{554AD01C-FD56-4756-8AD6-B54F174C30EA}">
      <dgm:prSet/>
      <dgm:spPr/>
      <dgm:t>
        <a:bodyPr/>
        <a:lstStyle/>
        <a:p>
          <a:r>
            <a:rPr lang="en-GB"/>
            <a:t>Design</a:t>
          </a:r>
          <a:endParaRPr lang="en-US"/>
        </a:p>
      </dgm:t>
    </dgm:pt>
    <dgm:pt modelId="{780ADE50-9644-4D5A-AD24-91017175658C}" type="parTrans" cxnId="{309FB1F3-D927-4DDD-A083-77434AF858AD}">
      <dgm:prSet/>
      <dgm:spPr/>
      <dgm:t>
        <a:bodyPr/>
        <a:lstStyle/>
        <a:p>
          <a:endParaRPr lang="en-US"/>
        </a:p>
      </dgm:t>
    </dgm:pt>
    <dgm:pt modelId="{61C573CD-1148-42C3-A713-1BDE745DB481}" type="sibTrans" cxnId="{309FB1F3-D927-4DDD-A083-77434AF858AD}">
      <dgm:prSet/>
      <dgm:spPr/>
      <dgm:t>
        <a:bodyPr/>
        <a:lstStyle/>
        <a:p>
          <a:endParaRPr lang="en-US"/>
        </a:p>
      </dgm:t>
    </dgm:pt>
    <dgm:pt modelId="{A31B74A1-AA50-4510-870A-039518A01C4A}">
      <dgm:prSet/>
      <dgm:spPr/>
      <dgm:t>
        <a:bodyPr/>
        <a:lstStyle/>
        <a:p>
          <a:r>
            <a:rPr lang="en-GB" dirty="0"/>
            <a:t>Isolated Build &amp; Testing </a:t>
          </a:r>
          <a:endParaRPr lang="en-US" dirty="0"/>
        </a:p>
      </dgm:t>
    </dgm:pt>
    <dgm:pt modelId="{EFD51CF8-9B8D-4C2F-99DD-F32E8687D4D2}" type="parTrans" cxnId="{36555C29-A44A-4115-B0D2-56742FE5DBB7}">
      <dgm:prSet/>
      <dgm:spPr/>
      <dgm:t>
        <a:bodyPr/>
        <a:lstStyle/>
        <a:p>
          <a:endParaRPr lang="en-US"/>
        </a:p>
      </dgm:t>
    </dgm:pt>
    <dgm:pt modelId="{53005F88-DED6-45A2-AB8D-354D88190518}" type="sibTrans" cxnId="{36555C29-A44A-4115-B0D2-56742FE5DBB7}">
      <dgm:prSet/>
      <dgm:spPr/>
      <dgm:t>
        <a:bodyPr/>
        <a:lstStyle/>
        <a:p>
          <a:endParaRPr lang="en-US"/>
        </a:p>
      </dgm:t>
    </dgm:pt>
    <dgm:pt modelId="{7BA120A4-F7B8-44B1-80FD-35952DE41559}">
      <dgm:prSet/>
      <dgm:spPr/>
      <dgm:t>
        <a:bodyPr/>
        <a:lstStyle/>
        <a:p>
          <a:r>
            <a:rPr lang="en-GB" dirty="0"/>
            <a:t>Integrated Build &amp; Testing</a:t>
          </a:r>
          <a:endParaRPr lang="en-US" dirty="0"/>
        </a:p>
      </dgm:t>
    </dgm:pt>
    <dgm:pt modelId="{CE0E499D-BA2D-4DFF-8EE5-25BF37A404C1}" type="parTrans" cxnId="{22715270-A236-4433-8E65-F354F01C5594}">
      <dgm:prSet/>
      <dgm:spPr/>
      <dgm:t>
        <a:bodyPr/>
        <a:lstStyle/>
        <a:p>
          <a:endParaRPr lang="en-US"/>
        </a:p>
      </dgm:t>
    </dgm:pt>
    <dgm:pt modelId="{7999D6C2-D1A5-423D-B7B6-7AEF9EB6D1E7}" type="sibTrans" cxnId="{22715270-A236-4433-8E65-F354F01C5594}">
      <dgm:prSet/>
      <dgm:spPr/>
      <dgm:t>
        <a:bodyPr/>
        <a:lstStyle/>
        <a:p>
          <a:endParaRPr lang="en-US"/>
        </a:p>
      </dgm:t>
    </dgm:pt>
    <dgm:pt modelId="{C9ADE29F-D5A1-4BCF-8E7B-18B99BE3D082}">
      <dgm:prSet/>
      <dgm:spPr/>
      <dgm:t>
        <a:bodyPr/>
        <a:lstStyle/>
        <a:p>
          <a:r>
            <a:rPr lang="en-GB" dirty="0"/>
            <a:t>Fully integrated Deployment</a:t>
          </a:r>
          <a:endParaRPr lang="en-US" dirty="0"/>
        </a:p>
      </dgm:t>
    </dgm:pt>
    <dgm:pt modelId="{216574EC-7BE3-48BC-8A41-E69EA04F2807}" type="parTrans" cxnId="{E15FA564-D9BC-4F82-BAAD-6AD83E0A4C51}">
      <dgm:prSet/>
      <dgm:spPr/>
      <dgm:t>
        <a:bodyPr/>
        <a:lstStyle/>
        <a:p>
          <a:endParaRPr lang="en-US"/>
        </a:p>
      </dgm:t>
    </dgm:pt>
    <dgm:pt modelId="{C52A57E6-5076-40C6-9039-DBD5AC2740DD}" type="sibTrans" cxnId="{E15FA564-D9BC-4F82-BAAD-6AD83E0A4C51}">
      <dgm:prSet/>
      <dgm:spPr/>
      <dgm:t>
        <a:bodyPr/>
        <a:lstStyle/>
        <a:p>
          <a:endParaRPr lang="en-US"/>
        </a:p>
      </dgm:t>
    </dgm:pt>
    <dgm:pt modelId="{621449F9-645B-40F5-804F-9235B8EA4163}" type="pres">
      <dgm:prSet presAssocID="{3AD09CA5-8CD0-4C9E-88F8-341F032963CF}" presName="linear" presStyleCnt="0">
        <dgm:presLayoutVars>
          <dgm:animLvl val="lvl"/>
          <dgm:resizeHandles val="exact"/>
        </dgm:presLayoutVars>
      </dgm:prSet>
      <dgm:spPr/>
    </dgm:pt>
    <dgm:pt modelId="{7DE1D2BA-B4C1-4C37-B927-2A14CB86199F}" type="pres">
      <dgm:prSet presAssocID="{02A7C8FE-AE77-411E-B401-89F8E38ED6AD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527D3DC-CE2C-4CF2-A302-517F28D7C9C6}" type="pres">
      <dgm:prSet presAssocID="{56F81D20-4BFB-4507-B56D-6B8D68C86ABA}" presName="spacer" presStyleCnt="0"/>
      <dgm:spPr/>
    </dgm:pt>
    <dgm:pt modelId="{CB392FC4-3F85-4F13-9865-EE30FD681E34}" type="pres">
      <dgm:prSet presAssocID="{5317CC51-5AB1-4279-BAD0-E2C7E423084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1D4394C9-F368-40E8-8EA4-0C0A5C0A724D}" type="pres">
      <dgm:prSet presAssocID="{DFF513CA-02C2-472A-BA6C-93C3D12A7E3F}" presName="spacer" presStyleCnt="0"/>
      <dgm:spPr/>
    </dgm:pt>
    <dgm:pt modelId="{61817775-C650-4A39-8D04-76A5ED0D53C7}" type="pres">
      <dgm:prSet presAssocID="{554AD01C-FD56-4756-8AD6-B54F174C30EA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8C30EF5C-1243-4CDC-8904-017A2C7DEBEF}" type="pres">
      <dgm:prSet presAssocID="{61C573CD-1148-42C3-A713-1BDE745DB481}" presName="spacer" presStyleCnt="0"/>
      <dgm:spPr/>
    </dgm:pt>
    <dgm:pt modelId="{459E0F32-91A4-4DBC-93C4-484155C1A3BD}" type="pres">
      <dgm:prSet presAssocID="{A31B74A1-AA50-4510-870A-039518A01C4A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3A0B74D-21CB-4F42-BDC6-6F9F1267B0CE}" type="pres">
      <dgm:prSet presAssocID="{53005F88-DED6-45A2-AB8D-354D88190518}" presName="spacer" presStyleCnt="0"/>
      <dgm:spPr/>
    </dgm:pt>
    <dgm:pt modelId="{ED272E32-B5D5-4D8F-9EBE-EAAE2E717FE5}" type="pres">
      <dgm:prSet presAssocID="{7BA120A4-F7B8-44B1-80FD-35952DE4155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F68299E-ADCA-4ED2-B9BB-8EC04E1998AC}" type="pres">
      <dgm:prSet presAssocID="{7999D6C2-D1A5-423D-B7B6-7AEF9EB6D1E7}" presName="spacer" presStyleCnt="0"/>
      <dgm:spPr/>
    </dgm:pt>
    <dgm:pt modelId="{580545E4-86A6-4795-BDB9-B23D8A92BBFC}" type="pres">
      <dgm:prSet presAssocID="{C9ADE29F-D5A1-4BCF-8E7B-18B99BE3D082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36555C29-A44A-4115-B0D2-56742FE5DBB7}" srcId="{3AD09CA5-8CD0-4C9E-88F8-341F032963CF}" destId="{A31B74A1-AA50-4510-870A-039518A01C4A}" srcOrd="3" destOrd="0" parTransId="{EFD51CF8-9B8D-4C2F-99DD-F32E8687D4D2}" sibTransId="{53005F88-DED6-45A2-AB8D-354D88190518}"/>
    <dgm:cxn modelId="{057CF92B-4284-4CDE-A7C8-6EF3BD4C8B04}" type="presOf" srcId="{7BA120A4-F7B8-44B1-80FD-35952DE41559}" destId="{ED272E32-B5D5-4D8F-9EBE-EAAE2E717FE5}" srcOrd="0" destOrd="0" presId="urn:microsoft.com/office/officeart/2005/8/layout/vList2"/>
    <dgm:cxn modelId="{E15FA564-D9BC-4F82-BAAD-6AD83E0A4C51}" srcId="{3AD09CA5-8CD0-4C9E-88F8-341F032963CF}" destId="{C9ADE29F-D5A1-4BCF-8E7B-18B99BE3D082}" srcOrd="5" destOrd="0" parTransId="{216574EC-7BE3-48BC-8A41-E69EA04F2807}" sibTransId="{C52A57E6-5076-40C6-9039-DBD5AC2740DD}"/>
    <dgm:cxn modelId="{184F946A-9DFA-4742-87C7-03C1BA8C4BDF}" type="presOf" srcId="{5317CC51-5AB1-4279-BAD0-E2C7E4230848}" destId="{CB392FC4-3F85-4F13-9865-EE30FD681E34}" srcOrd="0" destOrd="0" presId="urn:microsoft.com/office/officeart/2005/8/layout/vList2"/>
    <dgm:cxn modelId="{1A13694D-5FB1-4067-96A1-8941D52C02F9}" type="presOf" srcId="{02A7C8FE-AE77-411E-B401-89F8E38ED6AD}" destId="{7DE1D2BA-B4C1-4C37-B927-2A14CB86199F}" srcOrd="0" destOrd="0" presId="urn:microsoft.com/office/officeart/2005/8/layout/vList2"/>
    <dgm:cxn modelId="{22715270-A236-4433-8E65-F354F01C5594}" srcId="{3AD09CA5-8CD0-4C9E-88F8-341F032963CF}" destId="{7BA120A4-F7B8-44B1-80FD-35952DE41559}" srcOrd="4" destOrd="0" parTransId="{CE0E499D-BA2D-4DFF-8EE5-25BF37A404C1}" sibTransId="{7999D6C2-D1A5-423D-B7B6-7AEF9EB6D1E7}"/>
    <dgm:cxn modelId="{6A133171-E798-420A-B715-1FDE9E354523}" type="presOf" srcId="{C9ADE29F-D5A1-4BCF-8E7B-18B99BE3D082}" destId="{580545E4-86A6-4795-BDB9-B23D8A92BBFC}" srcOrd="0" destOrd="0" presId="urn:microsoft.com/office/officeart/2005/8/layout/vList2"/>
    <dgm:cxn modelId="{8F50D3B2-FA63-424B-A022-AED828906DC4}" srcId="{3AD09CA5-8CD0-4C9E-88F8-341F032963CF}" destId="{5317CC51-5AB1-4279-BAD0-E2C7E4230848}" srcOrd="1" destOrd="0" parTransId="{639093BD-A6FB-49A5-87CA-FEE04177854D}" sibTransId="{DFF513CA-02C2-472A-BA6C-93C3D12A7E3F}"/>
    <dgm:cxn modelId="{88A6AACD-44CE-4AEA-9A6E-09A47F89F1D7}" type="presOf" srcId="{554AD01C-FD56-4756-8AD6-B54F174C30EA}" destId="{61817775-C650-4A39-8D04-76A5ED0D53C7}" srcOrd="0" destOrd="0" presId="urn:microsoft.com/office/officeart/2005/8/layout/vList2"/>
    <dgm:cxn modelId="{262F95DB-3CB4-4BA5-9AF5-C71DA1AEE4CC}" srcId="{3AD09CA5-8CD0-4C9E-88F8-341F032963CF}" destId="{02A7C8FE-AE77-411E-B401-89F8E38ED6AD}" srcOrd="0" destOrd="0" parTransId="{E8E780C4-35CB-4ADD-8E64-A01306D322C6}" sibTransId="{56F81D20-4BFB-4507-B56D-6B8D68C86ABA}"/>
    <dgm:cxn modelId="{F336E5E1-FB74-4E24-B282-0D9AE16DF69E}" type="presOf" srcId="{A31B74A1-AA50-4510-870A-039518A01C4A}" destId="{459E0F32-91A4-4DBC-93C4-484155C1A3BD}" srcOrd="0" destOrd="0" presId="urn:microsoft.com/office/officeart/2005/8/layout/vList2"/>
    <dgm:cxn modelId="{309FB1F3-D927-4DDD-A083-77434AF858AD}" srcId="{3AD09CA5-8CD0-4C9E-88F8-341F032963CF}" destId="{554AD01C-FD56-4756-8AD6-B54F174C30EA}" srcOrd="2" destOrd="0" parTransId="{780ADE50-9644-4D5A-AD24-91017175658C}" sibTransId="{61C573CD-1148-42C3-A713-1BDE745DB481}"/>
    <dgm:cxn modelId="{68CCDCF5-B5CC-4DC9-ADE2-8BB1FB5E451D}" type="presOf" srcId="{3AD09CA5-8CD0-4C9E-88F8-341F032963CF}" destId="{621449F9-645B-40F5-804F-9235B8EA4163}" srcOrd="0" destOrd="0" presId="urn:microsoft.com/office/officeart/2005/8/layout/vList2"/>
    <dgm:cxn modelId="{F48D053C-A138-48EC-B257-EF4ACCC4D6D1}" type="presParOf" srcId="{621449F9-645B-40F5-804F-9235B8EA4163}" destId="{7DE1D2BA-B4C1-4C37-B927-2A14CB86199F}" srcOrd="0" destOrd="0" presId="urn:microsoft.com/office/officeart/2005/8/layout/vList2"/>
    <dgm:cxn modelId="{E222B13C-B2CA-49C7-AD72-CABEE70A5A9F}" type="presParOf" srcId="{621449F9-645B-40F5-804F-9235B8EA4163}" destId="{3527D3DC-CE2C-4CF2-A302-517F28D7C9C6}" srcOrd="1" destOrd="0" presId="urn:microsoft.com/office/officeart/2005/8/layout/vList2"/>
    <dgm:cxn modelId="{3431F251-433E-4E26-AF4F-F3ACEB99156F}" type="presParOf" srcId="{621449F9-645B-40F5-804F-9235B8EA4163}" destId="{CB392FC4-3F85-4F13-9865-EE30FD681E34}" srcOrd="2" destOrd="0" presId="urn:microsoft.com/office/officeart/2005/8/layout/vList2"/>
    <dgm:cxn modelId="{7AFE9D67-4B4A-46E4-847E-396A651A8BF6}" type="presParOf" srcId="{621449F9-645B-40F5-804F-9235B8EA4163}" destId="{1D4394C9-F368-40E8-8EA4-0C0A5C0A724D}" srcOrd="3" destOrd="0" presId="urn:microsoft.com/office/officeart/2005/8/layout/vList2"/>
    <dgm:cxn modelId="{E79E682F-47E6-4D80-8F91-EA6DDF603082}" type="presParOf" srcId="{621449F9-645B-40F5-804F-9235B8EA4163}" destId="{61817775-C650-4A39-8D04-76A5ED0D53C7}" srcOrd="4" destOrd="0" presId="urn:microsoft.com/office/officeart/2005/8/layout/vList2"/>
    <dgm:cxn modelId="{5A149028-690F-4514-A1C6-AC3A0EFF37DC}" type="presParOf" srcId="{621449F9-645B-40F5-804F-9235B8EA4163}" destId="{8C30EF5C-1243-4CDC-8904-017A2C7DEBEF}" srcOrd="5" destOrd="0" presId="urn:microsoft.com/office/officeart/2005/8/layout/vList2"/>
    <dgm:cxn modelId="{75A2AF7B-829E-4D71-AE8A-A7147B9A473C}" type="presParOf" srcId="{621449F9-645B-40F5-804F-9235B8EA4163}" destId="{459E0F32-91A4-4DBC-93C4-484155C1A3BD}" srcOrd="6" destOrd="0" presId="urn:microsoft.com/office/officeart/2005/8/layout/vList2"/>
    <dgm:cxn modelId="{C87C3D8F-1AF9-4C7E-9BD7-E43C7CD19EE0}" type="presParOf" srcId="{621449F9-645B-40F5-804F-9235B8EA4163}" destId="{43A0B74D-21CB-4F42-BDC6-6F9F1267B0CE}" srcOrd="7" destOrd="0" presId="urn:microsoft.com/office/officeart/2005/8/layout/vList2"/>
    <dgm:cxn modelId="{1E4169E2-96E9-4EEB-BB5C-ED4A2CFE25BD}" type="presParOf" srcId="{621449F9-645B-40F5-804F-9235B8EA4163}" destId="{ED272E32-B5D5-4D8F-9EBE-EAAE2E717FE5}" srcOrd="8" destOrd="0" presId="urn:microsoft.com/office/officeart/2005/8/layout/vList2"/>
    <dgm:cxn modelId="{12A1B4F4-34E6-43A0-B414-5FD9E12A0337}" type="presParOf" srcId="{621449F9-645B-40F5-804F-9235B8EA4163}" destId="{7F68299E-ADCA-4ED2-B9BB-8EC04E1998AC}" srcOrd="9" destOrd="0" presId="urn:microsoft.com/office/officeart/2005/8/layout/vList2"/>
    <dgm:cxn modelId="{053012D0-F0B4-47BA-9D41-2C47890CB949}" type="presParOf" srcId="{621449F9-645B-40F5-804F-9235B8EA4163}" destId="{580545E4-86A6-4795-BDB9-B23D8A92BBFC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9B6746-9357-4919-9ED4-0EA5248BAF69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13D4636-B25C-422B-B0A7-D10BC009D5DF}">
      <dgm:prSet/>
      <dgm:spPr/>
      <dgm:t>
        <a:bodyPr/>
        <a:lstStyle/>
        <a:p>
          <a:r>
            <a:rPr lang="en-GB" i="1" dirty="0"/>
            <a:t>Send a console message</a:t>
          </a:r>
          <a:endParaRPr lang="en-US" dirty="0"/>
        </a:p>
      </dgm:t>
    </dgm:pt>
    <dgm:pt modelId="{B18645AD-A925-4436-82B3-CE369D1D8EF2}" type="parTrans" cxnId="{AD6CE9B0-16A8-45B0-9061-6B64BA98741C}">
      <dgm:prSet/>
      <dgm:spPr/>
      <dgm:t>
        <a:bodyPr/>
        <a:lstStyle/>
        <a:p>
          <a:endParaRPr lang="en-US"/>
        </a:p>
      </dgm:t>
    </dgm:pt>
    <dgm:pt modelId="{082B024C-A641-47D8-9D1E-8EB032A6BED9}" type="sibTrans" cxnId="{AD6CE9B0-16A8-45B0-9061-6B64BA98741C}">
      <dgm:prSet/>
      <dgm:spPr/>
      <dgm:t>
        <a:bodyPr/>
        <a:lstStyle/>
        <a:p>
          <a:endParaRPr lang="en-US"/>
        </a:p>
      </dgm:t>
    </dgm:pt>
    <dgm:pt modelId="{5F452246-23BB-434D-B873-615158A2844A}">
      <dgm:prSet/>
      <dgm:spPr/>
      <dgm:t>
        <a:bodyPr/>
        <a:lstStyle/>
        <a:p>
          <a:r>
            <a:rPr lang="en-GB" i="1"/>
            <a:t>Send a custom messagebox Alert</a:t>
          </a:r>
          <a:endParaRPr lang="en-US"/>
        </a:p>
      </dgm:t>
    </dgm:pt>
    <dgm:pt modelId="{7B2AE804-E1B7-4128-BF11-FDE9E57E4FB7}" type="parTrans" cxnId="{B407F9C2-9B73-4AE9-85CA-9B05065ABFE3}">
      <dgm:prSet/>
      <dgm:spPr/>
      <dgm:t>
        <a:bodyPr/>
        <a:lstStyle/>
        <a:p>
          <a:endParaRPr lang="en-US"/>
        </a:p>
      </dgm:t>
    </dgm:pt>
    <dgm:pt modelId="{94BA96D9-D390-4360-9925-01D25D1A00DE}" type="sibTrans" cxnId="{B407F9C2-9B73-4AE9-85CA-9B05065ABFE3}">
      <dgm:prSet/>
      <dgm:spPr/>
      <dgm:t>
        <a:bodyPr/>
        <a:lstStyle/>
        <a:p>
          <a:endParaRPr lang="en-US"/>
        </a:p>
      </dgm:t>
    </dgm:pt>
    <dgm:pt modelId="{7B56C31E-0934-4C8A-A7EF-54E5CE5469B2}">
      <dgm:prSet/>
      <dgm:spPr/>
      <dgm:t>
        <a:bodyPr/>
        <a:lstStyle/>
        <a:p>
          <a:r>
            <a:rPr lang="en-GB" i="1"/>
            <a:t>Remote Shutdown (+ Remote Shutdown with custom message)</a:t>
          </a:r>
          <a:endParaRPr lang="en-US"/>
        </a:p>
      </dgm:t>
    </dgm:pt>
    <dgm:pt modelId="{3FA1A93B-3F65-458D-9F9C-FACEBA893C20}" type="parTrans" cxnId="{3CAA8C49-FB3B-49B3-82DC-8399A2D483C9}">
      <dgm:prSet/>
      <dgm:spPr/>
      <dgm:t>
        <a:bodyPr/>
        <a:lstStyle/>
        <a:p>
          <a:endParaRPr lang="en-US"/>
        </a:p>
      </dgm:t>
    </dgm:pt>
    <dgm:pt modelId="{0085EB89-A662-45EE-ACA2-2EE743C8C4C8}" type="sibTrans" cxnId="{3CAA8C49-FB3B-49B3-82DC-8399A2D483C9}">
      <dgm:prSet/>
      <dgm:spPr/>
      <dgm:t>
        <a:bodyPr/>
        <a:lstStyle/>
        <a:p>
          <a:endParaRPr lang="en-US"/>
        </a:p>
      </dgm:t>
    </dgm:pt>
    <dgm:pt modelId="{7BCE62B9-340C-47AB-BA51-9EFCE5F148AD}">
      <dgm:prSet/>
      <dgm:spPr/>
      <dgm:t>
        <a:bodyPr/>
        <a:lstStyle/>
        <a:p>
          <a:r>
            <a:rPr lang="en-GB" i="1"/>
            <a:t>Remote Lock Device</a:t>
          </a:r>
          <a:endParaRPr lang="en-US"/>
        </a:p>
      </dgm:t>
    </dgm:pt>
    <dgm:pt modelId="{BF566854-94C7-4D4D-9D90-EBDEA654FD7E}" type="parTrans" cxnId="{B3743EBC-D0B1-473C-A9F3-803C45F31B6A}">
      <dgm:prSet/>
      <dgm:spPr/>
      <dgm:t>
        <a:bodyPr/>
        <a:lstStyle/>
        <a:p>
          <a:endParaRPr lang="en-US"/>
        </a:p>
      </dgm:t>
    </dgm:pt>
    <dgm:pt modelId="{C71CB2F0-FEEF-4FD7-9AA0-AC64CACA52DF}" type="sibTrans" cxnId="{B3743EBC-D0B1-473C-A9F3-803C45F31B6A}">
      <dgm:prSet/>
      <dgm:spPr/>
      <dgm:t>
        <a:bodyPr/>
        <a:lstStyle/>
        <a:p>
          <a:endParaRPr lang="en-US"/>
        </a:p>
      </dgm:t>
    </dgm:pt>
    <dgm:pt modelId="{36B29660-1768-40DB-89AB-2070C92D53B4}">
      <dgm:prSet/>
      <dgm:spPr/>
      <dgm:t>
        <a:bodyPr/>
        <a:lstStyle/>
        <a:p>
          <a:r>
            <a:rPr lang="en-GB" i="1"/>
            <a:t>Remote Restart</a:t>
          </a:r>
          <a:endParaRPr lang="en-US"/>
        </a:p>
      </dgm:t>
    </dgm:pt>
    <dgm:pt modelId="{9C457D7D-43EC-4D18-8392-A6D233E7BE40}" type="parTrans" cxnId="{820C90F7-9F63-42D7-A49F-976A7F6BC64B}">
      <dgm:prSet/>
      <dgm:spPr/>
      <dgm:t>
        <a:bodyPr/>
        <a:lstStyle/>
        <a:p>
          <a:endParaRPr lang="en-US"/>
        </a:p>
      </dgm:t>
    </dgm:pt>
    <dgm:pt modelId="{6F2572F6-C712-4260-B107-5BC6C3B5BFE4}" type="sibTrans" cxnId="{820C90F7-9F63-42D7-A49F-976A7F6BC64B}">
      <dgm:prSet/>
      <dgm:spPr/>
      <dgm:t>
        <a:bodyPr/>
        <a:lstStyle/>
        <a:p>
          <a:endParaRPr lang="en-US"/>
        </a:p>
      </dgm:t>
    </dgm:pt>
    <dgm:pt modelId="{C668B76D-88E4-45AF-812C-8B2623863DFD}">
      <dgm:prSet/>
      <dgm:spPr/>
      <dgm:t>
        <a:bodyPr/>
        <a:lstStyle/>
        <a:p>
          <a:r>
            <a:rPr lang="en-GB" i="1"/>
            <a:t>Play Starwars Via Telnet Connection</a:t>
          </a:r>
          <a:endParaRPr lang="en-US"/>
        </a:p>
      </dgm:t>
    </dgm:pt>
    <dgm:pt modelId="{55B1D6A8-3735-4052-8FEE-5281DF0A74E0}" type="parTrans" cxnId="{7F330384-4294-4C6F-BBF0-0F6FC8068AF2}">
      <dgm:prSet/>
      <dgm:spPr/>
      <dgm:t>
        <a:bodyPr/>
        <a:lstStyle/>
        <a:p>
          <a:endParaRPr lang="en-US"/>
        </a:p>
      </dgm:t>
    </dgm:pt>
    <dgm:pt modelId="{418C57F1-ECA3-4743-ABAD-93DAB3FD364F}" type="sibTrans" cxnId="{7F330384-4294-4C6F-BBF0-0F6FC8068AF2}">
      <dgm:prSet/>
      <dgm:spPr/>
      <dgm:t>
        <a:bodyPr/>
        <a:lstStyle/>
        <a:p>
          <a:endParaRPr lang="en-US"/>
        </a:p>
      </dgm:t>
    </dgm:pt>
    <dgm:pt modelId="{1CF16254-A7FD-4445-B391-543E2129AB33}">
      <dgm:prSet/>
      <dgm:spPr/>
      <dgm:t>
        <a:bodyPr/>
        <a:lstStyle/>
        <a:p>
          <a:r>
            <a:rPr lang="en-GB" i="1"/>
            <a:t>Play Chess Via Telnet Connection</a:t>
          </a:r>
          <a:endParaRPr lang="en-US"/>
        </a:p>
      </dgm:t>
    </dgm:pt>
    <dgm:pt modelId="{324C464F-D2EA-496E-A899-5F55C3573A94}" type="parTrans" cxnId="{6A08BA26-5CA3-49A1-9A16-1C4062733DFC}">
      <dgm:prSet/>
      <dgm:spPr/>
      <dgm:t>
        <a:bodyPr/>
        <a:lstStyle/>
        <a:p>
          <a:endParaRPr lang="en-US"/>
        </a:p>
      </dgm:t>
    </dgm:pt>
    <dgm:pt modelId="{ACB2B90D-C34B-4207-B7DC-BE7A44C38534}" type="sibTrans" cxnId="{6A08BA26-5CA3-49A1-9A16-1C4062733DFC}">
      <dgm:prSet/>
      <dgm:spPr/>
      <dgm:t>
        <a:bodyPr/>
        <a:lstStyle/>
        <a:p>
          <a:endParaRPr lang="en-US"/>
        </a:p>
      </dgm:t>
    </dgm:pt>
    <dgm:pt modelId="{62EA469B-F83D-4DF3-B8A2-3B5502C16479}">
      <dgm:prSet/>
      <dgm:spPr/>
      <dgm:t>
        <a:bodyPr/>
        <a:lstStyle/>
        <a:p>
          <a:r>
            <a:rPr lang="en-GB" i="1"/>
            <a:t>Check the Weather Via Telnet Connection</a:t>
          </a:r>
          <a:endParaRPr lang="en-US"/>
        </a:p>
      </dgm:t>
    </dgm:pt>
    <dgm:pt modelId="{140A8886-FF00-42E4-82F2-65BB452BD822}" type="parTrans" cxnId="{9BCD8E02-868F-44C0-AB5D-7FE3ACBE97C2}">
      <dgm:prSet/>
      <dgm:spPr/>
      <dgm:t>
        <a:bodyPr/>
        <a:lstStyle/>
        <a:p>
          <a:endParaRPr lang="en-US"/>
        </a:p>
      </dgm:t>
    </dgm:pt>
    <dgm:pt modelId="{FF591DE7-F0AE-4FCD-B64D-7490A4A0795F}" type="sibTrans" cxnId="{9BCD8E02-868F-44C0-AB5D-7FE3ACBE97C2}">
      <dgm:prSet/>
      <dgm:spPr/>
      <dgm:t>
        <a:bodyPr/>
        <a:lstStyle/>
        <a:p>
          <a:endParaRPr lang="en-US"/>
        </a:p>
      </dgm:t>
    </dgm:pt>
    <dgm:pt modelId="{0F6523B3-1673-496F-BECB-CD4EB8B3D5E1}">
      <dgm:prSet/>
      <dgm:spPr/>
      <dgm:t>
        <a:bodyPr/>
        <a:lstStyle/>
        <a:p>
          <a:r>
            <a:rPr lang="en-GB" i="1"/>
            <a:t>Enable Telnet Client</a:t>
          </a:r>
          <a:endParaRPr lang="en-US"/>
        </a:p>
      </dgm:t>
    </dgm:pt>
    <dgm:pt modelId="{ABE43E9D-9D00-4D09-9A83-94417DE0A089}" type="parTrans" cxnId="{56734F11-8832-4478-9B86-0BD76043FF1F}">
      <dgm:prSet/>
      <dgm:spPr/>
      <dgm:t>
        <a:bodyPr/>
        <a:lstStyle/>
        <a:p>
          <a:endParaRPr lang="en-US"/>
        </a:p>
      </dgm:t>
    </dgm:pt>
    <dgm:pt modelId="{73944E03-C0CD-442E-9737-5674782B66CC}" type="sibTrans" cxnId="{56734F11-8832-4478-9B86-0BD76043FF1F}">
      <dgm:prSet/>
      <dgm:spPr/>
      <dgm:t>
        <a:bodyPr/>
        <a:lstStyle/>
        <a:p>
          <a:endParaRPr lang="en-US"/>
        </a:p>
      </dgm:t>
    </dgm:pt>
    <dgm:pt modelId="{61088547-8AFD-462C-A35A-BAEB7AF088C2}">
      <dgm:prSet/>
      <dgm:spPr/>
      <dgm:t>
        <a:bodyPr/>
        <a:lstStyle/>
        <a:p>
          <a:r>
            <a:rPr lang="en-GB" i="1"/>
            <a:t>Start Keylogger  </a:t>
          </a:r>
          <a:r>
            <a:rPr lang="en-GB" i="1">
              <a:sym typeface="Wingdings" panose="05000000000000000000" pitchFamily="2" charset="2"/>
            </a:rPr>
            <a:t></a:t>
          </a:r>
          <a:r>
            <a:rPr lang="en-GB" i="1"/>
            <a:t> Stop Keylogger</a:t>
          </a:r>
          <a:endParaRPr lang="en-US"/>
        </a:p>
      </dgm:t>
    </dgm:pt>
    <dgm:pt modelId="{6E114CB4-D9C3-400B-9D08-E6420295564F}" type="parTrans" cxnId="{126372C7-EFE5-41DC-9063-242695920DBB}">
      <dgm:prSet/>
      <dgm:spPr/>
      <dgm:t>
        <a:bodyPr/>
        <a:lstStyle/>
        <a:p>
          <a:endParaRPr lang="en-US"/>
        </a:p>
      </dgm:t>
    </dgm:pt>
    <dgm:pt modelId="{4C0FDC5E-4FEB-4BD8-A4FC-F99858B8407D}" type="sibTrans" cxnId="{126372C7-EFE5-41DC-9063-242695920DBB}">
      <dgm:prSet/>
      <dgm:spPr/>
      <dgm:t>
        <a:bodyPr/>
        <a:lstStyle/>
        <a:p>
          <a:endParaRPr lang="en-US"/>
        </a:p>
      </dgm:t>
    </dgm:pt>
    <dgm:pt modelId="{D9E8C337-7188-4A14-B5D0-DA25963227F6}">
      <dgm:prSet/>
      <dgm:spPr/>
      <dgm:t>
        <a:bodyPr/>
        <a:lstStyle/>
        <a:p>
          <a:r>
            <a:rPr lang="en-GB" i="1"/>
            <a:t>Retrieve Keylogs</a:t>
          </a:r>
          <a:endParaRPr lang="en-US"/>
        </a:p>
      </dgm:t>
    </dgm:pt>
    <dgm:pt modelId="{E9E15872-ED8E-40FB-86D1-E31C6B1E1340}" type="parTrans" cxnId="{2EA291E8-A22B-4AAE-A5A3-57E2A776960A}">
      <dgm:prSet/>
      <dgm:spPr/>
      <dgm:t>
        <a:bodyPr/>
        <a:lstStyle/>
        <a:p>
          <a:endParaRPr lang="en-US"/>
        </a:p>
      </dgm:t>
    </dgm:pt>
    <dgm:pt modelId="{A3A11B0D-26A2-4578-B66F-855CBB38202A}" type="sibTrans" cxnId="{2EA291E8-A22B-4AAE-A5A3-57E2A776960A}">
      <dgm:prSet/>
      <dgm:spPr/>
      <dgm:t>
        <a:bodyPr/>
        <a:lstStyle/>
        <a:p>
          <a:endParaRPr lang="en-US"/>
        </a:p>
      </dgm:t>
    </dgm:pt>
    <dgm:pt modelId="{79F1FDAF-EBDB-4E57-B667-E43CB7D1A9F5}">
      <dgm:prSet/>
      <dgm:spPr/>
      <dgm:t>
        <a:bodyPr/>
        <a:lstStyle/>
        <a:p>
          <a:r>
            <a:rPr lang="en-GB" i="1"/>
            <a:t>Retrieve Clipboard Contents</a:t>
          </a:r>
          <a:endParaRPr lang="en-US"/>
        </a:p>
      </dgm:t>
    </dgm:pt>
    <dgm:pt modelId="{9222CC5E-A3F5-424A-91D1-AD6DA0A4DA74}" type="parTrans" cxnId="{AE7DB6D4-89C9-406F-A02A-4965F971B302}">
      <dgm:prSet/>
      <dgm:spPr/>
      <dgm:t>
        <a:bodyPr/>
        <a:lstStyle/>
        <a:p>
          <a:endParaRPr lang="en-US"/>
        </a:p>
      </dgm:t>
    </dgm:pt>
    <dgm:pt modelId="{571BCA14-4A70-4AE8-AE48-FFFEF958C420}" type="sibTrans" cxnId="{AE7DB6D4-89C9-406F-A02A-4965F971B302}">
      <dgm:prSet/>
      <dgm:spPr/>
      <dgm:t>
        <a:bodyPr/>
        <a:lstStyle/>
        <a:p>
          <a:endParaRPr lang="en-US"/>
        </a:p>
      </dgm:t>
    </dgm:pt>
    <dgm:pt modelId="{92CBE53E-CF69-4543-88DE-D931904928BC}">
      <dgm:prSet/>
      <dgm:spPr/>
      <dgm:t>
        <a:bodyPr/>
        <a:lstStyle/>
        <a:p>
          <a:r>
            <a:rPr lang="en-GB" i="1"/>
            <a:t>Send a File</a:t>
          </a:r>
          <a:endParaRPr lang="en-US"/>
        </a:p>
      </dgm:t>
    </dgm:pt>
    <dgm:pt modelId="{FE00556F-7AD9-4941-AF83-931D2487B5B3}" type="parTrans" cxnId="{DEF6EDD3-AC21-42CD-98CB-68F295AE2997}">
      <dgm:prSet/>
      <dgm:spPr/>
      <dgm:t>
        <a:bodyPr/>
        <a:lstStyle/>
        <a:p>
          <a:endParaRPr lang="en-US"/>
        </a:p>
      </dgm:t>
    </dgm:pt>
    <dgm:pt modelId="{96FAFC76-BBDB-40BC-A010-D480D3A93CDF}" type="sibTrans" cxnId="{DEF6EDD3-AC21-42CD-98CB-68F295AE2997}">
      <dgm:prSet/>
      <dgm:spPr/>
      <dgm:t>
        <a:bodyPr/>
        <a:lstStyle/>
        <a:p>
          <a:endParaRPr lang="en-US"/>
        </a:p>
      </dgm:t>
    </dgm:pt>
    <dgm:pt modelId="{53CE0908-56D2-45DA-A8E9-A6A3BF9F04A0}">
      <dgm:prSet/>
      <dgm:spPr/>
      <dgm:t>
        <a:bodyPr/>
        <a:lstStyle/>
        <a:p>
          <a:r>
            <a:rPr lang="en-GB" i="1"/>
            <a:t>Retrieve a File / Folder</a:t>
          </a:r>
          <a:endParaRPr lang="en-US"/>
        </a:p>
      </dgm:t>
    </dgm:pt>
    <dgm:pt modelId="{A553E3BD-EAD0-447E-A53C-B70AC503DC22}" type="parTrans" cxnId="{5836E2CC-7EB2-49F7-8E6E-53E7137BC702}">
      <dgm:prSet/>
      <dgm:spPr/>
      <dgm:t>
        <a:bodyPr/>
        <a:lstStyle/>
        <a:p>
          <a:endParaRPr lang="en-US"/>
        </a:p>
      </dgm:t>
    </dgm:pt>
    <dgm:pt modelId="{76EC1D8D-BDE0-4BE4-92FE-FBEE85EA751B}" type="sibTrans" cxnId="{5836E2CC-7EB2-49F7-8E6E-53E7137BC702}">
      <dgm:prSet/>
      <dgm:spPr/>
      <dgm:t>
        <a:bodyPr/>
        <a:lstStyle/>
        <a:p>
          <a:endParaRPr lang="en-US"/>
        </a:p>
      </dgm:t>
    </dgm:pt>
    <dgm:pt modelId="{B9D5684B-0A50-4AB3-AF6A-FB02699B5FF9}">
      <dgm:prSet/>
      <dgm:spPr/>
      <dgm:t>
        <a:bodyPr/>
        <a:lstStyle/>
        <a:p>
          <a:r>
            <a:rPr lang="en-GB" i="1"/>
            <a:t>Obtain information about the target system</a:t>
          </a:r>
          <a:endParaRPr lang="en-US"/>
        </a:p>
      </dgm:t>
    </dgm:pt>
    <dgm:pt modelId="{A7278E69-28B7-4944-AAF4-54639A4514EC}" type="parTrans" cxnId="{20E3515E-0FDB-4BBF-BFF9-8429C7863EB1}">
      <dgm:prSet/>
      <dgm:spPr/>
      <dgm:t>
        <a:bodyPr/>
        <a:lstStyle/>
        <a:p>
          <a:endParaRPr lang="en-US"/>
        </a:p>
      </dgm:t>
    </dgm:pt>
    <dgm:pt modelId="{207C300F-D68B-4989-AC26-51A946AA0E54}" type="sibTrans" cxnId="{20E3515E-0FDB-4BBF-BFF9-8429C7863EB1}">
      <dgm:prSet/>
      <dgm:spPr/>
      <dgm:t>
        <a:bodyPr/>
        <a:lstStyle/>
        <a:p>
          <a:endParaRPr lang="en-US"/>
        </a:p>
      </dgm:t>
    </dgm:pt>
    <dgm:pt modelId="{DF652291-A64A-4F63-A16A-47F438ACABE1}">
      <dgm:prSet/>
      <dgm:spPr/>
      <dgm:t>
        <a:bodyPr/>
        <a:lstStyle/>
        <a:p>
          <a:r>
            <a:rPr lang="en-GB" i="1"/>
            <a:t>Execute a file</a:t>
          </a:r>
          <a:endParaRPr lang="en-US"/>
        </a:p>
      </dgm:t>
    </dgm:pt>
    <dgm:pt modelId="{024290AF-F238-4566-BA91-6A68C6E592DF}" type="parTrans" cxnId="{18D4B468-3E7D-4146-B058-EC7D5D2578EF}">
      <dgm:prSet/>
      <dgm:spPr/>
      <dgm:t>
        <a:bodyPr/>
        <a:lstStyle/>
        <a:p>
          <a:endParaRPr lang="en-US"/>
        </a:p>
      </dgm:t>
    </dgm:pt>
    <dgm:pt modelId="{44895CAE-42EC-4577-B3AB-6AA4E9B572E3}" type="sibTrans" cxnId="{18D4B468-3E7D-4146-B058-EC7D5D2578EF}">
      <dgm:prSet/>
      <dgm:spPr/>
      <dgm:t>
        <a:bodyPr/>
        <a:lstStyle/>
        <a:p>
          <a:endParaRPr lang="en-US"/>
        </a:p>
      </dgm:t>
    </dgm:pt>
    <dgm:pt modelId="{DE960EE1-C5A6-494E-B8D2-196AB82D9A37}">
      <dgm:prSet/>
      <dgm:spPr/>
      <dgm:t>
        <a:bodyPr/>
        <a:lstStyle/>
        <a:p>
          <a:r>
            <a:rPr lang="en-GB" i="1"/>
            <a:t>Screenshot</a:t>
          </a:r>
          <a:endParaRPr lang="en-US"/>
        </a:p>
      </dgm:t>
    </dgm:pt>
    <dgm:pt modelId="{3166172A-35BC-4ACB-801E-6AF1CFC7B1B2}" type="parTrans" cxnId="{F7BD9430-FB86-44FD-980C-75EEBBCABA3D}">
      <dgm:prSet/>
      <dgm:spPr/>
      <dgm:t>
        <a:bodyPr/>
        <a:lstStyle/>
        <a:p>
          <a:endParaRPr lang="en-US"/>
        </a:p>
      </dgm:t>
    </dgm:pt>
    <dgm:pt modelId="{78FFADA8-24DB-4AF8-B0F6-556AD63A95F1}" type="sibTrans" cxnId="{F7BD9430-FB86-44FD-980C-75EEBBCABA3D}">
      <dgm:prSet/>
      <dgm:spPr/>
      <dgm:t>
        <a:bodyPr/>
        <a:lstStyle/>
        <a:p>
          <a:endParaRPr lang="en-US"/>
        </a:p>
      </dgm:t>
    </dgm:pt>
    <dgm:pt modelId="{1CB829C9-E484-4F8D-9C07-EC66422060CB}">
      <dgm:prSet/>
      <dgm:spPr/>
      <dgm:t>
        <a:bodyPr/>
        <a:lstStyle/>
        <a:p>
          <a:r>
            <a:rPr lang="en-GB" i="1"/>
            <a:t>Series of screenshots </a:t>
          </a:r>
          <a:r>
            <a:rPr lang="en-GB" i="1">
              <a:sym typeface="Wingdings" panose="05000000000000000000" pitchFamily="2" charset="2"/>
            </a:rPr>
            <a:t></a:t>
          </a:r>
          <a:r>
            <a:rPr lang="en-GB" i="1"/>
            <a:t> Video</a:t>
          </a:r>
          <a:endParaRPr lang="en-US"/>
        </a:p>
      </dgm:t>
    </dgm:pt>
    <dgm:pt modelId="{56D43671-A9CB-4910-91CB-B9B1B082C96A}" type="parTrans" cxnId="{2ABAF9CA-3CB6-46FB-BDC0-B70B3880C262}">
      <dgm:prSet/>
      <dgm:spPr/>
      <dgm:t>
        <a:bodyPr/>
        <a:lstStyle/>
        <a:p>
          <a:endParaRPr lang="en-US"/>
        </a:p>
      </dgm:t>
    </dgm:pt>
    <dgm:pt modelId="{D485C44A-6985-4425-8341-7FCD46A11FE8}" type="sibTrans" cxnId="{2ABAF9CA-3CB6-46FB-BDC0-B70B3880C262}">
      <dgm:prSet/>
      <dgm:spPr/>
      <dgm:t>
        <a:bodyPr/>
        <a:lstStyle/>
        <a:p>
          <a:endParaRPr lang="en-US"/>
        </a:p>
      </dgm:t>
    </dgm:pt>
    <dgm:pt modelId="{8429AFA9-D93F-49FC-8EE8-0F95CDA3E1E4}">
      <dgm:prSet/>
      <dgm:spPr/>
      <dgm:t>
        <a:bodyPr/>
        <a:lstStyle/>
        <a:p>
          <a:r>
            <a:rPr lang="en-GB" i="1"/>
            <a:t>Reverse shell</a:t>
          </a:r>
          <a:endParaRPr lang="en-US"/>
        </a:p>
      </dgm:t>
    </dgm:pt>
    <dgm:pt modelId="{8C6EAA22-CE51-4B82-919E-6095A2468E38}" type="parTrans" cxnId="{9687009B-FC73-4A0D-9AC7-C647382A526B}">
      <dgm:prSet/>
      <dgm:spPr/>
      <dgm:t>
        <a:bodyPr/>
        <a:lstStyle/>
        <a:p>
          <a:endParaRPr lang="en-US"/>
        </a:p>
      </dgm:t>
    </dgm:pt>
    <dgm:pt modelId="{253BACF6-CFED-4388-BD24-8C9C09D8E5DA}" type="sibTrans" cxnId="{9687009B-FC73-4A0D-9AC7-C647382A526B}">
      <dgm:prSet/>
      <dgm:spPr/>
      <dgm:t>
        <a:bodyPr/>
        <a:lstStyle/>
        <a:p>
          <a:endParaRPr lang="en-US"/>
        </a:p>
      </dgm:t>
    </dgm:pt>
    <dgm:pt modelId="{15FBF906-E6F7-4D9E-8722-988C44A2839A}">
      <dgm:prSet/>
      <dgm:spPr/>
      <dgm:t>
        <a:bodyPr/>
        <a:lstStyle/>
        <a:p>
          <a:r>
            <a:rPr lang="en-GB" i="1"/>
            <a:t>Send an email</a:t>
          </a:r>
          <a:endParaRPr lang="en-US"/>
        </a:p>
      </dgm:t>
    </dgm:pt>
    <dgm:pt modelId="{CC643904-1217-46C9-BC00-A084EFAF3466}" type="parTrans" cxnId="{1CD80125-9328-41B5-B311-7D7A0562E632}">
      <dgm:prSet/>
      <dgm:spPr/>
      <dgm:t>
        <a:bodyPr/>
        <a:lstStyle/>
        <a:p>
          <a:endParaRPr lang="en-US"/>
        </a:p>
      </dgm:t>
    </dgm:pt>
    <dgm:pt modelId="{BE083679-4FF7-4FD9-8E27-85785BE4B340}" type="sibTrans" cxnId="{1CD80125-9328-41B5-B311-7D7A0562E632}">
      <dgm:prSet/>
      <dgm:spPr/>
      <dgm:t>
        <a:bodyPr/>
        <a:lstStyle/>
        <a:p>
          <a:endParaRPr lang="en-US"/>
        </a:p>
      </dgm:t>
    </dgm:pt>
    <dgm:pt modelId="{2C24E7ED-6A4B-46C9-AEB2-1BDF469FE72D}">
      <dgm:prSet/>
      <dgm:spPr/>
      <dgm:t>
        <a:bodyPr/>
        <a:lstStyle/>
        <a:p>
          <a:r>
            <a:rPr lang="en-GB" i="1"/>
            <a:t>Auto emailer – start /stop</a:t>
          </a:r>
          <a:endParaRPr lang="en-US"/>
        </a:p>
      </dgm:t>
    </dgm:pt>
    <dgm:pt modelId="{5EC6E0FD-DF96-4E55-A10D-0BFC11651510}" type="parTrans" cxnId="{8483B196-C2DC-4036-BA35-99209615BDF6}">
      <dgm:prSet/>
      <dgm:spPr/>
      <dgm:t>
        <a:bodyPr/>
        <a:lstStyle/>
        <a:p>
          <a:endParaRPr lang="en-US"/>
        </a:p>
      </dgm:t>
    </dgm:pt>
    <dgm:pt modelId="{A8D190F2-2A08-4438-BA6C-C75D127CF30D}" type="sibTrans" cxnId="{8483B196-C2DC-4036-BA35-99209615BDF6}">
      <dgm:prSet/>
      <dgm:spPr/>
      <dgm:t>
        <a:bodyPr/>
        <a:lstStyle/>
        <a:p>
          <a:endParaRPr lang="en-US"/>
        </a:p>
      </dgm:t>
    </dgm:pt>
    <dgm:pt modelId="{ACE98D0F-C7A6-4A15-932F-F988DA6A817E}">
      <dgm:prSet/>
      <dgm:spPr/>
      <dgm:t>
        <a:bodyPr/>
        <a:lstStyle/>
        <a:p>
          <a:r>
            <a:rPr lang="en-GB" i="1" dirty="0"/>
            <a:t>Record Webcam</a:t>
          </a:r>
          <a:endParaRPr lang="en-US" dirty="0"/>
        </a:p>
      </dgm:t>
    </dgm:pt>
    <dgm:pt modelId="{38624B3B-D119-4B0F-9A47-6D4AA844DC05}" type="parTrans" cxnId="{511E43D9-EDA9-401A-AD63-727E7B0D1A78}">
      <dgm:prSet/>
      <dgm:spPr/>
      <dgm:t>
        <a:bodyPr/>
        <a:lstStyle/>
        <a:p>
          <a:endParaRPr lang="en-GB"/>
        </a:p>
      </dgm:t>
    </dgm:pt>
    <dgm:pt modelId="{1E617849-29EC-44C9-BC5E-F98C276E8713}" type="sibTrans" cxnId="{511E43D9-EDA9-401A-AD63-727E7B0D1A78}">
      <dgm:prSet/>
      <dgm:spPr/>
      <dgm:t>
        <a:bodyPr/>
        <a:lstStyle/>
        <a:p>
          <a:endParaRPr lang="en-GB"/>
        </a:p>
      </dgm:t>
    </dgm:pt>
    <dgm:pt modelId="{57B2D2F3-73A3-4D0C-BEB6-FFBB960B3995}">
      <dgm:prSet/>
      <dgm:spPr/>
      <dgm:t>
        <a:bodyPr/>
        <a:lstStyle/>
        <a:p>
          <a:r>
            <a:rPr lang="en-GB" i="1" dirty="0"/>
            <a:t>Playback recording</a:t>
          </a:r>
          <a:endParaRPr lang="en-US" dirty="0"/>
        </a:p>
      </dgm:t>
    </dgm:pt>
    <dgm:pt modelId="{F73F259E-F90C-4C11-8CDA-C2364E7B517F}" type="parTrans" cxnId="{2710FDAE-9248-4D3B-969F-B07D0C17F29E}">
      <dgm:prSet/>
      <dgm:spPr/>
      <dgm:t>
        <a:bodyPr/>
        <a:lstStyle/>
        <a:p>
          <a:endParaRPr lang="en-GB"/>
        </a:p>
      </dgm:t>
    </dgm:pt>
    <dgm:pt modelId="{CF72938D-D66D-4646-A039-0FEBDDC588A9}" type="sibTrans" cxnId="{2710FDAE-9248-4D3B-969F-B07D0C17F29E}">
      <dgm:prSet/>
      <dgm:spPr/>
      <dgm:t>
        <a:bodyPr/>
        <a:lstStyle/>
        <a:p>
          <a:endParaRPr lang="en-GB"/>
        </a:p>
      </dgm:t>
    </dgm:pt>
    <dgm:pt modelId="{C75FF966-63D4-4A00-86B0-80286E5E50CE}" type="pres">
      <dgm:prSet presAssocID="{F19B6746-9357-4919-9ED4-0EA5248BAF69}" presName="diagram" presStyleCnt="0">
        <dgm:presLayoutVars>
          <dgm:dir/>
          <dgm:resizeHandles val="exact"/>
        </dgm:presLayoutVars>
      </dgm:prSet>
      <dgm:spPr/>
    </dgm:pt>
    <dgm:pt modelId="{E9EAB628-F1B2-42CF-83D2-590AA4CC81F7}" type="pres">
      <dgm:prSet presAssocID="{B13D4636-B25C-422B-B0A7-D10BC009D5DF}" presName="node" presStyleLbl="node1" presStyleIdx="0" presStyleCnt="23">
        <dgm:presLayoutVars>
          <dgm:bulletEnabled val="1"/>
        </dgm:presLayoutVars>
      </dgm:prSet>
      <dgm:spPr/>
    </dgm:pt>
    <dgm:pt modelId="{24EDF1C0-FE75-4069-948C-3413BC94A296}" type="pres">
      <dgm:prSet presAssocID="{082B024C-A641-47D8-9D1E-8EB032A6BED9}" presName="sibTrans" presStyleCnt="0"/>
      <dgm:spPr/>
    </dgm:pt>
    <dgm:pt modelId="{18662D62-08D0-4A65-9AC5-0CA587E70540}" type="pres">
      <dgm:prSet presAssocID="{5F452246-23BB-434D-B873-615158A2844A}" presName="node" presStyleLbl="node1" presStyleIdx="1" presStyleCnt="23">
        <dgm:presLayoutVars>
          <dgm:bulletEnabled val="1"/>
        </dgm:presLayoutVars>
      </dgm:prSet>
      <dgm:spPr/>
    </dgm:pt>
    <dgm:pt modelId="{0A8B5A96-DD36-47FF-A392-50AF2BF48BA8}" type="pres">
      <dgm:prSet presAssocID="{94BA96D9-D390-4360-9925-01D25D1A00DE}" presName="sibTrans" presStyleCnt="0"/>
      <dgm:spPr/>
    </dgm:pt>
    <dgm:pt modelId="{EE1D88CE-2780-4926-931A-E017064C18D9}" type="pres">
      <dgm:prSet presAssocID="{7B56C31E-0934-4C8A-A7EF-54E5CE5469B2}" presName="node" presStyleLbl="node1" presStyleIdx="2" presStyleCnt="23">
        <dgm:presLayoutVars>
          <dgm:bulletEnabled val="1"/>
        </dgm:presLayoutVars>
      </dgm:prSet>
      <dgm:spPr/>
    </dgm:pt>
    <dgm:pt modelId="{3FA61A92-0815-4FA1-B54F-1EC12D8198AE}" type="pres">
      <dgm:prSet presAssocID="{0085EB89-A662-45EE-ACA2-2EE743C8C4C8}" presName="sibTrans" presStyleCnt="0"/>
      <dgm:spPr/>
    </dgm:pt>
    <dgm:pt modelId="{F694E8B0-0F8A-46D5-8D89-E50BD2F590D0}" type="pres">
      <dgm:prSet presAssocID="{7BCE62B9-340C-47AB-BA51-9EFCE5F148AD}" presName="node" presStyleLbl="node1" presStyleIdx="3" presStyleCnt="23">
        <dgm:presLayoutVars>
          <dgm:bulletEnabled val="1"/>
        </dgm:presLayoutVars>
      </dgm:prSet>
      <dgm:spPr/>
    </dgm:pt>
    <dgm:pt modelId="{44B73C78-470B-4318-9AEF-0B8B968B6165}" type="pres">
      <dgm:prSet presAssocID="{C71CB2F0-FEEF-4FD7-9AA0-AC64CACA52DF}" presName="sibTrans" presStyleCnt="0"/>
      <dgm:spPr/>
    </dgm:pt>
    <dgm:pt modelId="{073FF122-80D8-4555-B743-EE8F39199324}" type="pres">
      <dgm:prSet presAssocID="{36B29660-1768-40DB-89AB-2070C92D53B4}" presName="node" presStyleLbl="node1" presStyleIdx="4" presStyleCnt="23">
        <dgm:presLayoutVars>
          <dgm:bulletEnabled val="1"/>
        </dgm:presLayoutVars>
      </dgm:prSet>
      <dgm:spPr/>
    </dgm:pt>
    <dgm:pt modelId="{A48F1D35-FD78-4BFD-906A-F4495B9EB9BF}" type="pres">
      <dgm:prSet presAssocID="{6F2572F6-C712-4260-B107-5BC6C3B5BFE4}" presName="sibTrans" presStyleCnt="0"/>
      <dgm:spPr/>
    </dgm:pt>
    <dgm:pt modelId="{5D4C72E0-C01B-4FB8-9F5E-24161DA32B55}" type="pres">
      <dgm:prSet presAssocID="{C668B76D-88E4-45AF-812C-8B2623863DFD}" presName="node" presStyleLbl="node1" presStyleIdx="5" presStyleCnt="23">
        <dgm:presLayoutVars>
          <dgm:bulletEnabled val="1"/>
        </dgm:presLayoutVars>
      </dgm:prSet>
      <dgm:spPr/>
    </dgm:pt>
    <dgm:pt modelId="{E5C81C17-9DE6-4978-A334-B4153D40E652}" type="pres">
      <dgm:prSet presAssocID="{418C57F1-ECA3-4743-ABAD-93DAB3FD364F}" presName="sibTrans" presStyleCnt="0"/>
      <dgm:spPr/>
    </dgm:pt>
    <dgm:pt modelId="{8F9D74FD-ED36-4F30-B0C3-800CBE9C2C68}" type="pres">
      <dgm:prSet presAssocID="{1CF16254-A7FD-4445-B391-543E2129AB33}" presName="node" presStyleLbl="node1" presStyleIdx="6" presStyleCnt="23">
        <dgm:presLayoutVars>
          <dgm:bulletEnabled val="1"/>
        </dgm:presLayoutVars>
      </dgm:prSet>
      <dgm:spPr/>
    </dgm:pt>
    <dgm:pt modelId="{138065B1-FB7A-4DFE-8313-8F008A86C386}" type="pres">
      <dgm:prSet presAssocID="{ACB2B90D-C34B-4207-B7DC-BE7A44C38534}" presName="sibTrans" presStyleCnt="0"/>
      <dgm:spPr/>
    </dgm:pt>
    <dgm:pt modelId="{BCB6FE53-865E-4A18-9062-8202EECBC800}" type="pres">
      <dgm:prSet presAssocID="{62EA469B-F83D-4DF3-B8A2-3B5502C16479}" presName="node" presStyleLbl="node1" presStyleIdx="7" presStyleCnt="23">
        <dgm:presLayoutVars>
          <dgm:bulletEnabled val="1"/>
        </dgm:presLayoutVars>
      </dgm:prSet>
      <dgm:spPr/>
    </dgm:pt>
    <dgm:pt modelId="{4E13C5D3-123D-437A-B26A-7FA3A969B083}" type="pres">
      <dgm:prSet presAssocID="{FF591DE7-F0AE-4FCD-B64D-7490A4A0795F}" presName="sibTrans" presStyleCnt="0"/>
      <dgm:spPr/>
    </dgm:pt>
    <dgm:pt modelId="{2426F0CF-D600-49C7-9879-C99ED7AAA9C6}" type="pres">
      <dgm:prSet presAssocID="{0F6523B3-1673-496F-BECB-CD4EB8B3D5E1}" presName="node" presStyleLbl="node1" presStyleIdx="8" presStyleCnt="23">
        <dgm:presLayoutVars>
          <dgm:bulletEnabled val="1"/>
        </dgm:presLayoutVars>
      </dgm:prSet>
      <dgm:spPr/>
    </dgm:pt>
    <dgm:pt modelId="{EEF6B816-647C-402A-8CEA-AAA4234D3973}" type="pres">
      <dgm:prSet presAssocID="{73944E03-C0CD-442E-9737-5674782B66CC}" presName="sibTrans" presStyleCnt="0"/>
      <dgm:spPr/>
    </dgm:pt>
    <dgm:pt modelId="{20EB5C9B-488E-4A39-8301-51B2DD15DE9E}" type="pres">
      <dgm:prSet presAssocID="{61088547-8AFD-462C-A35A-BAEB7AF088C2}" presName="node" presStyleLbl="node1" presStyleIdx="9" presStyleCnt="23">
        <dgm:presLayoutVars>
          <dgm:bulletEnabled val="1"/>
        </dgm:presLayoutVars>
      </dgm:prSet>
      <dgm:spPr/>
    </dgm:pt>
    <dgm:pt modelId="{1EAAB840-E253-4DB2-9280-5A9D0669A456}" type="pres">
      <dgm:prSet presAssocID="{4C0FDC5E-4FEB-4BD8-A4FC-F99858B8407D}" presName="sibTrans" presStyleCnt="0"/>
      <dgm:spPr/>
    </dgm:pt>
    <dgm:pt modelId="{B7F53474-FCEC-45CF-BAC2-843E0F875808}" type="pres">
      <dgm:prSet presAssocID="{D9E8C337-7188-4A14-B5D0-DA25963227F6}" presName="node" presStyleLbl="node1" presStyleIdx="10" presStyleCnt="23">
        <dgm:presLayoutVars>
          <dgm:bulletEnabled val="1"/>
        </dgm:presLayoutVars>
      </dgm:prSet>
      <dgm:spPr/>
    </dgm:pt>
    <dgm:pt modelId="{5257F9D2-22C4-4B3A-BCC0-56DC1222EDF9}" type="pres">
      <dgm:prSet presAssocID="{A3A11B0D-26A2-4578-B66F-855CBB38202A}" presName="sibTrans" presStyleCnt="0"/>
      <dgm:spPr/>
    </dgm:pt>
    <dgm:pt modelId="{90801B83-4E44-42C6-8A2C-FE80F6A6D54D}" type="pres">
      <dgm:prSet presAssocID="{79F1FDAF-EBDB-4E57-B667-E43CB7D1A9F5}" presName="node" presStyleLbl="node1" presStyleIdx="11" presStyleCnt="23">
        <dgm:presLayoutVars>
          <dgm:bulletEnabled val="1"/>
        </dgm:presLayoutVars>
      </dgm:prSet>
      <dgm:spPr/>
    </dgm:pt>
    <dgm:pt modelId="{E62E67DA-50C2-473C-AC4E-CB3EB4DAAB3E}" type="pres">
      <dgm:prSet presAssocID="{571BCA14-4A70-4AE8-AE48-FFFEF958C420}" presName="sibTrans" presStyleCnt="0"/>
      <dgm:spPr/>
    </dgm:pt>
    <dgm:pt modelId="{B31F3BC3-95CB-4E83-9C95-EDFAB068303D}" type="pres">
      <dgm:prSet presAssocID="{92CBE53E-CF69-4543-88DE-D931904928BC}" presName="node" presStyleLbl="node1" presStyleIdx="12" presStyleCnt="23">
        <dgm:presLayoutVars>
          <dgm:bulletEnabled val="1"/>
        </dgm:presLayoutVars>
      </dgm:prSet>
      <dgm:spPr/>
    </dgm:pt>
    <dgm:pt modelId="{A280775C-9B66-4C6E-8955-4B7033735EAC}" type="pres">
      <dgm:prSet presAssocID="{96FAFC76-BBDB-40BC-A010-D480D3A93CDF}" presName="sibTrans" presStyleCnt="0"/>
      <dgm:spPr/>
    </dgm:pt>
    <dgm:pt modelId="{9FA8CE40-466A-450D-B4B5-2DDE2F6D028D}" type="pres">
      <dgm:prSet presAssocID="{53CE0908-56D2-45DA-A8E9-A6A3BF9F04A0}" presName="node" presStyleLbl="node1" presStyleIdx="13" presStyleCnt="23">
        <dgm:presLayoutVars>
          <dgm:bulletEnabled val="1"/>
        </dgm:presLayoutVars>
      </dgm:prSet>
      <dgm:spPr/>
    </dgm:pt>
    <dgm:pt modelId="{157558B4-2EA5-40D7-9E03-067E021BC1EF}" type="pres">
      <dgm:prSet presAssocID="{76EC1D8D-BDE0-4BE4-92FE-FBEE85EA751B}" presName="sibTrans" presStyleCnt="0"/>
      <dgm:spPr/>
    </dgm:pt>
    <dgm:pt modelId="{9B60B611-3DE7-468A-9A9D-AF6A01E105C3}" type="pres">
      <dgm:prSet presAssocID="{B9D5684B-0A50-4AB3-AF6A-FB02699B5FF9}" presName="node" presStyleLbl="node1" presStyleIdx="14" presStyleCnt="23">
        <dgm:presLayoutVars>
          <dgm:bulletEnabled val="1"/>
        </dgm:presLayoutVars>
      </dgm:prSet>
      <dgm:spPr/>
    </dgm:pt>
    <dgm:pt modelId="{E6683E1D-C459-4B95-A1D8-AF4017C18F87}" type="pres">
      <dgm:prSet presAssocID="{207C300F-D68B-4989-AC26-51A946AA0E54}" presName="sibTrans" presStyleCnt="0"/>
      <dgm:spPr/>
    </dgm:pt>
    <dgm:pt modelId="{8098FB81-AB63-47B8-9B0B-CDBEB63A311E}" type="pres">
      <dgm:prSet presAssocID="{DF652291-A64A-4F63-A16A-47F438ACABE1}" presName="node" presStyleLbl="node1" presStyleIdx="15" presStyleCnt="23">
        <dgm:presLayoutVars>
          <dgm:bulletEnabled val="1"/>
        </dgm:presLayoutVars>
      </dgm:prSet>
      <dgm:spPr/>
    </dgm:pt>
    <dgm:pt modelId="{4A173223-E280-453A-8811-3DB72D79D039}" type="pres">
      <dgm:prSet presAssocID="{44895CAE-42EC-4577-B3AB-6AA4E9B572E3}" presName="sibTrans" presStyleCnt="0"/>
      <dgm:spPr/>
    </dgm:pt>
    <dgm:pt modelId="{2D67FCF8-17A2-46F8-8B9A-0511CCD830CF}" type="pres">
      <dgm:prSet presAssocID="{DE960EE1-C5A6-494E-B8D2-196AB82D9A37}" presName="node" presStyleLbl="node1" presStyleIdx="16" presStyleCnt="23">
        <dgm:presLayoutVars>
          <dgm:bulletEnabled val="1"/>
        </dgm:presLayoutVars>
      </dgm:prSet>
      <dgm:spPr/>
    </dgm:pt>
    <dgm:pt modelId="{4738662A-261A-45DA-A536-5E8EA2FE42E3}" type="pres">
      <dgm:prSet presAssocID="{78FFADA8-24DB-4AF8-B0F6-556AD63A95F1}" presName="sibTrans" presStyleCnt="0"/>
      <dgm:spPr/>
    </dgm:pt>
    <dgm:pt modelId="{A8061A9B-7F67-4D5D-B7A5-5AE0D83F3694}" type="pres">
      <dgm:prSet presAssocID="{1CB829C9-E484-4F8D-9C07-EC66422060CB}" presName="node" presStyleLbl="node1" presStyleIdx="17" presStyleCnt="23">
        <dgm:presLayoutVars>
          <dgm:bulletEnabled val="1"/>
        </dgm:presLayoutVars>
      </dgm:prSet>
      <dgm:spPr/>
    </dgm:pt>
    <dgm:pt modelId="{CD89AD0F-B294-49A9-8B54-B6FBD2161757}" type="pres">
      <dgm:prSet presAssocID="{D485C44A-6985-4425-8341-7FCD46A11FE8}" presName="sibTrans" presStyleCnt="0"/>
      <dgm:spPr/>
    </dgm:pt>
    <dgm:pt modelId="{B4356620-7E90-4397-8D00-69493022C982}" type="pres">
      <dgm:prSet presAssocID="{8429AFA9-D93F-49FC-8EE8-0F95CDA3E1E4}" presName="node" presStyleLbl="node1" presStyleIdx="18" presStyleCnt="23">
        <dgm:presLayoutVars>
          <dgm:bulletEnabled val="1"/>
        </dgm:presLayoutVars>
      </dgm:prSet>
      <dgm:spPr/>
    </dgm:pt>
    <dgm:pt modelId="{A4B4E0DB-0AF8-4DB2-8470-FE79646A5142}" type="pres">
      <dgm:prSet presAssocID="{253BACF6-CFED-4388-BD24-8C9C09D8E5DA}" presName="sibTrans" presStyleCnt="0"/>
      <dgm:spPr/>
    </dgm:pt>
    <dgm:pt modelId="{22C50199-3554-4786-B638-60D50D7219C7}" type="pres">
      <dgm:prSet presAssocID="{15FBF906-E6F7-4D9E-8722-988C44A2839A}" presName="node" presStyleLbl="node1" presStyleIdx="19" presStyleCnt="23">
        <dgm:presLayoutVars>
          <dgm:bulletEnabled val="1"/>
        </dgm:presLayoutVars>
      </dgm:prSet>
      <dgm:spPr/>
    </dgm:pt>
    <dgm:pt modelId="{14F88D93-3D0B-48F5-BF67-049B6E07A952}" type="pres">
      <dgm:prSet presAssocID="{BE083679-4FF7-4FD9-8E27-85785BE4B340}" presName="sibTrans" presStyleCnt="0"/>
      <dgm:spPr/>
    </dgm:pt>
    <dgm:pt modelId="{92916D6B-9C7C-4784-9EEA-B87AB9E2AB56}" type="pres">
      <dgm:prSet presAssocID="{2C24E7ED-6A4B-46C9-AEB2-1BDF469FE72D}" presName="node" presStyleLbl="node1" presStyleIdx="20" presStyleCnt="23">
        <dgm:presLayoutVars>
          <dgm:bulletEnabled val="1"/>
        </dgm:presLayoutVars>
      </dgm:prSet>
      <dgm:spPr/>
    </dgm:pt>
    <dgm:pt modelId="{85083936-F12B-47D6-846D-D53FE590EA69}" type="pres">
      <dgm:prSet presAssocID="{A8D190F2-2A08-4438-BA6C-C75D127CF30D}" presName="sibTrans" presStyleCnt="0"/>
      <dgm:spPr/>
    </dgm:pt>
    <dgm:pt modelId="{9DEEBCF7-1561-4478-865D-E27355C8C26D}" type="pres">
      <dgm:prSet presAssocID="{ACE98D0F-C7A6-4A15-932F-F988DA6A817E}" presName="node" presStyleLbl="node1" presStyleIdx="21" presStyleCnt="23" custScaleX="120211" custScaleY="37463">
        <dgm:presLayoutVars>
          <dgm:bulletEnabled val="1"/>
        </dgm:presLayoutVars>
      </dgm:prSet>
      <dgm:spPr/>
    </dgm:pt>
    <dgm:pt modelId="{7618672F-227E-4402-B407-DDB44E79DE48}" type="pres">
      <dgm:prSet presAssocID="{1E617849-29EC-44C9-BC5E-F98C276E8713}" presName="sibTrans" presStyleCnt="0"/>
      <dgm:spPr/>
    </dgm:pt>
    <dgm:pt modelId="{0ADDAF67-2D7D-434F-A5B8-712614DA02C0}" type="pres">
      <dgm:prSet presAssocID="{57B2D2F3-73A3-4D0C-BEB6-FFBB960B3995}" presName="node" presStyleLbl="node1" presStyleIdx="22" presStyleCnt="23" custScaleX="120211" custScaleY="37463">
        <dgm:presLayoutVars>
          <dgm:bulletEnabled val="1"/>
        </dgm:presLayoutVars>
      </dgm:prSet>
      <dgm:spPr/>
    </dgm:pt>
  </dgm:ptLst>
  <dgm:cxnLst>
    <dgm:cxn modelId="{9BCD8E02-868F-44C0-AB5D-7FE3ACBE97C2}" srcId="{F19B6746-9357-4919-9ED4-0EA5248BAF69}" destId="{62EA469B-F83D-4DF3-B8A2-3B5502C16479}" srcOrd="7" destOrd="0" parTransId="{140A8886-FF00-42E4-82F2-65BB452BD822}" sibTransId="{FF591DE7-F0AE-4FCD-B64D-7490A4A0795F}"/>
    <dgm:cxn modelId="{266FF80C-5249-44C9-9AEE-840A35B4E08E}" type="presOf" srcId="{79F1FDAF-EBDB-4E57-B667-E43CB7D1A9F5}" destId="{90801B83-4E44-42C6-8A2C-FE80F6A6D54D}" srcOrd="0" destOrd="0" presId="urn:microsoft.com/office/officeart/2005/8/layout/default"/>
    <dgm:cxn modelId="{56734F11-8832-4478-9B86-0BD76043FF1F}" srcId="{F19B6746-9357-4919-9ED4-0EA5248BAF69}" destId="{0F6523B3-1673-496F-BECB-CD4EB8B3D5E1}" srcOrd="8" destOrd="0" parTransId="{ABE43E9D-9D00-4D09-9A83-94417DE0A089}" sibTransId="{73944E03-C0CD-442E-9737-5674782B66CC}"/>
    <dgm:cxn modelId="{1CD80125-9328-41B5-B311-7D7A0562E632}" srcId="{F19B6746-9357-4919-9ED4-0EA5248BAF69}" destId="{15FBF906-E6F7-4D9E-8722-988C44A2839A}" srcOrd="19" destOrd="0" parTransId="{CC643904-1217-46C9-BC00-A084EFAF3466}" sibTransId="{BE083679-4FF7-4FD9-8E27-85785BE4B340}"/>
    <dgm:cxn modelId="{6A08BA26-5CA3-49A1-9A16-1C4062733DFC}" srcId="{F19B6746-9357-4919-9ED4-0EA5248BAF69}" destId="{1CF16254-A7FD-4445-B391-543E2129AB33}" srcOrd="6" destOrd="0" parTransId="{324C464F-D2EA-496E-A899-5F55C3573A94}" sibTransId="{ACB2B90D-C34B-4207-B7DC-BE7A44C38534}"/>
    <dgm:cxn modelId="{07DB912A-8B19-4DCB-8015-A72C83DAF488}" type="presOf" srcId="{B9D5684B-0A50-4AB3-AF6A-FB02699B5FF9}" destId="{9B60B611-3DE7-468A-9A9D-AF6A01E105C3}" srcOrd="0" destOrd="0" presId="urn:microsoft.com/office/officeart/2005/8/layout/default"/>
    <dgm:cxn modelId="{F7BD9430-FB86-44FD-980C-75EEBBCABA3D}" srcId="{F19B6746-9357-4919-9ED4-0EA5248BAF69}" destId="{DE960EE1-C5A6-494E-B8D2-196AB82D9A37}" srcOrd="16" destOrd="0" parTransId="{3166172A-35BC-4ACB-801E-6AF1CFC7B1B2}" sibTransId="{78FFADA8-24DB-4AF8-B0F6-556AD63A95F1}"/>
    <dgm:cxn modelId="{4410275D-AFDC-424B-BB9A-EF013C9C9EE8}" type="presOf" srcId="{1CF16254-A7FD-4445-B391-543E2129AB33}" destId="{8F9D74FD-ED36-4F30-B0C3-800CBE9C2C68}" srcOrd="0" destOrd="0" presId="urn:microsoft.com/office/officeart/2005/8/layout/default"/>
    <dgm:cxn modelId="{20E3515E-0FDB-4BBF-BFF9-8429C7863EB1}" srcId="{F19B6746-9357-4919-9ED4-0EA5248BAF69}" destId="{B9D5684B-0A50-4AB3-AF6A-FB02699B5FF9}" srcOrd="14" destOrd="0" parTransId="{A7278E69-28B7-4944-AAF4-54639A4514EC}" sibTransId="{207C300F-D68B-4989-AC26-51A946AA0E54}"/>
    <dgm:cxn modelId="{95FE0442-832E-4B59-ADD4-8BCBEB8792D2}" type="presOf" srcId="{1CB829C9-E484-4F8D-9C07-EC66422060CB}" destId="{A8061A9B-7F67-4D5D-B7A5-5AE0D83F3694}" srcOrd="0" destOrd="0" presId="urn:microsoft.com/office/officeart/2005/8/layout/default"/>
    <dgm:cxn modelId="{DCCC1C63-A4C2-4FCF-90C5-1A93E7FE6AC7}" type="presOf" srcId="{57B2D2F3-73A3-4D0C-BEB6-FFBB960B3995}" destId="{0ADDAF67-2D7D-434F-A5B8-712614DA02C0}" srcOrd="0" destOrd="0" presId="urn:microsoft.com/office/officeart/2005/8/layout/default"/>
    <dgm:cxn modelId="{AD8FB043-45BB-4899-B18A-B49048217CBA}" type="presOf" srcId="{61088547-8AFD-462C-A35A-BAEB7AF088C2}" destId="{20EB5C9B-488E-4A39-8301-51B2DD15DE9E}" srcOrd="0" destOrd="0" presId="urn:microsoft.com/office/officeart/2005/8/layout/default"/>
    <dgm:cxn modelId="{41356545-F835-4F17-929F-FECEA466F777}" type="presOf" srcId="{92CBE53E-CF69-4543-88DE-D931904928BC}" destId="{B31F3BC3-95CB-4E83-9C95-EDFAB068303D}" srcOrd="0" destOrd="0" presId="urn:microsoft.com/office/officeart/2005/8/layout/default"/>
    <dgm:cxn modelId="{18D4B468-3E7D-4146-B058-EC7D5D2578EF}" srcId="{F19B6746-9357-4919-9ED4-0EA5248BAF69}" destId="{DF652291-A64A-4F63-A16A-47F438ACABE1}" srcOrd="15" destOrd="0" parTransId="{024290AF-F238-4566-BA91-6A68C6E592DF}" sibTransId="{44895CAE-42EC-4577-B3AB-6AA4E9B572E3}"/>
    <dgm:cxn modelId="{3CAA8C49-FB3B-49B3-82DC-8399A2D483C9}" srcId="{F19B6746-9357-4919-9ED4-0EA5248BAF69}" destId="{7B56C31E-0934-4C8A-A7EF-54E5CE5469B2}" srcOrd="2" destOrd="0" parTransId="{3FA1A93B-3F65-458D-9F9C-FACEBA893C20}" sibTransId="{0085EB89-A662-45EE-ACA2-2EE743C8C4C8}"/>
    <dgm:cxn modelId="{B0D0C16B-3C39-4D05-9EB4-5FC27F47A380}" type="presOf" srcId="{B13D4636-B25C-422B-B0A7-D10BC009D5DF}" destId="{E9EAB628-F1B2-42CF-83D2-590AA4CC81F7}" srcOrd="0" destOrd="0" presId="urn:microsoft.com/office/officeart/2005/8/layout/default"/>
    <dgm:cxn modelId="{F257C96B-B830-469F-9B87-4378EEA2F97C}" type="presOf" srcId="{F19B6746-9357-4919-9ED4-0EA5248BAF69}" destId="{C75FF966-63D4-4A00-86B0-80286E5E50CE}" srcOrd="0" destOrd="0" presId="urn:microsoft.com/office/officeart/2005/8/layout/default"/>
    <dgm:cxn modelId="{0926ED6D-A3D7-44DF-B9A5-A51FECE47035}" type="presOf" srcId="{62EA469B-F83D-4DF3-B8A2-3B5502C16479}" destId="{BCB6FE53-865E-4A18-9062-8202EECBC800}" srcOrd="0" destOrd="0" presId="urn:microsoft.com/office/officeart/2005/8/layout/default"/>
    <dgm:cxn modelId="{3D29497A-B605-49BA-8D6C-EA11E7581E81}" type="presOf" srcId="{0F6523B3-1673-496F-BECB-CD4EB8B3D5E1}" destId="{2426F0CF-D600-49C7-9879-C99ED7AAA9C6}" srcOrd="0" destOrd="0" presId="urn:microsoft.com/office/officeart/2005/8/layout/default"/>
    <dgm:cxn modelId="{7F330384-4294-4C6F-BBF0-0F6FC8068AF2}" srcId="{F19B6746-9357-4919-9ED4-0EA5248BAF69}" destId="{C668B76D-88E4-45AF-812C-8B2623863DFD}" srcOrd="5" destOrd="0" parTransId="{55B1D6A8-3735-4052-8FEE-5281DF0A74E0}" sibTransId="{418C57F1-ECA3-4743-ABAD-93DAB3FD364F}"/>
    <dgm:cxn modelId="{0F978B8F-0662-43B3-8141-FAF9A2395869}" type="presOf" srcId="{D9E8C337-7188-4A14-B5D0-DA25963227F6}" destId="{B7F53474-FCEC-45CF-BAC2-843E0F875808}" srcOrd="0" destOrd="0" presId="urn:microsoft.com/office/officeart/2005/8/layout/default"/>
    <dgm:cxn modelId="{CE6C4B94-FCC5-4359-B5FC-035AC5A0E543}" type="presOf" srcId="{5F452246-23BB-434D-B873-615158A2844A}" destId="{18662D62-08D0-4A65-9AC5-0CA587E70540}" srcOrd="0" destOrd="0" presId="urn:microsoft.com/office/officeart/2005/8/layout/default"/>
    <dgm:cxn modelId="{8483B196-C2DC-4036-BA35-99209615BDF6}" srcId="{F19B6746-9357-4919-9ED4-0EA5248BAF69}" destId="{2C24E7ED-6A4B-46C9-AEB2-1BDF469FE72D}" srcOrd="20" destOrd="0" parTransId="{5EC6E0FD-DF96-4E55-A10D-0BFC11651510}" sibTransId="{A8D190F2-2A08-4438-BA6C-C75D127CF30D}"/>
    <dgm:cxn modelId="{A168DC9A-D58E-48D3-9F6B-AB2F69F2D43C}" type="presOf" srcId="{53CE0908-56D2-45DA-A8E9-A6A3BF9F04A0}" destId="{9FA8CE40-466A-450D-B4B5-2DDE2F6D028D}" srcOrd="0" destOrd="0" presId="urn:microsoft.com/office/officeart/2005/8/layout/default"/>
    <dgm:cxn modelId="{9687009B-FC73-4A0D-9AC7-C647382A526B}" srcId="{F19B6746-9357-4919-9ED4-0EA5248BAF69}" destId="{8429AFA9-D93F-49FC-8EE8-0F95CDA3E1E4}" srcOrd="18" destOrd="0" parTransId="{8C6EAA22-CE51-4B82-919E-6095A2468E38}" sibTransId="{253BACF6-CFED-4388-BD24-8C9C09D8E5DA}"/>
    <dgm:cxn modelId="{1B1AE6AC-5916-4AE5-AA29-EE31373A8B47}" type="presOf" srcId="{ACE98D0F-C7A6-4A15-932F-F988DA6A817E}" destId="{9DEEBCF7-1561-4478-865D-E27355C8C26D}" srcOrd="0" destOrd="0" presId="urn:microsoft.com/office/officeart/2005/8/layout/default"/>
    <dgm:cxn modelId="{2710FDAE-9248-4D3B-969F-B07D0C17F29E}" srcId="{F19B6746-9357-4919-9ED4-0EA5248BAF69}" destId="{57B2D2F3-73A3-4D0C-BEB6-FFBB960B3995}" srcOrd="22" destOrd="0" parTransId="{F73F259E-F90C-4C11-8CDA-C2364E7B517F}" sibTransId="{CF72938D-D66D-4646-A039-0FEBDDC588A9}"/>
    <dgm:cxn modelId="{AD6CE9B0-16A8-45B0-9061-6B64BA98741C}" srcId="{F19B6746-9357-4919-9ED4-0EA5248BAF69}" destId="{B13D4636-B25C-422B-B0A7-D10BC009D5DF}" srcOrd="0" destOrd="0" parTransId="{B18645AD-A925-4436-82B3-CE369D1D8EF2}" sibTransId="{082B024C-A641-47D8-9D1E-8EB032A6BED9}"/>
    <dgm:cxn modelId="{F484DEB7-30CD-49DD-921C-C08C37420B1E}" type="presOf" srcId="{DE960EE1-C5A6-494E-B8D2-196AB82D9A37}" destId="{2D67FCF8-17A2-46F8-8B9A-0511CCD830CF}" srcOrd="0" destOrd="0" presId="urn:microsoft.com/office/officeart/2005/8/layout/default"/>
    <dgm:cxn modelId="{B3743EBC-D0B1-473C-A9F3-803C45F31B6A}" srcId="{F19B6746-9357-4919-9ED4-0EA5248BAF69}" destId="{7BCE62B9-340C-47AB-BA51-9EFCE5F148AD}" srcOrd="3" destOrd="0" parTransId="{BF566854-94C7-4D4D-9D90-EBDEA654FD7E}" sibTransId="{C71CB2F0-FEEF-4FD7-9AA0-AC64CACA52DF}"/>
    <dgm:cxn modelId="{05BF26BF-E24C-444C-9287-1DCFE617886E}" type="presOf" srcId="{DF652291-A64A-4F63-A16A-47F438ACABE1}" destId="{8098FB81-AB63-47B8-9B0B-CDBEB63A311E}" srcOrd="0" destOrd="0" presId="urn:microsoft.com/office/officeart/2005/8/layout/default"/>
    <dgm:cxn modelId="{B407F9C2-9B73-4AE9-85CA-9B05065ABFE3}" srcId="{F19B6746-9357-4919-9ED4-0EA5248BAF69}" destId="{5F452246-23BB-434D-B873-615158A2844A}" srcOrd="1" destOrd="0" parTransId="{7B2AE804-E1B7-4128-BF11-FDE9E57E4FB7}" sibTransId="{94BA96D9-D390-4360-9925-01D25D1A00DE}"/>
    <dgm:cxn modelId="{126372C7-EFE5-41DC-9063-242695920DBB}" srcId="{F19B6746-9357-4919-9ED4-0EA5248BAF69}" destId="{61088547-8AFD-462C-A35A-BAEB7AF088C2}" srcOrd="9" destOrd="0" parTransId="{6E114CB4-D9C3-400B-9D08-E6420295564F}" sibTransId="{4C0FDC5E-4FEB-4BD8-A4FC-F99858B8407D}"/>
    <dgm:cxn modelId="{2ABAF9CA-3CB6-46FB-BDC0-B70B3880C262}" srcId="{F19B6746-9357-4919-9ED4-0EA5248BAF69}" destId="{1CB829C9-E484-4F8D-9C07-EC66422060CB}" srcOrd="17" destOrd="0" parTransId="{56D43671-A9CB-4910-91CB-B9B1B082C96A}" sibTransId="{D485C44A-6985-4425-8341-7FCD46A11FE8}"/>
    <dgm:cxn modelId="{5836E2CC-7EB2-49F7-8E6E-53E7137BC702}" srcId="{F19B6746-9357-4919-9ED4-0EA5248BAF69}" destId="{53CE0908-56D2-45DA-A8E9-A6A3BF9F04A0}" srcOrd="13" destOrd="0" parTransId="{A553E3BD-EAD0-447E-A53C-B70AC503DC22}" sibTransId="{76EC1D8D-BDE0-4BE4-92FE-FBEE85EA751B}"/>
    <dgm:cxn modelId="{0C4B9ACE-4986-4EAA-9A08-9FE4DE7939DE}" type="presOf" srcId="{2C24E7ED-6A4B-46C9-AEB2-1BDF469FE72D}" destId="{92916D6B-9C7C-4784-9EEA-B87AB9E2AB56}" srcOrd="0" destOrd="0" presId="urn:microsoft.com/office/officeart/2005/8/layout/default"/>
    <dgm:cxn modelId="{DEF6EDD3-AC21-42CD-98CB-68F295AE2997}" srcId="{F19B6746-9357-4919-9ED4-0EA5248BAF69}" destId="{92CBE53E-CF69-4543-88DE-D931904928BC}" srcOrd="12" destOrd="0" parTransId="{FE00556F-7AD9-4941-AF83-931D2487B5B3}" sibTransId="{96FAFC76-BBDB-40BC-A010-D480D3A93CDF}"/>
    <dgm:cxn modelId="{AE7DB6D4-89C9-406F-A02A-4965F971B302}" srcId="{F19B6746-9357-4919-9ED4-0EA5248BAF69}" destId="{79F1FDAF-EBDB-4E57-B667-E43CB7D1A9F5}" srcOrd="11" destOrd="0" parTransId="{9222CC5E-A3F5-424A-91D1-AD6DA0A4DA74}" sibTransId="{571BCA14-4A70-4AE8-AE48-FFFEF958C420}"/>
    <dgm:cxn modelId="{511E43D9-EDA9-401A-AD63-727E7B0D1A78}" srcId="{F19B6746-9357-4919-9ED4-0EA5248BAF69}" destId="{ACE98D0F-C7A6-4A15-932F-F988DA6A817E}" srcOrd="21" destOrd="0" parTransId="{38624B3B-D119-4B0F-9A47-6D4AA844DC05}" sibTransId="{1E617849-29EC-44C9-BC5E-F98C276E8713}"/>
    <dgm:cxn modelId="{026BA3DD-4C25-479B-88D0-B991F06ACDFD}" type="presOf" srcId="{7BCE62B9-340C-47AB-BA51-9EFCE5F148AD}" destId="{F694E8B0-0F8A-46D5-8D89-E50BD2F590D0}" srcOrd="0" destOrd="0" presId="urn:microsoft.com/office/officeart/2005/8/layout/default"/>
    <dgm:cxn modelId="{D1EF3AE6-1B71-470B-9971-79AF1D34FBDA}" type="presOf" srcId="{36B29660-1768-40DB-89AB-2070C92D53B4}" destId="{073FF122-80D8-4555-B743-EE8F39199324}" srcOrd="0" destOrd="0" presId="urn:microsoft.com/office/officeart/2005/8/layout/default"/>
    <dgm:cxn modelId="{2EA291E8-A22B-4AAE-A5A3-57E2A776960A}" srcId="{F19B6746-9357-4919-9ED4-0EA5248BAF69}" destId="{D9E8C337-7188-4A14-B5D0-DA25963227F6}" srcOrd="10" destOrd="0" parTransId="{E9E15872-ED8E-40FB-86D1-E31C6B1E1340}" sibTransId="{A3A11B0D-26A2-4578-B66F-855CBB38202A}"/>
    <dgm:cxn modelId="{15E187F7-FB1B-4FDA-BA88-18385153ADBC}" type="presOf" srcId="{15FBF906-E6F7-4D9E-8722-988C44A2839A}" destId="{22C50199-3554-4786-B638-60D50D7219C7}" srcOrd="0" destOrd="0" presId="urn:microsoft.com/office/officeart/2005/8/layout/default"/>
    <dgm:cxn modelId="{820C90F7-9F63-42D7-A49F-976A7F6BC64B}" srcId="{F19B6746-9357-4919-9ED4-0EA5248BAF69}" destId="{36B29660-1768-40DB-89AB-2070C92D53B4}" srcOrd="4" destOrd="0" parTransId="{9C457D7D-43EC-4D18-8392-A6D233E7BE40}" sibTransId="{6F2572F6-C712-4260-B107-5BC6C3B5BFE4}"/>
    <dgm:cxn modelId="{FF5A69F8-4576-40D1-9B17-31B12F65DE0B}" type="presOf" srcId="{8429AFA9-D93F-49FC-8EE8-0F95CDA3E1E4}" destId="{B4356620-7E90-4397-8D00-69493022C982}" srcOrd="0" destOrd="0" presId="urn:microsoft.com/office/officeart/2005/8/layout/default"/>
    <dgm:cxn modelId="{CE65D4F9-D763-4E37-9C41-0AE68685746C}" type="presOf" srcId="{7B56C31E-0934-4C8A-A7EF-54E5CE5469B2}" destId="{EE1D88CE-2780-4926-931A-E017064C18D9}" srcOrd="0" destOrd="0" presId="urn:microsoft.com/office/officeart/2005/8/layout/default"/>
    <dgm:cxn modelId="{C5984AFF-E546-4C4F-AB78-0556A4C4F407}" type="presOf" srcId="{C668B76D-88E4-45AF-812C-8B2623863DFD}" destId="{5D4C72E0-C01B-4FB8-9F5E-24161DA32B55}" srcOrd="0" destOrd="0" presId="urn:microsoft.com/office/officeart/2005/8/layout/default"/>
    <dgm:cxn modelId="{B79B4EB4-BD00-418D-AE16-3BC5EC879133}" type="presParOf" srcId="{C75FF966-63D4-4A00-86B0-80286E5E50CE}" destId="{E9EAB628-F1B2-42CF-83D2-590AA4CC81F7}" srcOrd="0" destOrd="0" presId="urn:microsoft.com/office/officeart/2005/8/layout/default"/>
    <dgm:cxn modelId="{28F92C71-8A23-4A3D-ADC7-867F26078B3B}" type="presParOf" srcId="{C75FF966-63D4-4A00-86B0-80286E5E50CE}" destId="{24EDF1C0-FE75-4069-948C-3413BC94A296}" srcOrd="1" destOrd="0" presId="urn:microsoft.com/office/officeart/2005/8/layout/default"/>
    <dgm:cxn modelId="{1C76C185-EF67-4933-8E6F-90BBA8A987FE}" type="presParOf" srcId="{C75FF966-63D4-4A00-86B0-80286E5E50CE}" destId="{18662D62-08D0-4A65-9AC5-0CA587E70540}" srcOrd="2" destOrd="0" presId="urn:microsoft.com/office/officeart/2005/8/layout/default"/>
    <dgm:cxn modelId="{9829BF42-CE28-48B4-AC17-290AA53E2091}" type="presParOf" srcId="{C75FF966-63D4-4A00-86B0-80286E5E50CE}" destId="{0A8B5A96-DD36-47FF-A392-50AF2BF48BA8}" srcOrd="3" destOrd="0" presId="urn:microsoft.com/office/officeart/2005/8/layout/default"/>
    <dgm:cxn modelId="{9DA32291-A744-4577-BAF0-47D68B15DD04}" type="presParOf" srcId="{C75FF966-63D4-4A00-86B0-80286E5E50CE}" destId="{EE1D88CE-2780-4926-931A-E017064C18D9}" srcOrd="4" destOrd="0" presId="urn:microsoft.com/office/officeart/2005/8/layout/default"/>
    <dgm:cxn modelId="{16D040C0-09E2-4F5C-85A6-D80FBC8418A9}" type="presParOf" srcId="{C75FF966-63D4-4A00-86B0-80286E5E50CE}" destId="{3FA61A92-0815-4FA1-B54F-1EC12D8198AE}" srcOrd="5" destOrd="0" presId="urn:microsoft.com/office/officeart/2005/8/layout/default"/>
    <dgm:cxn modelId="{0928DBE1-1452-48E4-B1DD-6739FD3EF5B1}" type="presParOf" srcId="{C75FF966-63D4-4A00-86B0-80286E5E50CE}" destId="{F694E8B0-0F8A-46D5-8D89-E50BD2F590D0}" srcOrd="6" destOrd="0" presId="urn:microsoft.com/office/officeart/2005/8/layout/default"/>
    <dgm:cxn modelId="{3BB16BAA-1EAF-4B0F-BC4D-AF4F7C4B1FFD}" type="presParOf" srcId="{C75FF966-63D4-4A00-86B0-80286E5E50CE}" destId="{44B73C78-470B-4318-9AEF-0B8B968B6165}" srcOrd="7" destOrd="0" presId="urn:microsoft.com/office/officeart/2005/8/layout/default"/>
    <dgm:cxn modelId="{64842055-D6FB-42CA-8FE1-F99B75F674D6}" type="presParOf" srcId="{C75FF966-63D4-4A00-86B0-80286E5E50CE}" destId="{073FF122-80D8-4555-B743-EE8F39199324}" srcOrd="8" destOrd="0" presId="urn:microsoft.com/office/officeart/2005/8/layout/default"/>
    <dgm:cxn modelId="{7D414BF5-72FC-44BF-AE43-96A1B43EDB96}" type="presParOf" srcId="{C75FF966-63D4-4A00-86B0-80286E5E50CE}" destId="{A48F1D35-FD78-4BFD-906A-F4495B9EB9BF}" srcOrd="9" destOrd="0" presId="urn:microsoft.com/office/officeart/2005/8/layout/default"/>
    <dgm:cxn modelId="{6E4CE0A7-4E2F-4F9C-896F-3B1CD81BDA64}" type="presParOf" srcId="{C75FF966-63D4-4A00-86B0-80286E5E50CE}" destId="{5D4C72E0-C01B-4FB8-9F5E-24161DA32B55}" srcOrd="10" destOrd="0" presId="urn:microsoft.com/office/officeart/2005/8/layout/default"/>
    <dgm:cxn modelId="{984F55EA-ACD4-4F43-8029-A7045C07E240}" type="presParOf" srcId="{C75FF966-63D4-4A00-86B0-80286E5E50CE}" destId="{E5C81C17-9DE6-4978-A334-B4153D40E652}" srcOrd="11" destOrd="0" presId="urn:microsoft.com/office/officeart/2005/8/layout/default"/>
    <dgm:cxn modelId="{850BBAC3-2BF0-4901-9928-A89887A6A932}" type="presParOf" srcId="{C75FF966-63D4-4A00-86B0-80286E5E50CE}" destId="{8F9D74FD-ED36-4F30-B0C3-800CBE9C2C68}" srcOrd="12" destOrd="0" presId="urn:microsoft.com/office/officeart/2005/8/layout/default"/>
    <dgm:cxn modelId="{5AF17415-E85F-4BFE-899B-E50C084DF12E}" type="presParOf" srcId="{C75FF966-63D4-4A00-86B0-80286E5E50CE}" destId="{138065B1-FB7A-4DFE-8313-8F008A86C386}" srcOrd="13" destOrd="0" presId="urn:microsoft.com/office/officeart/2005/8/layout/default"/>
    <dgm:cxn modelId="{89BBD516-E297-42A4-9DFB-E7544DBE8EE8}" type="presParOf" srcId="{C75FF966-63D4-4A00-86B0-80286E5E50CE}" destId="{BCB6FE53-865E-4A18-9062-8202EECBC800}" srcOrd="14" destOrd="0" presId="urn:microsoft.com/office/officeart/2005/8/layout/default"/>
    <dgm:cxn modelId="{4CDEE71E-F456-43DF-868B-7AE85DC34937}" type="presParOf" srcId="{C75FF966-63D4-4A00-86B0-80286E5E50CE}" destId="{4E13C5D3-123D-437A-B26A-7FA3A969B083}" srcOrd="15" destOrd="0" presId="urn:microsoft.com/office/officeart/2005/8/layout/default"/>
    <dgm:cxn modelId="{C4373D3E-1115-4D5D-9DFD-F36E301409D8}" type="presParOf" srcId="{C75FF966-63D4-4A00-86B0-80286E5E50CE}" destId="{2426F0CF-D600-49C7-9879-C99ED7AAA9C6}" srcOrd="16" destOrd="0" presId="urn:microsoft.com/office/officeart/2005/8/layout/default"/>
    <dgm:cxn modelId="{FD628673-762A-4E15-BFC7-89B14D0E02B7}" type="presParOf" srcId="{C75FF966-63D4-4A00-86B0-80286E5E50CE}" destId="{EEF6B816-647C-402A-8CEA-AAA4234D3973}" srcOrd="17" destOrd="0" presId="urn:microsoft.com/office/officeart/2005/8/layout/default"/>
    <dgm:cxn modelId="{8752E6F7-CAC4-45DE-9CC5-4DB8733189D6}" type="presParOf" srcId="{C75FF966-63D4-4A00-86B0-80286E5E50CE}" destId="{20EB5C9B-488E-4A39-8301-51B2DD15DE9E}" srcOrd="18" destOrd="0" presId="urn:microsoft.com/office/officeart/2005/8/layout/default"/>
    <dgm:cxn modelId="{150FE641-06EF-4C77-BCB7-E7FF644E9BA0}" type="presParOf" srcId="{C75FF966-63D4-4A00-86B0-80286E5E50CE}" destId="{1EAAB840-E253-4DB2-9280-5A9D0669A456}" srcOrd="19" destOrd="0" presId="urn:microsoft.com/office/officeart/2005/8/layout/default"/>
    <dgm:cxn modelId="{D83A0812-5C21-4315-93ED-B2BA58B2350F}" type="presParOf" srcId="{C75FF966-63D4-4A00-86B0-80286E5E50CE}" destId="{B7F53474-FCEC-45CF-BAC2-843E0F875808}" srcOrd="20" destOrd="0" presId="urn:microsoft.com/office/officeart/2005/8/layout/default"/>
    <dgm:cxn modelId="{5A93D232-B4C4-4FAB-9930-4796A0EC4184}" type="presParOf" srcId="{C75FF966-63D4-4A00-86B0-80286E5E50CE}" destId="{5257F9D2-22C4-4B3A-BCC0-56DC1222EDF9}" srcOrd="21" destOrd="0" presId="urn:microsoft.com/office/officeart/2005/8/layout/default"/>
    <dgm:cxn modelId="{E5E970B5-10A6-449A-BB4E-34AED3CEF637}" type="presParOf" srcId="{C75FF966-63D4-4A00-86B0-80286E5E50CE}" destId="{90801B83-4E44-42C6-8A2C-FE80F6A6D54D}" srcOrd="22" destOrd="0" presId="urn:microsoft.com/office/officeart/2005/8/layout/default"/>
    <dgm:cxn modelId="{19192B21-C0DD-4483-B611-ABB0A4E9343A}" type="presParOf" srcId="{C75FF966-63D4-4A00-86B0-80286E5E50CE}" destId="{E62E67DA-50C2-473C-AC4E-CB3EB4DAAB3E}" srcOrd="23" destOrd="0" presId="urn:microsoft.com/office/officeart/2005/8/layout/default"/>
    <dgm:cxn modelId="{08DE5523-ABE7-409A-A574-D854885AA396}" type="presParOf" srcId="{C75FF966-63D4-4A00-86B0-80286E5E50CE}" destId="{B31F3BC3-95CB-4E83-9C95-EDFAB068303D}" srcOrd="24" destOrd="0" presId="urn:microsoft.com/office/officeart/2005/8/layout/default"/>
    <dgm:cxn modelId="{43210DFD-710B-4743-9474-9F5DD2762C75}" type="presParOf" srcId="{C75FF966-63D4-4A00-86B0-80286E5E50CE}" destId="{A280775C-9B66-4C6E-8955-4B7033735EAC}" srcOrd="25" destOrd="0" presId="urn:microsoft.com/office/officeart/2005/8/layout/default"/>
    <dgm:cxn modelId="{4107107A-A6E3-46D2-94E3-E9B46195905F}" type="presParOf" srcId="{C75FF966-63D4-4A00-86B0-80286E5E50CE}" destId="{9FA8CE40-466A-450D-B4B5-2DDE2F6D028D}" srcOrd="26" destOrd="0" presId="urn:microsoft.com/office/officeart/2005/8/layout/default"/>
    <dgm:cxn modelId="{560E3A48-233E-47E1-96A1-980ABD6FA591}" type="presParOf" srcId="{C75FF966-63D4-4A00-86B0-80286E5E50CE}" destId="{157558B4-2EA5-40D7-9E03-067E021BC1EF}" srcOrd="27" destOrd="0" presId="urn:microsoft.com/office/officeart/2005/8/layout/default"/>
    <dgm:cxn modelId="{0172D5CC-179E-4C11-8777-03F4581A210B}" type="presParOf" srcId="{C75FF966-63D4-4A00-86B0-80286E5E50CE}" destId="{9B60B611-3DE7-468A-9A9D-AF6A01E105C3}" srcOrd="28" destOrd="0" presId="urn:microsoft.com/office/officeart/2005/8/layout/default"/>
    <dgm:cxn modelId="{E496EE08-D193-428C-BE2E-75104825981D}" type="presParOf" srcId="{C75FF966-63D4-4A00-86B0-80286E5E50CE}" destId="{E6683E1D-C459-4B95-A1D8-AF4017C18F87}" srcOrd="29" destOrd="0" presId="urn:microsoft.com/office/officeart/2005/8/layout/default"/>
    <dgm:cxn modelId="{97217203-D2D7-4616-B094-CDEE948554DF}" type="presParOf" srcId="{C75FF966-63D4-4A00-86B0-80286E5E50CE}" destId="{8098FB81-AB63-47B8-9B0B-CDBEB63A311E}" srcOrd="30" destOrd="0" presId="urn:microsoft.com/office/officeart/2005/8/layout/default"/>
    <dgm:cxn modelId="{876D9CE1-97CB-4EC5-92E8-BE44882F8C53}" type="presParOf" srcId="{C75FF966-63D4-4A00-86B0-80286E5E50CE}" destId="{4A173223-E280-453A-8811-3DB72D79D039}" srcOrd="31" destOrd="0" presId="urn:microsoft.com/office/officeart/2005/8/layout/default"/>
    <dgm:cxn modelId="{B7223C28-F9C0-4244-B675-3E4F09D2F58C}" type="presParOf" srcId="{C75FF966-63D4-4A00-86B0-80286E5E50CE}" destId="{2D67FCF8-17A2-46F8-8B9A-0511CCD830CF}" srcOrd="32" destOrd="0" presId="urn:microsoft.com/office/officeart/2005/8/layout/default"/>
    <dgm:cxn modelId="{78B41953-DB8C-44DE-8163-4A6C538F4E76}" type="presParOf" srcId="{C75FF966-63D4-4A00-86B0-80286E5E50CE}" destId="{4738662A-261A-45DA-A536-5E8EA2FE42E3}" srcOrd="33" destOrd="0" presId="urn:microsoft.com/office/officeart/2005/8/layout/default"/>
    <dgm:cxn modelId="{E4403578-C37A-4D35-83E7-6274AB6FA5BA}" type="presParOf" srcId="{C75FF966-63D4-4A00-86B0-80286E5E50CE}" destId="{A8061A9B-7F67-4D5D-B7A5-5AE0D83F3694}" srcOrd="34" destOrd="0" presId="urn:microsoft.com/office/officeart/2005/8/layout/default"/>
    <dgm:cxn modelId="{A85F89D9-0DCC-48C7-BFBE-DFC43BC68268}" type="presParOf" srcId="{C75FF966-63D4-4A00-86B0-80286E5E50CE}" destId="{CD89AD0F-B294-49A9-8B54-B6FBD2161757}" srcOrd="35" destOrd="0" presId="urn:microsoft.com/office/officeart/2005/8/layout/default"/>
    <dgm:cxn modelId="{ECD17D89-AF12-4B4B-861F-78A801EBF4A0}" type="presParOf" srcId="{C75FF966-63D4-4A00-86B0-80286E5E50CE}" destId="{B4356620-7E90-4397-8D00-69493022C982}" srcOrd="36" destOrd="0" presId="urn:microsoft.com/office/officeart/2005/8/layout/default"/>
    <dgm:cxn modelId="{BF6B8D8B-0FA3-4829-A45A-EFE7EB895F4B}" type="presParOf" srcId="{C75FF966-63D4-4A00-86B0-80286E5E50CE}" destId="{A4B4E0DB-0AF8-4DB2-8470-FE79646A5142}" srcOrd="37" destOrd="0" presId="urn:microsoft.com/office/officeart/2005/8/layout/default"/>
    <dgm:cxn modelId="{2219A349-0CB2-4D54-8084-8E9EE924C84B}" type="presParOf" srcId="{C75FF966-63D4-4A00-86B0-80286E5E50CE}" destId="{22C50199-3554-4786-B638-60D50D7219C7}" srcOrd="38" destOrd="0" presId="urn:microsoft.com/office/officeart/2005/8/layout/default"/>
    <dgm:cxn modelId="{F1F3EE2F-FDB9-4F7E-859B-008B90FE4449}" type="presParOf" srcId="{C75FF966-63D4-4A00-86B0-80286E5E50CE}" destId="{14F88D93-3D0B-48F5-BF67-049B6E07A952}" srcOrd="39" destOrd="0" presId="urn:microsoft.com/office/officeart/2005/8/layout/default"/>
    <dgm:cxn modelId="{67A4097D-6C6C-436A-B578-83DB300E9249}" type="presParOf" srcId="{C75FF966-63D4-4A00-86B0-80286E5E50CE}" destId="{92916D6B-9C7C-4784-9EEA-B87AB9E2AB56}" srcOrd="40" destOrd="0" presId="urn:microsoft.com/office/officeart/2005/8/layout/default"/>
    <dgm:cxn modelId="{6570E0F8-6938-4D76-B0D7-2804426BCA2A}" type="presParOf" srcId="{C75FF966-63D4-4A00-86B0-80286E5E50CE}" destId="{85083936-F12B-47D6-846D-D53FE590EA69}" srcOrd="41" destOrd="0" presId="urn:microsoft.com/office/officeart/2005/8/layout/default"/>
    <dgm:cxn modelId="{DC568D19-E208-4593-BA4E-60A0BC86403A}" type="presParOf" srcId="{C75FF966-63D4-4A00-86B0-80286E5E50CE}" destId="{9DEEBCF7-1561-4478-865D-E27355C8C26D}" srcOrd="42" destOrd="0" presId="urn:microsoft.com/office/officeart/2005/8/layout/default"/>
    <dgm:cxn modelId="{F0653387-7A55-4D75-AC40-16EA0E999EA3}" type="presParOf" srcId="{C75FF966-63D4-4A00-86B0-80286E5E50CE}" destId="{7618672F-227E-4402-B407-DDB44E79DE48}" srcOrd="43" destOrd="0" presId="urn:microsoft.com/office/officeart/2005/8/layout/default"/>
    <dgm:cxn modelId="{B0ACA7BA-6506-4320-ABAA-710CB8685E0D}" type="presParOf" srcId="{C75FF966-63D4-4A00-86B0-80286E5E50CE}" destId="{0ADDAF67-2D7D-434F-A5B8-712614DA02C0}" srcOrd="4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B42335-ACF0-4179-A2CC-C23EC4A048F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29DDF89-FC30-42A9-B5EA-BDA8A5A453DF}">
      <dgm:prSet/>
      <dgm:spPr/>
      <dgm:t>
        <a:bodyPr/>
        <a:lstStyle/>
        <a:p>
          <a:r>
            <a:rPr lang="en-GB"/>
            <a:t>Lightweight, </a:t>
          </a:r>
          <a:endParaRPr lang="en-US"/>
        </a:p>
      </dgm:t>
    </dgm:pt>
    <dgm:pt modelId="{8A809BC3-9E74-4B0E-9CE8-142AD5F5CAB1}" type="parTrans" cxnId="{F96774F5-3FF3-4525-AF56-CE489714F89E}">
      <dgm:prSet/>
      <dgm:spPr/>
      <dgm:t>
        <a:bodyPr/>
        <a:lstStyle/>
        <a:p>
          <a:endParaRPr lang="en-US"/>
        </a:p>
      </dgm:t>
    </dgm:pt>
    <dgm:pt modelId="{C9C7D854-9D99-427F-90A1-59806FA39BE0}" type="sibTrans" cxnId="{F96774F5-3FF3-4525-AF56-CE489714F89E}">
      <dgm:prSet/>
      <dgm:spPr/>
      <dgm:t>
        <a:bodyPr/>
        <a:lstStyle/>
        <a:p>
          <a:endParaRPr lang="en-US"/>
        </a:p>
      </dgm:t>
    </dgm:pt>
    <dgm:pt modelId="{5E3FD4DF-723F-4E7D-A248-5B255B571400}">
      <dgm:prSet/>
      <dgm:spPr/>
      <dgm:t>
        <a:bodyPr/>
        <a:lstStyle/>
        <a:p>
          <a:r>
            <a:rPr lang="en-GB"/>
            <a:t>Fast, </a:t>
          </a:r>
          <a:endParaRPr lang="en-US"/>
        </a:p>
      </dgm:t>
    </dgm:pt>
    <dgm:pt modelId="{1878042C-0C70-451D-90E9-53776CD1083F}" type="parTrans" cxnId="{A276588C-33F1-4075-B0FD-D2D89FCC8546}">
      <dgm:prSet/>
      <dgm:spPr/>
      <dgm:t>
        <a:bodyPr/>
        <a:lstStyle/>
        <a:p>
          <a:endParaRPr lang="en-US"/>
        </a:p>
      </dgm:t>
    </dgm:pt>
    <dgm:pt modelId="{2C10ADC4-7B93-4FEF-9C52-41326BA05602}" type="sibTrans" cxnId="{A276588C-33F1-4075-B0FD-D2D89FCC8546}">
      <dgm:prSet/>
      <dgm:spPr/>
      <dgm:t>
        <a:bodyPr/>
        <a:lstStyle/>
        <a:p>
          <a:endParaRPr lang="en-US"/>
        </a:p>
      </dgm:t>
    </dgm:pt>
    <dgm:pt modelId="{1280E181-79D3-4600-A3AD-5F0C06B29A86}">
      <dgm:prSet/>
      <dgm:spPr/>
      <dgm:t>
        <a:bodyPr/>
        <a:lstStyle/>
        <a:p>
          <a:r>
            <a:rPr lang="en-GB"/>
            <a:t>OpenSource,</a:t>
          </a:r>
          <a:endParaRPr lang="en-US"/>
        </a:p>
      </dgm:t>
    </dgm:pt>
    <dgm:pt modelId="{096C4E19-BD87-4596-936A-96B00A9E5D7D}" type="parTrans" cxnId="{8EF2E469-D442-4D19-B9B3-5DD756A19130}">
      <dgm:prSet/>
      <dgm:spPr/>
      <dgm:t>
        <a:bodyPr/>
        <a:lstStyle/>
        <a:p>
          <a:endParaRPr lang="en-US"/>
        </a:p>
      </dgm:t>
    </dgm:pt>
    <dgm:pt modelId="{42FB623F-CC4C-463B-9DC9-E49E8966E92F}" type="sibTrans" cxnId="{8EF2E469-D442-4D19-B9B3-5DD756A19130}">
      <dgm:prSet/>
      <dgm:spPr/>
      <dgm:t>
        <a:bodyPr/>
        <a:lstStyle/>
        <a:p>
          <a:endParaRPr lang="en-US"/>
        </a:p>
      </dgm:t>
    </dgm:pt>
    <dgm:pt modelId="{6482F7E4-E761-4A23-8A91-B59D53712773}">
      <dgm:prSet/>
      <dgm:spPr/>
      <dgm:t>
        <a:bodyPr/>
        <a:lstStyle/>
        <a:p>
          <a:r>
            <a:rPr lang="en-GB"/>
            <a:t>Free, </a:t>
          </a:r>
          <a:endParaRPr lang="en-US"/>
        </a:p>
      </dgm:t>
    </dgm:pt>
    <dgm:pt modelId="{08326B34-498C-4E85-8505-8ABEDB02ACDB}" type="parTrans" cxnId="{841CFFDD-41FA-4F2B-B0F1-FF8FCBADD9F1}">
      <dgm:prSet/>
      <dgm:spPr/>
      <dgm:t>
        <a:bodyPr/>
        <a:lstStyle/>
        <a:p>
          <a:endParaRPr lang="en-US"/>
        </a:p>
      </dgm:t>
    </dgm:pt>
    <dgm:pt modelId="{053C3B12-641B-40BA-9CCF-1EAC33D5DD69}" type="sibTrans" cxnId="{841CFFDD-41FA-4F2B-B0F1-FF8FCBADD9F1}">
      <dgm:prSet/>
      <dgm:spPr/>
      <dgm:t>
        <a:bodyPr/>
        <a:lstStyle/>
        <a:p>
          <a:endParaRPr lang="en-US"/>
        </a:p>
      </dgm:t>
    </dgm:pt>
    <dgm:pt modelId="{A485A42D-FFA3-4290-935D-C04161369EBC}">
      <dgm:prSet/>
      <dgm:spPr/>
      <dgm:t>
        <a:bodyPr/>
        <a:lstStyle/>
        <a:p>
          <a:r>
            <a:rPr lang="en-GB"/>
            <a:t>Easy to use, </a:t>
          </a:r>
          <a:endParaRPr lang="en-US"/>
        </a:p>
      </dgm:t>
    </dgm:pt>
    <dgm:pt modelId="{CB637B29-EBE0-4F17-B37D-8DEE13AB715C}" type="parTrans" cxnId="{81808E97-A8A4-4F83-9F92-ED61689DE420}">
      <dgm:prSet/>
      <dgm:spPr/>
      <dgm:t>
        <a:bodyPr/>
        <a:lstStyle/>
        <a:p>
          <a:endParaRPr lang="en-US"/>
        </a:p>
      </dgm:t>
    </dgm:pt>
    <dgm:pt modelId="{C0482340-5432-416F-89A4-A6BE0092EA06}" type="sibTrans" cxnId="{81808E97-A8A4-4F83-9F92-ED61689DE420}">
      <dgm:prSet/>
      <dgm:spPr/>
      <dgm:t>
        <a:bodyPr/>
        <a:lstStyle/>
        <a:p>
          <a:endParaRPr lang="en-US"/>
        </a:p>
      </dgm:t>
    </dgm:pt>
    <dgm:pt modelId="{7D86E7FB-5B73-40D0-9709-978B464DC997}">
      <dgm:prSet/>
      <dgm:spPr/>
      <dgm:t>
        <a:bodyPr/>
        <a:lstStyle/>
        <a:p>
          <a:r>
            <a:rPr lang="en-GB"/>
            <a:t>Easy to modify and expand</a:t>
          </a:r>
          <a:endParaRPr lang="en-US"/>
        </a:p>
      </dgm:t>
    </dgm:pt>
    <dgm:pt modelId="{807ADC1B-5E8E-4AE2-ACE1-A1C123C5FBA6}" type="parTrans" cxnId="{FB5A5BB1-551D-4EC6-B1AA-5220AE137FBC}">
      <dgm:prSet/>
      <dgm:spPr/>
      <dgm:t>
        <a:bodyPr/>
        <a:lstStyle/>
        <a:p>
          <a:endParaRPr lang="en-US"/>
        </a:p>
      </dgm:t>
    </dgm:pt>
    <dgm:pt modelId="{450AF85B-46D2-4A96-92C0-ECD0474C78CF}" type="sibTrans" cxnId="{FB5A5BB1-551D-4EC6-B1AA-5220AE137FBC}">
      <dgm:prSet/>
      <dgm:spPr/>
      <dgm:t>
        <a:bodyPr/>
        <a:lstStyle/>
        <a:p>
          <a:endParaRPr lang="en-US"/>
        </a:p>
      </dgm:t>
    </dgm:pt>
    <dgm:pt modelId="{A1EB3157-E0B5-4A34-B858-24972B44E20B}">
      <dgm:prSet/>
      <dgm:spPr/>
      <dgm:t>
        <a:bodyPr/>
        <a:lstStyle/>
        <a:p>
          <a:r>
            <a:rPr lang="en-GB"/>
            <a:t>Simple / effective</a:t>
          </a:r>
          <a:endParaRPr lang="en-US"/>
        </a:p>
      </dgm:t>
    </dgm:pt>
    <dgm:pt modelId="{8D9C71E1-709D-42AE-8B73-98FA2CA648CB}" type="parTrans" cxnId="{A374B171-0818-4E53-B88E-D96019C9D453}">
      <dgm:prSet/>
      <dgm:spPr/>
      <dgm:t>
        <a:bodyPr/>
        <a:lstStyle/>
        <a:p>
          <a:endParaRPr lang="en-US"/>
        </a:p>
      </dgm:t>
    </dgm:pt>
    <dgm:pt modelId="{C77FB8F3-EBA2-4AC0-B8F0-636AE7033FBB}" type="sibTrans" cxnId="{A374B171-0818-4E53-B88E-D96019C9D453}">
      <dgm:prSet/>
      <dgm:spPr/>
      <dgm:t>
        <a:bodyPr/>
        <a:lstStyle/>
        <a:p>
          <a:endParaRPr lang="en-US"/>
        </a:p>
      </dgm:t>
    </dgm:pt>
    <dgm:pt modelId="{50154ADD-5400-4675-A6B3-1D99A41B2265}" type="pres">
      <dgm:prSet presAssocID="{8AB42335-ACF0-4179-A2CC-C23EC4A048FE}" presName="vert0" presStyleCnt="0">
        <dgm:presLayoutVars>
          <dgm:dir/>
          <dgm:animOne val="branch"/>
          <dgm:animLvl val="lvl"/>
        </dgm:presLayoutVars>
      </dgm:prSet>
      <dgm:spPr/>
    </dgm:pt>
    <dgm:pt modelId="{D3CA412E-EB3D-40B5-8CFC-03BD19824D35}" type="pres">
      <dgm:prSet presAssocID="{829DDF89-FC30-42A9-B5EA-BDA8A5A453DF}" presName="thickLine" presStyleLbl="alignNode1" presStyleIdx="0" presStyleCnt="7"/>
      <dgm:spPr/>
    </dgm:pt>
    <dgm:pt modelId="{E12DC41A-A561-4F48-8060-1D2798DBBED7}" type="pres">
      <dgm:prSet presAssocID="{829DDF89-FC30-42A9-B5EA-BDA8A5A453DF}" presName="horz1" presStyleCnt="0"/>
      <dgm:spPr/>
    </dgm:pt>
    <dgm:pt modelId="{9C298E1C-E6C3-424D-856C-DA3F7B6F1D50}" type="pres">
      <dgm:prSet presAssocID="{829DDF89-FC30-42A9-B5EA-BDA8A5A453DF}" presName="tx1" presStyleLbl="revTx" presStyleIdx="0" presStyleCnt="7"/>
      <dgm:spPr/>
    </dgm:pt>
    <dgm:pt modelId="{5C2199FF-A00A-4594-8E01-B17428822B05}" type="pres">
      <dgm:prSet presAssocID="{829DDF89-FC30-42A9-B5EA-BDA8A5A453DF}" presName="vert1" presStyleCnt="0"/>
      <dgm:spPr/>
    </dgm:pt>
    <dgm:pt modelId="{AB536D6D-ACAA-4481-913F-C2AFAF7F6769}" type="pres">
      <dgm:prSet presAssocID="{5E3FD4DF-723F-4E7D-A248-5B255B571400}" presName="thickLine" presStyleLbl="alignNode1" presStyleIdx="1" presStyleCnt="7"/>
      <dgm:spPr/>
    </dgm:pt>
    <dgm:pt modelId="{DA6E21AA-C8BC-456C-A84F-FF015B8CDB28}" type="pres">
      <dgm:prSet presAssocID="{5E3FD4DF-723F-4E7D-A248-5B255B571400}" presName="horz1" presStyleCnt="0"/>
      <dgm:spPr/>
    </dgm:pt>
    <dgm:pt modelId="{37FA0D2F-4D28-4E3A-BF08-6DF624CF7F98}" type="pres">
      <dgm:prSet presAssocID="{5E3FD4DF-723F-4E7D-A248-5B255B571400}" presName="tx1" presStyleLbl="revTx" presStyleIdx="1" presStyleCnt="7"/>
      <dgm:spPr/>
    </dgm:pt>
    <dgm:pt modelId="{7EDD99A7-5196-419D-B808-3426EEDC4539}" type="pres">
      <dgm:prSet presAssocID="{5E3FD4DF-723F-4E7D-A248-5B255B571400}" presName="vert1" presStyleCnt="0"/>
      <dgm:spPr/>
    </dgm:pt>
    <dgm:pt modelId="{B7BB47D9-BFB5-4061-B88A-9A968C9F1100}" type="pres">
      <dgm:prSet presAssocID="{1280E181-79D3-4600-A3AD-5F0C06B29A86}" presName="thickLine" presStyleLbl="alignNode1" presStyleIdx="2" presStyleCnt="7"/>
      <dgm:spPr/>
    </dgm:pt>
    <dgm:pt modelId="{0057C09D-C4A0-4952-8D5E-D7A28E86A70D}" type="pres">
      <dgm:prSet presAssocID="{1280E181-79D3-4600-A3AD-5F0C06B29A86}" presName="horz1" presStyleCnt="0"/>
      <dgm:spPr/>
    </dgm:pt>
    <dgm:pt modelId="{D017FE11-FB9F-433F-A18D-4B7F0B8806F1}" type="pres">
      <dgm:prSet presAssocID="{1280E181-79D3-4600-A3AD-5F0C06B29A86}" presName="tx1" presStyleLbl="revTx" presStyleIdx="2" presStyleCnt="7"/>
      <dgm:spPr/>
    </dgm:pt>
    <dgm:pt modelId="{70F22452-F10A-45EE-B120-B1AC37531BC6}" type="pres">
      <dgm:prSet presAssocID="{1280E181-79D3-4600-A3AD-5F0C06B29A86}" presName="vert1" presStyleCnt="0"/>
      <dgm:spPr/>
    </dgm:pt>
    <dgm:pt modelId="{EC88D674-C5DD-4A21-8EE5-7FB85C2ED4C3}" type="pres">
      <dgm:prSet presAssocID="{6482F7E4-E761-4A23-8A91-B59D53712773}" presName="thickLine" presStyleLbl="alignNode1" presStyleIdx="3" presStyleCnt="7"/>
      <dgm:spPr/>
    </dgm:pt>
    <dgm:pt modelId="{B36BEDE4-EC31-4CF1-B5A4-26D7FFBC417C}" type="pres">
      <dgm:prSet presAssocID="{6482F7E4-E761-4A23-8A91-B59D53712773}" presName="horz1" presStyleCnt="0"/>
      <dgm:spPr/>
    </dgm:pt>
    <dgm:pt modelId="{A2DCC429-FBF1-4FD5-9676-C7F62ABE51B1}" type="pres">
      <dgm:prSet presAssocID="{6482F7E4-E761-4A23-8A91-B59D53712773}" presName="tx1" presStyleLbl="revTx" presStyleIdx="3" presStyleCnt="7"/>
      <dgm:spPr/>
    </dgm:pt>
    <dgm:pt modelId="{D01F63B7-56B8-4729-B7DC-A22AD6B4B6C8}" type="pres">
      <dgm:prSet presAssocID="{6482F7E4-E761-4A23-8A91-B59D53712773}" presName="vert1" presStyleCnt="0"/>
      <dgm:spPr/>
    </dgm:pt>
    <dgm:pt modelId="{234D7F93-D7AD-4351-A89F-28D38982461B}" type="pres">
      <dgm:prSet presAssocID="{A485A42D-FFA3-4290-935D-C04161369EBC}" presName="thickLine" presStyleLbl="alignNode1" presStyleIdx="4" presStyleCnt="7"/>
      <dgm:spPr/>
    </dgm:pt>
    <dgm:pt modelId="{DBDD727B-235C-4490-8606-FD840FB38373}" type="pres">
      <dgm:prSet presAssocID="{A485A42D-FFA3-4290-935D-C04161369EBC}" presName="horz1" presStyleCnt="0"/>
      <dgm:spPr/>
    </dgm:pt>
    <dgm:pt modelId="{E944730A-2A69-437A-A0AA-BCB506B3D3EF}" type="pres">
      <dgm:prSet presAssocID="{A485A42D-FFA3-4290-935D-C04161369EBC}" presName="tx1" presStyleLbl="revTx" presStyleIdx="4" presStyleCnt="7"/>
      <dgm:spPr/>
    </dgm:pt>
    <dgm:pt modelId="{B34C8B36-CD81-4F2A-BDDB-B51305B0D268}" type="pres">
      <dgm:prSet presAssocID="{A485A42D-FFA3-4290-935D-C04161369EBC}" presName="vert1" presStyleCnt="0"/>
      <dgm:spPr/>
    </dgm:pt>
    <dgm:pt modelId="{AD49C8B2-4D8E-4A47-A40C-1F4046655D5F}" type="pres">
      <dgm:prSet presAssocID="{7D86E7FB-5B73-40D0-9709-978B464DC997}" presName="thickLine" presStyleLbl="alignNode1" presStyleIdx="5" presStyleCnt="7"/>
      <dgm:spPr/>
    </dgm:pt>
    <dgm:pt modelId="{96A349BB-8D45-4591-8888-552C6684E2D9}" type="pres">
      <dgm:prSet presAssocID="{7D86E7FB-5B73-40D0-9709-978B464DC997}" presName="horz1" presStyleCnt="0"/>
      <dgm:spPr/>
    </dgm:pt>
    <dgm:pt modelId="{D6C0B441-B822-4E41-8916-69B1534B03A7}" type="pres">
      <dgm:prSet presAssocID="{7D86E7FB-5B73-40D0-9709-978B464DC997}" presName="tx1" presStyleLbl="revTx" presStyleIdx="5" presStyleCnt="7"/>
      <dgm:spPr/>
    </dgm:pt>
    <dgm:pt modelId="{758B0525-3678-4837-95D7-9953764BA550}" type="pres">
      <dgm:prSet presAssocID="{7D86E7FB-5B73-40D0-9709-978B464DC997}" presName="vert1" presStyleCnt="0"/>
      <dgm:spPr/>
    </dgm:pt>
    <dgm:pt modelId="{76C29E49-ADA9-460C-9FC8-92D7E98CAC2E}" type="pres">
      <dgm:prSet presAssocID="{A1EB3157-E0B5-4A34-B858-24972B44E20B}" presName="thickLine" presStyleLbl="alignNode1" presStyleIdx="6" presStyleCnt="7"/>
      <dgm:spPr/>
    </dgm:pt>
    <dgm:pt modelId="{CF16E452-280B-4419-8283-CA8A04AA1BBB}" type="pres">
      <dgm:prSet presAssocID="{A1EB3157-E0B5-4A34-B858-24972B44E20B}" presName="horz1" presStyleCnt="0"/>
      <dgm:spPr/>
    </dgm:pt>
    <dgm:pt modelId="{8E9FCBE5-2C6A-4236-8E46-42D16DE3A94C}" type="pres">
      <dgm:prSet presAssocID="{A1EB3157-E0B5-4A34-B858-24972B44E20B}" presName="tx1" presStyleLbl="revTx" presStyleIdx="6" presStyleCnt="7"/>
      <dgm:spPr/>
    </dgm:pt>
    <dgm:pt modelId="{1C7B94AB-397D-42FC-8407-4B562DB170DA}" type="pres">
      <dgm:prSet presAssocID="{A1EB3157-E0B5-4A34-B858-24972B44E20B}" presName="vert1" presStyleCnt="0"/>
      <dgm:spPr/>
    </dgm:pt>
  </dgm:ptLst>
  <dgm:cxnLst>
    <dgm:cxn modelId="{77B76707-185C-42FA-9A17-48C625B2ADEB}" type="presOf" srcId="{A485A42D-FFA3-4290-935D-C04161369EBC}" destId="{E944730A-2A69-437A-A0AA-BCB506B3D3EF}" srcOrd="0" destOrd="0" presId="urn:microsoft.com/office/officeart/2008/layout/LinedList"/>
    <dgm:cxn modelId="{0610E309-F9F6-4FEF-BB25-B3BAC971B293}" type="presOf" srcId="{A1EB3157-E0B5-4A34-B858-24972B44E20B}" destId="{8E9FCBE5-2C6A-4236-8E46-42D16DE3A94C}" srcOrd="0" destOrd="0" presId="urn:microsoft.com/office/officeart/2008/layout/LinedList"/>
    <dgm:cxn modelId="{74DBF33C-D35C-4C55-BDCB-75EA9058D703}" type="presOf" srcId="{829DDF89-FC30-42A9-B5EA-BDA8A5A453DF}" destId="{9C298E1C-E6C3-424D-856C-DA3F7B6F1D50}" srcOrd="0" destOrd="0" presId="urn:microsoft.com/office/officeart/2008/layout/LinedList"/>
    <dgm:cxn modelId="{8EF2E469-D442-4D19-B9B3-5DD756A19130}" srcId="{8AB42335-ACF0-4179-A2CC-C23EC4A048FE}" destId="{1280E181-79D3-4600-A3AD-5F0C06B29A86}" srcOrd="2" destOrd="0" parTransId="{096C4E19-BD87-4596-936A-96B00A9E5D7D}" sibTransId="{42FB623F-CC4C-463B-9DC9-E49E8966E92F}"/>
    <dgm:cxn modelId="{A374B171-0818-4E53-B88E-D96019C9D453}" srcId="{8AB42335-ACF0-4179-A2CC-C23EC4A048FE}" destId="{A1EB3157-E0B5-4A34-B858-24972B44E20B}" srcOrd="6" destOrd="0" parTransId="{8D9C71E1-709D-42AE-8B73-98FA2CA648CB}" sibTransId="{C77FB8F3-EBA2-4AC0-B8F0-636AE7033FBB}"/>
    <dgm:cxn modelId="{CAFD8353-8C6A-472A-802D-4A29ADD8934A}" type="presOf" srcId="{8AB42335-ACF0-4179-A2CC-C23EC4A048FE}" destId="{50154ADD-5400-4675-A6B3-1D99A41B2265}" srcOrd="0" destOrd="0" presId="urn:microsoft.com/office/officeart/2008/layout/LinedList"/>
    <dgm:cxn modelId="{1CCA1A74-4575-4A27-9ADC-6132F679AC9C}" type="presOf" srcId="{7D86E7FB-5B73-40D0-9709-978B464DC997}" destId="{D6C0B441-B822-4E41-8916-69B1534B03A7}" srcOrd="0" destOrd="0" presId="urn:microsoft.com/office/officeart/2008/layout/LinedList"/>
    <dgm:cxn modelId="{A276588C-33F1-4075-B0FD-D2D89FCC8546}" srcId="{8AB42335-ACF0-4179-A2CC-C23EC4A048FE}" destId="{5E3FD4DF-723F-4E7D-A248-5B255B571400}" srcOrd="1" destOrd="0" parTransId="{1878042C-0C70-451D-90E9-53776CD1083F}" sibTransId="{2C10ADC4-7B93-4FEF-9C52-41326BA05602}"/>
    <dgm:cxn modelId="{81808E97-A8A4-4F83-9F92-ED61689DE420}" srcId="{8AB42335-ACF0-4179-A2CC-C23EC4A048FE}" destId="{A485A42D-FFA3-4290-935D-C04161369EBC}" srcOrd="4" destOrd="0" parTransId="{CB637B29-EBE0-4F17-B37D-8DEE13AB715C}" sibTransId="{C0482340-5432-416F-89A4-A6BE0092EA06}"/>
    <dgm:cxn modelId="{FB5A5BB1-551D-4EC6-B1AA-5220AE137FBC}" srcId="{8AB42335-ACF0-4179-A2CC-C23EC4A048FE}" destId="{7D86E7FB-5B73-40D0-9709-978B464DC997}" srcOrd="5" destOrd="0" parTransId="{807ADC1B-5E8E-4AE2-ACE1-A1C123C5FBA6}" sibTransId="{450AF85B-46D2-4A96-92C0-ECD0474C78CF}"/>
    <dgm:cxn modelId="{841CFFDD-41FA-4F2B-B0F1-FF8FCBADD9F1}" srcId="{8AB42335-ACF0-4179-A2CC-C23EC4A048FE}" destId="{6482F7E4-E761-4A23-8A91-B59D53712773}" srcOrd="3" destOrd="0" parTransId="{08326B34-498C-4E85-8505-8ABEDB02ACDB}" sibTransId="{053C3B12-641B-40BA-9CCF-1EAC33D5DD69}"/>
    <dgm:cxn modelId="{727358E9-B186-47D0-AC9A-D18C36A04AD2}" type="presOf" srcId="{1280E181-79D3-4600-A3AD-5F0C06B29A86}" destId="{D017FE11-FB9F-433F-A18D-4B7F0B8806F1}" srcOrd="0" destOrd="0" presId="urn:microsoft.com/office/officeart/2008/layout/LinedList"/>
    <dgm:cxn modelId="{1A8CEAED-CB9F-426B-94A9-2E18159FF181}" type="presOf" srcId="{6482F7E4-E761-4A23-8A91-B59D53712773}" destId="{A2DCC429-FBF1-4FD5-9676-C7F62ABE51B1}" srcOrd="0" destOrd="0" presId="urn:microsoft.com/office/officeart/2008/layout/LinedList"/>
    <dgm:cxn modelId="{F96774F5-3FF3-4525-AF56-CE489714F89E}" srcId="{8AB42335-ACF0-4179-A2CC-C23EC4A048FE}" destId="{829DDF89-FC30-42A9-B5EA-BDA8A5A453DF}" srcOrd="0" destOrd="0" parTransId="{8A809BC3-9E74-4B0E-9CE8-142AD5F5CAB1}" sibTransId="{C9C7D854-9D99-427F-90A1-59806FA39BE0}"/>
    <dgm:cxn modelId="{AF8FBFFF-D613-40DB-830B-1BE8B0D6E8F4}" type="presOf" srcId="{5E3FD4DF-723F-4E7D-A248-5B255B571400}" destId="{37FA0D2F-4D28-4E3A-BF08-6DF624CF7F98}" srcOrd="0" destOrd="0" presId="urn:microsoft.com/office/officeart/2008/layout/LinedList"/>
    <dgm:cxn modelId="{0B97F277-A696-4B31-ACB3-26A801308AB1}" type="presParOf" srcId="{50154ADD-5400-4675-A6B3-1D99A41B2265}" destId="{D3CA412E-EB3D-40B5-8CFC-03BD19824D35}" srcOrd="0" destOrd="0" presId="urn:microsoft.com/office/officeart/2008/layout/LinedList"/>
    <dgm:cxn modelId="{43738044-4D97-4AB7-A481-6F9E10412378}" type="presParOf" srcId="{50154ADD-5400-4675-A6B3-1D99A41B2265}" destId="{E12DC41A-A561-4F48-8060-1D2798DBBED7}" srcOrd="1" destOrd="0" presId="urn:microsoft.com/office/officeart/2008/layout/LinedList"/>
    <dgm:cxn modelId="{FE8CC142-498A-43B2-94F3-995291B00416}" type="presParOf" srcId="{E12DC41A-A561-4F48-8060-1D2798DBBED7}" destId="{9C298E1C-E6C3-424D-856C-DA3F7B6F1D50}" srcOrd="0" destOrd="0" presId="urn:microsoft.com/office/officeart/2008/layout/LinedList"/>
    <dgm:cxn modelId="{CA8E0EA2-90DD-4A16-85DF-80F010B11455}" type="presParOf" srcId="{E12DC41A-A561-4F48-8060-1D2798DBBED7}" destId="{5C2199FF-A00A-4594-8E01-B17428822B05}" srcOrd="1" destOrd="0" presId="urn:microsoft.com/office/officeart/2008/layout/LinedList"/>
    <dgm:cxn modelId="{F4981104-AEDF-494E-9617-72C86769D401}" type="presParOf" srcId="{50154ADD-5400-4675-A6B3-1D99A41B2265}" destId="{AB536D6D-ACAA-4481-913F-C2AFAF7F6769}" srcOrd="2" destOrd="0" presId="urn:microsoft.com/office/officeart/2008/layout/LinedList"/>
    <dgm:cxn modelId="{C4CF87B8-8628-4C5F-8A5A-F6E5351767B6}" type="presParOf" srcId="{50154ADD-5400-4675-A6B3-1D99A41B2265}" destId="{DA6E21AA-C8BC-456C-A84F-FF015B8CDB28}" srcOrd="3" destOrd="0" presId="urn:microsoft.com/office/officeart/2008/layout/LinedList"/>
    <dgm:cxn modelId="{5AD94234-31DE-44CB-8DF3-A134F66B033D}" type="presParOf" srcId="{DA6E21AA-C8BC-456C-A84F-FF015B8CDB28}" destId="{37FA0D2F-4D28-4E3A-BF08-6DF624CF7F98}" srcOrd="0" destOrd="0" presId="urn:microsoft.com/office/officeart/2008/layout/LinedList"/>
    <dgm:cxn modelId="{D0127EDD-CBFB-46B7-B559-1A3990DF4748}" type="presParOf" srcId="{DA6E21AA-C8BC-456C-A84F-FF015B8CDB28}" destId="{7EDD99A7-5196-419D-B808-3426EEDC4539}" srcOrd="1" destOrd="0" presId="urn:microsoft.com/office/officeart/2008/layout/LinedList"/>
    <dgm:cxn modelId="{F6D4D758-E349-4DDC-911E-72076F615113}" type="presParOf" srcId="{50154ADD-5400-4675-A6B3-1D99A41B2265}" destId="{B7BB47D9-BFB5-4061-B88A-9A968C9F1100}" srcOrd="4" destOrd="0" presId="urn:microsoft.com/office/officeart/2008/layout/LinedList"/>
    <dgm:cxn modelId="{0D11EBC6-E85B-443B-A3E2-8ADF473F0300}" type="presParOf" srcId="{50154ADD-5400-4675-A6B3-1D99A41B2265}" destId="{0057C09D-C4A0-4952-8D5E-D7A28E86A70D}" srcOrd="5" destOrd="0" presId="urn:microsoft.com/office/officeart/2008/layout/LinedList"/>
    <dgm:cxn modelId="{64373597-EC37-48D9-BE5D-79E129EB0720}" type="presParOf" srcId="{0057C09D-C4A0-4952-8D5E-D7A28E86A70D}" destId="{D017FE11-FB9F-433F-A18D-4B7F0B8806F1}" srcOrd="0" destOrd="0" presId="urn:microsoft.com/office/officeart/2008/layout/LinedList"/>
    <dgm:cxn modelId="{6B18ED74-6EC5-433D-9CB6-034E34801C06}" type="presParOf" srcId="{0057C09D-C4A0-4952-8D5E-D7A28E86A70D}" destId="{70F22452-F10A-45EE-B120-B1AC37531BC6}" srcOrd="1" destOrd="0" presId="urn:microsoft.com/office/officeart/2008/layout/LinedList"/>
    <dgm:cxn modelId="{13355E50-F234-4C42-B2CE-25ADA4355B9D}" type="presParOf" srcId="{50154ADD-5400-4675-A6B3-1D99A41B2265}" destId="{EC88D674-C5DD-4A21-8EE5-7FB85C2ED4C3}" srcOrd="6" destOrd="0" presId="urn:microsoft.com/office/officeart/2008/layout/LinedList"/>
    <dgm:cxn modelId="{A29A225A-516A-4310-BBBE-7B70F574987E}" type="presParOf" srcId="{50154ADD-5400-4675-A6B3-1D99A41B2265}" destId="{B36BEDE4-EC31-4CF1-B5A4-26D7FFBC417C}" srcOrd="7" destOrd="0" presId="urn:microsoft.com/office/officeart/2008/layout/LinedList"/>
    <dgm:cxn modelId="{FB37D716-05C4-485B-B8E0-4BF843004B9A}" type="presParOf" srcId="{B36BEDE4-EC31-4CF1-B5A4-26D7FFBC417C}" destId="{A2DCC429-FBF1-4FD5-9676-C7F62ABE51B1}" srcOrd="0" destOrd="0" presId="urn:microsoft.com/office/officeart/2008/layout/LinedList"/>
    <dgm:cxn modelId="{3EB81D66-621F-4432-BA77-BD014F16BFAF}" type="presParOf" srcId="{B36BEDE4-EC31-4CF1-B5A4-26D7FFBC417C}" destId="{D01F63B7-56B8-4729-B7DC-A22AD6B4B6C8}" srcOrd="1" destOrd="0" presId="urn:microsoft.com/office/officeart/2008/layout/LinedList"/>
    <dgm:cxn modelId="{566812EB-703D-487F-A0C5-863E48FDBC0D}" type="presParOf" srcId="{50154ADD-5400-4675-A6B3-1D99A41B2265}" destId="{234D7F93-D7AD-4351-A89F-28D38982461B}" srcOrd="8" destOrd="0" presId="urn:microsoft.com/office/officeart/2008/layout/LinedList"/>
    <dgm:cxn modelId="{4BE42FC7-557F-4852-A5DB-6CC894C6D03A}" type="presParOf" srcId="{50154ADD-5400-4675-A6B3-1D99A41B2265}" destId="{DBDD727B-235C-4490-8606-FD840FB38373}" srcOrd="9" destOrd="0" presId="urn:microsoft.com/office/officeart/2008/layout/LinedList"/>
    <dgm:cxn modelId="{7DF6010A-09B3-4FC6-A975-5F8298BD86DF}" type="presParOf" srcId="{DBDD727B-235C-4490-8606-FD840FB38373}" destId="{E944730A-2A69-437A-A0AA-BCB506B3D3EF}" srcOrd="0" destOrd="0" presId="urn:microsoft.com/office/officeart/2008/layout/LinedList"/>
    <dgm:cxn modelId="{C54356D4-F191-40E8-9CA4-47D9FF7D6993}" type="presParOf" srcId="{DBDD727B-235C-4490-8606-FD840FB38373}" destId="{B34C8B36-CD81-4F2A-BDDB-B51305B0D268}" srcOrd="1" destOrd="0" presId="urn:microsoft.com/office/officeart/2008/layout/LinedList"/>
    <dgm:cxn modelId="{7558FC3F-2AF8-4C36-9545-CD34E39CFEBF}" type="presParOf" srcId="{50154ADD-5400-4675-A6B3-1D99A41B2265}" destId="{AD49C8B2-4D8E-4A47-A40C-1F4046655D5F}" srcOrd="10" destOrd="0" presId="urn:microsoft.com/office/officeart/2008/layout/LinedList"/>
    <dgm:cxn modelId="{6EC75E2E-807E-415F-B63B-03FB049F0752}" type="presParOf" srcId="{50154ADD-5400-4675-A6B3-1D99A41B2265}" destId="{96A349BB-8D45-4591-8888-552C6684E2D9}" srcOrd="11" destOrd="0" presId="urn:microsoft.com/office/officeart/2008/layout/LinedList"/>
    <dgm:cxn modelId="{37E89669-A4BE-4688-82CD-116D24C520DE}" type="presParOf" srcId="{96A349BB-8D45-4591-8888-552C6684E2D9}" destId="{D6C0B441-B822-4E41-8916-69B1534B03A7}" srcOrd="0" destOrd="0" presId="urn:microsoft.com/office/officeart/2008/layout/LinedList"/>
    <dgm:cxn modelId="{78D5D708-FC53-4E1B-B247-6FE57D6E9047}" type="presParOf" srcId="{96A349BB-8D45-4591-8888-552C6684E2D9}" destId="{758B0525-3678-4837-95D7-9953764BA550}" srcOrd="1" destOrd="0" presId="urn:microsoft.com/office/officeart/2008/layout/LinedList"/>
    <dgm:cxn modelId="{6B9B6E76-D8C1-433C-9D66-D082CC3EE9D3}" type="presParOf" srcId="{50154ADD-5400-4675-A6B3-1D99A41B2265}" destId="{76C29E49-ADA9-460C-9FC8-92D7E98CAC2E}" srcOrd="12" destOrd="0" presId="urn:microsoft.com/office/officeart/2008/layout/LinedList"/>
    <dgm:cxn modelId="{2C3D9B82-FA88-4BF1-8953-1075BBE356C4}" type="presParOf" srcId="{50154ADD-5400-4675-A6B3-1D99A41B2265}" destId="{CF16E452-280B-4419-8283-CA8A04AA1BBB}" srcOrd="13" destOrd="0" presId="urn:microsoft.com/office/officeart/2008/layout/LinedList"/>
    <dgm:cxn modelId="{799D9F8C-798E-4F3F-A939-71325A10C8B3}" type="presParOf" srcId="{CF16E452-280B-4419-8283-CA8A04AA1BBB}" destId="{8E9FCBE5-2C6A-4236-8E46-42D16DE3A94C}" srcOrd="0" destOrd="0" presId="urn:microsoft.com/office/officeart/2008/layout/LinedList"/>
    <dgm:cxn modelId="{E4645787-9236-486C-BE5B-782E63532C9B}" type="presParOf" srcId="{CF16E452-280B-4419-8283-CA8A04AA1BBB}" destId="{1C7B94AB-397D-42FC-8407-4B562DB170D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05709CF-5AB5-43AF-8A09-A0FD1AD4E2D2}" type="doc">
      <dgm:prSet loTypeId="urn:microsoft.com/office/officeart/2005/8/layout/default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8CF29575-3E1E-47E2-B371-B0DEC515B2A4}">
      <dgm:prSet/>
      <dgm:spPr/>
      <dgm:t>
        <a:bodyPr/>
        <a:lstStyle/>
        <a:p>
          <a:r>
            <a:rPr lang="en-GB"/>
            <a:t>Presentation structure</a:t>
          </a:r>
          <a:endParaRPr lang="en-US"/>
        </a:p>
      </dgm:t>
    </dgm:pt>
    <dgm:pt modelId="{44278D79-5845-43E5-93B9-11A228B90B83}" type="parTrans" cxnId="{F58CBA2C-8287-44B1-965C-52667897137D}">
      <dgm:prSet/>
      <dgm:spPr/>
      <dgm:t>
        <a:bodyPr/>
        <a:lstStyle/>
        <a:p>
          <a:endParaRPr lang="en-US"/>
        </a:p>
      </dgm:t>
    </dgm:pt>
    <dgm:pt modelId="{94A26684-F7BD-4A82-9A1E-ACB2F012D89C}" type="sibTrans" cxnId="{F58CBA2C-8287-44B1-965C-52667897137D}">
      <dgm:prSet/>
      <dgm:spPr/>
      <dgm:t>
        <a:bodyPr/>
        <a:lstStyle/>
        <a:p>
          <a:endParaRPr lang="en-US"/>
        </a:p>
      </dgm:t>
    </dgm:pt>
    <dgm:pt modelId="{3E3A99CF-0F94-4020-9247-085AD867AFBE}">
      <dgm:prSet/>
      <dgm:spPr/>
      <dgm:t>
        <a:bodyPr/>
        <a:lstStyle/>
        <a:p>
          <a:r>
            <a:rPr lang="en-GB"/>
            <a:t>Content order</a:t>
          </a:r>
          <a:endParaRPr lang="en-US"/>
        </a:p>
      </dgm:t>
    </dgm:pt>
    <dgm:pt modelId="{78DAC5C5-B5DD-4E5D-8359-84B083119DC1}" type="parTrans" cxnId="{B52B148A-43FB-4F16-BB6D-2E313FF48B88}">
      <dgm:prSet/>
      <dgm:spPr/>
      <dgm:t>
        <a:bodyPr/>
        <a:lstStyle/>
        <a:p>
          <a:endParaRPr lang="en-US"/>
        </a:p>
      </dgm:t>
    </dgm:pt>
    <dgm:pt modelId="{96595D3F-6B0D-4F7C-841A-DB838CAD92C3}" type="sibTrans" cxnId="{B52B148A-43FB-4F16-BB6D-2E313FF48B88}">
      <dgm:prSet/>
      <dgm:spPr/>
      <dgm:t>
        <a:bodyPr/>
        <a:lstStyle/>
        <a:p>
          <a:endParaRPr lang="en-US"/>
        </a:p>
      </dgm:t>
    </dgm:pt>
    <dgm:pt modelId="{EAF28FD0-52EA-4177-B44F-4378A0C47473}">
      <dgm:prSet/>
      <dgm:spPr/>
      <dgm:t>
        <a:bodyPr/>
        <a:lstStyle/>
        <a:p>
          <a:r>
            <a:rPr lang="en-GB"/>
            <a:t>Content balance</a:t>
          </a:r>
          <a:endParaRPr lang="en-US"/>
        </a:p>
      </dgm:t>
    </dgm:pt>
    <dgm:pt modelId="{3F1CD832-7629-4979-A9F1-5C7C95E8D93F}" type="parTrans" cxnId="{3E0A55ED-CCC6-426F-B70D-7B5B9841A287}">
      <dgm:prSet/>
      <dgm:spPr/>
      <dgm:t>
        <a:bodyPr/>
        <a:lstStyle/>
        <a:p>
          <a:endParaRPr lang="en-US"/>
        </a:p>
      </dgm:t>
    </dgm:pt>
    <dgm:pt modelId="{C07E4755-03C8-43AB-85B4-153A2F9E77C3}" type="sibTrans" cxnId="{3E0A55ED-CCC6-426F-B70D-7B5B9841A287}">
      <dgm:prSet/>
      <dgm:spPr/>
      <dgm:t>
        <a:bodyPr/>
        <a:lstStyle/>
        <a:p>
          <a:endParaRPr lang="en-US"/>
        </a:p>
      </dgm:t>
    </dgm:pt>
    <dgm:pt modelId="{0B5761FE-67B8-476E-94A5-D8F6981211D5}">
      <dgm:prSet/>
      <dgm:spPr/>
      <dgm:t>
        <a:bodyPr/>
        <a:lstStyle/>
        <a:p>
          <a:r>
            <a:rPr lang="en-GB"/>
            <a:t>Content distribution</a:t>
          </a:r>
          <a:endParaRPr lang="en-US"/>
        </a:p>
      </dgm:t>
    </dgm:pt>
    <dgm:pt modelId="{1549C71D-1B72-4B65-BB85-4C725A794C44}" type="parTrans" cxnId="{3444432A-9618-4E60-9A23-686DD246DAC1}">
      <dgm:prSet/>
      <dgm:spPr/>
      <dgm:t>
        <a:bodyPr/>
        <a:lstStyle/>
        <a:p>
          <a:endParaRPr lang="en-US"/>
        </a:p>
      </dgm:t>
    </dgm:pt>
    <dgm:pt modelId="{4FC861CC-FE18-4D8F-899B-CBFA386DBFD4}" type="sibTrans" cxnId="{3444432A-9618-4E60-9A23-686DD246DAC1}">
      <dgm:prSet/>
      <dgm:spPr/>
      <dgm:t>
        <a:bodyPr/>
        <a:lstStyle/>
        <a:p>
          <a:endParaRPr lang="en-US"/>
        </a:p>
      </dgm:t>
    </dgm:pt>
    <dgm:pt modelId="{2BB7FF51-7354-4044-96D6-47199FF33608}">
      <dgm:prSet/>
      <dgm:spPr/>
      <dgm:t>
        <a:bodyPr/>
        <a:lstStyle/>
        <a:p>
          <a:r>
            <a:rPr lang="en-GB"/>
            <a:t>Planning</a:t>
          </a:r>
          <a:endParaRPr lang="en-US"/>
        </a:p>
      </dgm:t>
    </dgm:pt>
    <dgm:pt modelId="{F10DEADB-9E23-43FB-AB85-17CDE56BF755}" type="parTrans" cxnId="{421C4C7F-0AF4-4530-9D91-509D6AE2AA4C}">
      <dgm:prSet/>
      <dgm:spPr/>
      <dgm:t>
        <a:bodyPr/>
        <a:lstStyle/>
        <a:p>
          <a:endParaRPr lang="en-US"/>
        </a:p>
      </dgm:t>
    </dgm:pt>
    <dgm:pt modelId="{2509449D-30F9-4A52-B394-E98AA8169E2C}" type="sibTrans" cxnId="{421C4C7F-0AF4-4530-9D91-509D6AE2AA4C}">
      <dgm:prSet/>
      <dgm:spPr/>
      <dgm:t>
        <a:bodyPr/>
        <a:lstStyle/>
        <a:p>
          <a:endParaRPr lang="en-US"/>
        </a:p>
      </dgm:t>
    </dgm:pt>
    <dgm:pt modelId="{92815061-9901-4761-88EB-CD6488033BF0}">
      <dgm:prSet/>
      <dgm:spPr/>
      <dgm:t>
        <a:bodyPr/>
        <a:lstStyle/>
        <a:p>
          <a:r>
            <a:rPr lang="en-GB"/>
            <a:t>Problem definition / objectives</a:t>
          </a:r>
          <a:endParaRPr lang="en-US"/>
        </a:p>
      </dgm:t>
    </dgm:pt>
    <dgm:pt modelId="{90BFEB37-C774-4E1A-9581-EDF0ACD2DCA9}" type="parTrans" cxnId="{4586AFCA-080F-40D0-8042-0B45A44C1F6C}">
      <dgm:prSet/>
      <dgm:spPr/>
      <dgm:t>
        <a:bodyPr/>
        <a:lstStyle/>
        <a:p>
          <a:endParaRPr lang="en-US"/>
        </a:p>
      </dgm:t>
    </dgm:pt>
    <dgm:pt modelId="{B58E069C-0361-4DCC-B715-B262E6B206E6}" type="sibTrans" cxnId="{4586AFCA-080F-40D0-8042-0B45A44C1F6C}">
      <dgm:prSet/>
      <dgm:spPr/>
      <dgm:t>
        <a:bodyPr/>
        <a:lstStyle/>
        <a:p>
          <a:endParaRPr lang="en-US"/>
        </a:p>
      </dgm:t>
    </dgm:pt>
    <dgm:pt modelId="{3659105A-8C44-45A6-8B5A-2A34E6ED5BCE}">
      <dgm:prSet/>
      <dgm:spPr/>
      <dgm:t>
        <a:bodyPr/>
        <a:lstStyle/>
        <a:p>
          <a:r>
            <a:rPr lang="en-GB"/>
            <a:t>Results </a:t>
          </a:r>
          <a:endParaRPr lang="en-US"/>
        </a:p>
      </dgm:t>
    </dgm:pt>
    <dgm:pt modelId="{3234733C-12AA-48AF-B695-8C71FE17A44B}" type="parTrans" cxnId="{0F8A3C18-70A5-40C6-8510-FF3E0993933D}">
      <dgm:prSet/>
      <dgm:spPr/>
      <dgm:t>
        <a:bodyPr/>
        <a:lstStyle/>
        <a:p>
          <a:endParaRPr lang="en-US"/>
        </a:p>
      </dgm:t>
    </dgm:pt>
    <dgm:pt modelId="{0A037175-97BF-40BE-A228-181F0904D8CF}" type="sibTrans" cxnId="{0F8A3C18-70A5-40C6-8510-FF3E0993933D}">
      <dgm:prSet/>
      <dgm:spPr/>
      <dgm:t>
        <a:bodyPr/>
        <a:lstStyle/>
        <a:p>
          <a:endParaRPr lang="en-US"/>
        </a:p>
      </dgm:t>
    </dgm:pt>
    <dgm:pt modelId="{EDA37F67-D141-4075-8A39-F5DBF306960A}">
      <dgm:prSet/>
      <dgm:spPr/>
      <dgm:t>
        <a:bodyPr/>
        <a:lstStyle/>
        <a:p>
          <a:r>
            <a:rPr lang="en-GB"/>
            <a:t>Conclusions</a:t>
          </a:r>
          <a:endParaRPr lang="en-US"/>
        </a:p>
      </dgm:t>
    </dgm:pt>
    <dgm:pt modelId="{751582DD-1208-4C9E-8398-9E4C15B2991D}" type="parTrans" cxnId="{34D05B33-0FC1-412A-B538-38875E340F96}">
      <dgm:prSet/>
      <dgm:spPr/>
      <dgm:t>
        <a:bodyPr/>
        <a:lstStyle/>
        <a:p>
          <a:endParaRPr lang="en-US"/>
        </a:p>
      </dgm:t>
    </dgm:pt>
    <dgm:pt modelId="{6A9C444B-898F-4B0C-A951-EBA551E8B590}" type="sibTrans" cxnId="{34D05B33-0FC1-412A-B538-38875E340F96}">
      <dgm:prSet/>
      <dgm:spPr/>
      <dgm:t>
        <a:bodyPr/>
        <a:lstStyle/>
        <a:p>
          <a:endParaRPr lang="en-US"/>
        </a:p>
      </dgm:t>
    </dgm:pt>
    <dgm:pt modelId="{0800407A-4816-477F-909C-B9F211C37086}">
      <dgm:prSet/>
      <dgm:spPr/>
      <dgm:t>
        <a:bodyPr/>
        <a:lstStyle/>
        <a:p>
          <a:r>
            <a:rPr lang="en-GB"/>
            <a:t>Length</a:t>
          </a:r>
          <a:endParaRPr lang="en-US"/>
        </a:p>
      </dgm:t>
    </dgm:pt>
    <dgm:pt modelId="{5B9EFE48-1F65-498F-B53B-BAD3BE11796F}" type="parTrans" cxnId="{88F10826-FE81-4518-921C-AB7674B4B1C0}">
      <dgm:prSet/>
      <dgm:spPr/>
      <dgm:t>
        <a:bodyPr/>
        <a:lstStyle/>
        <a:p>
          <a:endParaRPr lang="en-US"/>
        </a:p>
      </dgm:t>
    </dgm:pt>
    <dgm:pt modelId="{27BE36E7-C770-4556-BEB2-E1D7D46EE3D1}" type="sibTrans" cxnId="{88F10826-FE81-4518-921C-AB7674B4B1C0}">
      <dgm:prSet/>
      <dgm:spPr/>
      <dgm:t>
        <a:bodyPr/>
        <a:lstStyle/>
        <a:p>
          <a:endParaRPr lang="en-US"/>
        </a:p>
      </dgm:t>
    </dgm:pt>
    <dgm:pt modelId="{669A6C15-C275-41A2-A33A-396376D1F688}">
      <dgm:prSet/>
      <dgm:spPr/>
      <dgm:t>
        <a:bodyPr/>
        <a:lstStyle/>
        <a:p>
          <a:r>
            <a:rPr lang="en-GB"/>
            <a:t>Citations</a:t>
          </a:r>
          <a:endParaRPr lang="en-US"/>
        </a:p>
      </dgm:t>
    </dgm:pt>
    <dgm:pt modelId="{D02C9466-2753-4063-83EB-2D32F84554D1}" type="parTrans" cxnId="{C12A80EF-C19F-485B-B027-F02BDCA78538}">
      <dgm:prSet/>
      <dgm:spPr/>
      <dgm:t>
        <a:bodyPr/>
        <a:lstStyle/>
        <a:p>
          <a:endParaRPr lang="en-US"/>
        </a:p>
      </dgm:t>
    </dgm:pt>
    <dgm:pt modelId="{0E571BEB-380A-4F99-98E9-EBC4A052066E}" type="sibTrans" cxnId="{C12A80EF-C19F-485B-B027-F02BDCA78538}">
      <dgm:prSet/>
      <dgm:spPr/>
      <dgm:t>
        <a:bodyPr/>
        <a:lstStyle/>
        <a:p>
          <a:endParaRPr lang="en-US"/>
        </a:p>
      </dgm:t>
    </dgm:pt>
    <dgm:pt modelId="{F6EDACFC-9D88-4CF4-B619-C3C0C9F900E7}">
      <dgm:prSet/>
      <dgm:spPr/>
      <dgm:t>
        <a:bodyPr/>
        <a:lstStyle/>
        <a:p>
          <a:r>
            <a:rPr lang="en-GB"/>
            <a:t>Process</a:t>
          </a:r>
          <a:endParaRPr lang="en-US"/>
        </a:p>
      </dgm:t>
    </dgm:pt>
    <dgm:pt modelId="{745F34D4-EE97-4C39-BDBF-DE296F5D721D}" type="parTrans" cxnId="{E20D9D63-EEFB-46C4-9132-3E8853FD4E35}">
      <dgm:prSet/>
      <dgm:spPr/>
      <dgm:t>
        <a:bodyPr/>
        <a:lstStyle/>
        <a:p>
          <a:endParaRPr lang="en-US"/>
        </a:p>
      </dgm:t>
    </dgm:pt>
    <dgm:pt modelId="{13B5E4C4-4220-48B1-86CD-91CB1384EE44}" type="sibTrans" cxnId="{E20D9D63-EEFB-46C4-9132-3E8853FD4E35}">
      <dgm:prSet/>
      <dgm:spPr/>
      <dgm:t>
        <a:bodyPr/>
        <a:lstStyle/>
        <a:p>
          <a:endParaRPr lang="en-US"/>
        </a:p>
      </dgm:t>
    </dgm:pt>
    <dgm:pt modelId="{17B817BF-255A-4951-A4BB-EC5CD42117B3}">
      <dgm:prSet/>
      <dgm:spPr/>
      <dgm:t>
        <a:bodyPr/>
        <a:lstStyle/>
        <a:p>
          <a:r>
            <a:rPr lang="en-GB"/>
            <a:t>Self reflection</a:t>
          </a:r>
          <a:endParaRPr lang="en-US"/>
        </a:p>
      </dgm:t>
    </dgm:pt>
    <dgm:pt modelId="{F9A138D8-CC9D-4BB3-BC19-399EE1ECD4AE}" type="parTrans" cxnId="{25BB8C08-1C7D-4A0A-9DBD-6635A5D4A806}">
      <dgm:prSet/>
      <dgm:spPr/>
      <dgm:t>
        <a:bodyPr/>
        <a:lstStyle/>
        <a:p>
          <a:endParaRPr lang="en-US"/>
        </a:p>
      </dgm:t>
    </dgm:pt>
    <dgm:pt modelId="{62436B17-E9F1-4C11-8AF0-70D6DD3285EC}" type="sibTrans" cxnId="{25BB8C08-1C7D-4A0A-9DBD-6635A5D4A806}">
      <dgm:prSet/>
      <dgm:spPr/>
      <dgm:t>
        <a:bodyPr/>
        <a:lstStyle/>
        <a:p>
          <a:endParaRPr lang="en-US"/>
        </a:p>
      </dgm:t>
    </dgm:pt>
    <dgm:pt modelId="{1970F98F-B1B4-4D8B-8C96-821459C08A2E}" type="pres">
      <dgm:prSet presAssocID="{105709CF-5AB5-43AF-8A09-A0FD1AD4E2D2}" presName="diagram" presStyleCnt="0">
        <dgm:presLayoutVars>
          <dgm:dir/>
          <dgm:resizeHandles val="exact"/>
        </dgm:presLayoutVars>
      </dgm:prSet>
      <dgm:spPr/>
    </dgm:pt>
    <dgm:pt modelId="{F0F9CCFC-7E4D-4EC9-BC3D-C3277E73D7D5}" type="pres">
      <dgm:prSet presAssocID="{8CF29575-3E1E-47E2-B371-B0DEC515B2A4}" presName="node" presStyleLbl="node1" presStyleIdx="0" presStyleCnt="12">
        <dgm:presLayoutVars>
          <dgm:bulletEnabled val="1"/>
        </dgm:presLayoutVars>
      </dgm:prSet>
      <dgm:spPr/>
    </dgm:pt>
    <dgm:pt modelId="{36BFE1AB-B990-406F-8124-1A46CBD66568}" type="pres">
      <dgm:prSet presAssocID="{94A26684-F7BD-4A82-9A1E-ACB2F012D89C}" presName="sibTrans" presStyleCnt="0"/>
      <dgm:spPr/>
    </dgm:pt>
    <dgm:pt modelId="{39176E14-D728-407F-90B0-5D3142F61EE5}" type="pres">
      <dgm:prSet presAssocID="{3E3A99CF-0F94-4020-9247-085AD867AFBE}" presName="node" presStyleLbl="node1" presStyleIdx="1" presStyleCnt="12">
        <dgm:presLayoutVars>
          <dgm:bulletEnabled val="1"/>
        </dgm:presLayoutVars>
      </dgm:prSet>
      <dgm:spPr/>
    </dgm:pt>
    <dgm:pt modelId="{212A0203-7057-45B9-A063-DE11B0B5493E}" type="pres">
      <dgm:prSet presAssocID="{96595D3F-6B0D-4F7C-841A-DB838CAD92C3}" presName="sibTrans" presStyleCnt="0"/>
      <dgm:spPr/>
    </dgm:pt>
    <dgm:pt modelId="{424806AB-B2AA-4F49-877B-F3122EC367D1}" type="pres">
      <dgm:prSet presAssocID="{EAF28FD0-52EA-4177-B44F-4378A0C47473}" presName="node" presStyleLbl="node1" presStyleIdx="2" presStyleCnt="12">
        <dgm:presLayoutVars>
          <dgm:bulletEnabled val="1"/>
        </dgm:presLayoutVars>
      </dgm:prSet>
      <dgm:spPr/>
    </dgm:pt>
    <dgm:pt modelId="{F3AF8D0B-D37C-41B3-A900-70E507EEE73F}" type="pres">
      <dgm:prSet presAssocID="{C07E4755-03C8-43AB-85B4-153A2F9E77C3}" presName="sibTrans" presStyleCnt="0"/>
      <dgm:spPr/>
    </dgm:pt>
    <dgm:pt modelId="{F0D54988-0732-47A9-8B47-9222BEDBED1E}" type="pres">
      <dgm:prSet presAssocID="{0B5761FE-67B8-476E-94A5-D8F6981211D5}" presName="node" presStyleLbl="node1" presStyleIdx="3" presStyleCnt="12">
        <dgm:presLayoutVars>
          <dgm:bulletEnabled val="1"/>
        </dgm:presLayoutVars>
      </dgm:prSet>
      <dgm:spPr/>
    </dgm:pt>
    <dgm:pt modelId="{9A2CDDFA-1365-4FF7-A5E7-6B550AB5C2F7}" type="pres">
      <dgm:prSet presAssocID="{4FC861CC-FE18-4D8F-899B-CBFA386DBFD4}" presName="sibTrans" presStyleCnt="0"/>
      <dgm:spPr/>
    </dgm:pt>
    <dgm:pt modelId="{5E3B45F6-CABC-4698-A04E-AA4BAC2D2A0F}" type="pres">
      <dgm:prSet presAssocID="{2BB7FF51-7354-4044-96D6-47199FF33608}" presName="node" presStyleLbl="node1" presStyleIdx="4" presStyleCnt="12">
        <dgm:presLayoutVars>
          <dgm:bulletEnabled val="1"/>
        </dgm:presLayoutVars>
      </dgm:prSet>
      <dgm:spPr/>
    </dgm:pt>
    <dgm:pt modelId="{D0C5C7D1-B4DD-4B2E-A715-732A52C370C5}" type="pres">
      <dgm:prSet presAssocID="{2509449D-30F9-4A52-B394-E98AA8169E2C}" presName="sibTrans" presStyleCnt="0"/>
      <dgm:spPr/>
    </dgm:pt>
    <dgm:pt modelId="{809A114C-D1AA-4B71-A7FD-6F8AF5820B78}" type="pres">
      <dgm:prSet presAssocID="{92815061-9901-4761-88EB-CD6488033BF0}" presName="node" presStyleLbl="node1" presStyleIdx="5" presStyleCnt="12">
        <dgm:presLayoutVars>
          <dgm:bulletEnabled val="1"/>
        </dgm:presLayoutVars>
      </dgm:prSet>
      <dgm:spPr/>
    </dgm:pt>
    <dgm:pt modelId="{6C4B86E7-74AC-4E09-9474-AAB2C4632D75}" type="pres">
      <dgm:prSet presAssocID="{B58E069C-0361-4DCC-B715-B262E6B206E6}" presName="sibTrans" presStyleCnt="0"/>
      <dgm:spPr/>
    </dgm:pt>
    <dgm:pt modelId="{CB410FEA-6777-4511-A190-E1F36EB99DEC}" type="pres">
      <dgm:prSet presAssocID="{3659105A-8C44-45A6-8B5A-2A34E6ED5BCE}" presName="node" presStyleLbl="node1" presStyleIdx="6" presStyleCnt="12">
        <dgm:presLayoutVars>
          <dgm:bulletEnabled val="1"/>
        </dgm:presLayoutVars>
      </dgm:prSet>
      <dgm:spPr/>
    </dgm:pt>
    <dgm:pt modelId="{35876799-FDB1-47EF-AEE1-3DCE50847B60}" type="pres">
      <dgm:prSet presAssocID="{0A037175-97BF-40BE-A228-181F0904D8CF}" presName="sibTrans" presStyleCnt="0"/>
      <dgm:spPr/>
    </dgm:pt>
    <dgm:pt modelId="{6F1CE912-E161-49A9-B237-77BCD0D5F05E}" type="pres">
      <dgm:prSet presAssocID="{EDA37F67-D141-4075-8A39-F5DBF306960A}" presName="node" presStyleLbl="node1" presStyleIdx="7" presStyleCnt="12">
        <dgm:presLayoutVars>
          <dgm:bulletEnabled val="1"/>
        </dgm:presLayoutVars>
      </dgm:prSet>
      <dgm:spPr/>
    </dgm:pt>
    <dgm:pt modelId="{61B1B114-D9F6-4E32-8F81-4B3630606ED8}" type="pres">
      <dgm:prSet presAssocID="{6A9C444B-898F-4B0C-A951-EBA551E8B590}" presName="sibTrans" presStyleCnt="0"/>
      <dgm:spPr/>
    </dgm:pt>
    <dgm:pt modelId="{EC906005-122D-42BC-BA7B-CCF274618FED}" type="pres">
      <dgm:prSet presAssocID="{0800407A-4816-477F-909C-B9F211C37086}" presName="node" presStyleLbl="node1" presStyleIdx="8" presStyleCnt="12">
        <dgm:presLayoutVars>
          <dgm:bulletEnabled val="1"/>
        </dgm:presLayoutVars>
      </dgm:prSet>
      <dgm:spPr/>
    </dgm:pt>
    <dgm:pt modelId="{1A4C28D7-3D98-47BB-B1C7-B66342A374B8}" type="pres">
      <dgm:prSet presAssocID="{27BE36E7-C770-4556-BEB2-E1D7D46EE3D1}" presName="sibTrans" presStyleCnt="0"/>
      <dgm:spPr/>
    </dgm:pt>
    <dgm:pt modelId="{F1757979-EAB2-4B0E-89E3-5771D1CA9D3F}" type="pres">
      <dgm:prSet presAssocID="{669A6C15-C275-41A2-A33A-396376D1F688}" presName="node" presStyleLbl="node1" presStyleIdx="9" presStyleCnt="12">
        <dgm:presLayoutVars>
          <dgm:bulletEnabled val="1"/>
        </dgm:presLayoutVars>
      </dgm:prSet>
      <dgm:spPr/>
    </dgm:pt>
    <dgm:pt modelId="{5D243695-27C3-4978-BB32-7AB761A24802}" type="pres">
      <dgm:prSet presAssocID="{0E571BEB-380A-4F99-98E9-EBC4A052066E}" presName="sibTrans" presStyleCnt="0"/>
      <dgm:spPr/>
    </dgm:pt>
    <dgm:pt modelId="{AEE2B02B-DDF0-470B-BC3F-DFB0C22699CB}" type="pres">
      <dgm:prSet presAssocID="{F6EDACFC-9D88-4CF4-B619-C3C0C9F900E7}" presName="node" presStyleLbl="node1" presStyleIdx="10" presStyleCnt="12">
        <dgm:presLayoutVars>
          <dgm:bulletEnabled val="1"/>
        </dgm:presLayoutVars>
      </dgm:prSet>
      <dgm:spPr/>
    </dgm:pt>
    <dgm:pt modelId="{150A71B5-43BA-4482-9178-252A69032B6C}" type="pres">
      <dgm:prSet presAssocID="{13B5E4C4-4220-48B1-86CD-91CB1384EE44}" presName="sibTrans" presStyleCnt="0"/>
      <dgm:spPr/>
    </dgm:pt>
    <dgm:pt modelId="{B95D7028-B829-4C65-88D7-833A74A7CDED}" type="pres">
      <dgm:prSet presAssocID="{17B817BF-255A-4951-A4BB-EC5CD42117B3}" presName="node" presStyleLbl="node1" presStyleIdx="11" presStyleCnt="12">
        <dgm:presLayoutVars>
          <dgm:bulletEnabled val="1"/>
        </dgm:presLayoutVars>
      </dgm:prSet>
      <dgm:spPr/>
    </dgm:pt>
  </dgm:ptLst>
  <dgm:cxnLst>
    <dgm:cxn modelId="{25BB8C08-1C7D-4A0A-9DBD-6635A5D4A806}" srcId="{105709CF-5AB5-43AF-8A09-A0FD1AD4E2D2}" destId="{17B817BF-255A-4951-A4BB-EC5CD42117B3}" srcOrd="11" destOrd="0" parTransId="{F9A138D8-CC9D-4BB3-BC19-399EE1ECD4AE}" sibTransId="{62436B17-E9F1-4C11-8AF0-70D6DD3285EC}"/>
    <dgm:cxn modelId="{64AF0516-1649-483B-8036-EE942F5AB69A}" type="presOf" srcId="{0800407A-4816-477F-909C-B9F211C37086}" destId="{EC906005-122D-42BC-BA7B-CCF274618FED}" srcOrd="0" destOrd="0" presId="urn:microsoft.com/office/officeart/2005/8/layout/default"/>
    <dgm:cxn modelId="{0F8A3C18-70A5-40C6-8510-FF3E0993933D}" srcId="{105709CF-5AB5-43AF-8A09-A0FD1AD4E2D2}" destId="{3659105A-8C44-45A6-8B5A-2A34E6ED5BCE}" srcOrd="6" destOrd="0" parTransId="{3234733C-12AA-48AF-B695-8C71FE17A44B}" sibTransId="{0A037175-97BF-40BE-A228-181F0904D8CF}"/>
    <dgm:cxn modelId="{88F10826-FE81-4518-921C-AB7674B4B1C0}" srcId="{105709CF-5AB5-43AF-8A09-A0FD1AD4E2D2}" destId="{0800407A-4816-477F-909C-B9F211C37086}" srcOrd="8" destOrd="0" parTransId="{5B9EFE48-1F65-498F-B53B-BAD3BE11796F}" sibTransId="{27BE36E7-C770-4556-BEB2-E1D7D46EE3D1}"/>
    <dgm:cxn modelId="{3444432A-9618-4E60-9A23-686DD246DAC1}" srcId="{105709CF-5AB5-43AF-8A09-A0FD1AD4E2D2}" destId="{0B5761FE-67B8-476E-94A5-D8F6981211D5}" srcOrd="3" destOrd="0" parTransId="{1549C71D-1B72-4B65-BB85-4C725A794C44}" sibTransId="{4FC861CC-FE18-4D8F-899B-CBFA386DBFD4}"/>
    <dgm:cxn modelId="{F58CBA2C-8287-44B1-965C-52667897137D}" srcId="{105709CF-5AB5-43AF-8A09-A0FD1AD4E2D2}" destId="{8CF29575-3E1E-47E2-B371-B0DEC515B2A4}" srcOrd="0" destOrd="0" parTransId="{44278D79-5845-43E5-93B9-11A228B90B83}" sibTransId="{94A26684-F7BD-4A82-9A1E-ACB2F012D89C}"/>
    <dgm:cxn modelId="{34D05B33-0FC1-412A-B538-38875E340F96}" srcId="{105709CF-5AB5-43AF-8A09-A0FD1AD4E2D2}" destId="{EDA37F67-D141-4075-8A39-F5DBF306960A}" srcOrd="7" destOrd="0" parTransId="{751582DD-1208-4C9E-8398-9E4C15B2991D}" sibTransId="{6A9C444B-898F-4B0C-A951-EBA551E8B590}"/>
    <dgm:cxn modelId="{E20D9D63-EEFB-46C4-9132-3E8853FD4E35}" srcId="{105709CF-5AB5-43AF-8A09-A0FD1AD4E2D2}" destId="{F6EDACFC-9D88-4CF4-B619-C3C0C9F900E7}" srcOrd="10" destOrd="0" parTransId="{745F34D4-EE97-4C39-BDBF-DE296F5D721D}" sibTransId="{13B5E4C4-4220-48B1-86CD-91CB1384EE44}"/>
    <dgm:cxn modelId="{2F8CAA4A-EB62-43A2-8163-00725B046AE6}" type="presOf" srcId="{0B5761FE-67B8-476E-94A5-D8F6981211D5}" destId="{F0D54988-0732-47A9-8B47-9222BEDBED1E}" srcOrd="0" destOrd="0" presId="urn:microsoft.com/office/officeart/2005/8/layout/default"/>
    <dgm:cxn modelId="{3992E54C-9DD9-4E95-9A98-B9DBC18DCF04}" type="presOf" srcId="{105709CF-5AB5-43AF-8A09-A0FD1AD4E2D2}" destId="{1970F98F-B1B4-4D8B-8C96-821459C08A2E}" srcOrd="0" destOrd="0" presId="urn:microsoft.com/office/officeart/2005/8/layout/default"/>
    <dgm:cxn modelId="{9FAAAE52-E635-4040-93F5-1209BDC5CB2E}" type="presOf" srcId="{EDA37F67-D141-4075-8A39-F5DBF306960A}" destId="{6F1CE912-E161-49A9-B237-77BCD0D5F05E}" srcOrd="0" destOrd="0" presId="urn:microsoft.com/office/officeart/2005/8/layout/default"/>
    <dgm:cxn modelId="{421C4C7F-0AF4-4530-9D91-509D6AE2AA4C}" srcId="{105709CF-5AB5-43AF-8A09-A0FD1AD4E2D2}" destId="{2BB7FF51-7354-4044-96D6-47199FF33608}" srcOrd="4" destOrd="0" parTransId="{F10DEADB-9E23-43FB-AB85-17CDE56BF755}" sibTransId="{2509449D-30F9-4A52-B394-E98AA8169E2C}"/>
    <dgm:cxn modelId="{B52B148A-43FB-4F16-BB6D-2E313FF48B88}" srcId="{105709CF-5AB5-43AF-8A09-A0FD1AD4E2D2}" destId="{3E3A99CF-0F94-4020-9247-085AD867AFBE}" srcOrd="1" destOrd="0" parTransId="{78DAC5C5-B5DD-4E5D-8359-84B083119DC1}" sibTransId="{96595D3F-6B0D-4F7C-841A-DB838CAD92C3}"/>
    <dgm:cxn modelId="{CC51AF94-39BD-48F0-993B-E065E2CA183F}" type="presOf" srcId="{2BB7FF51-7354-4044-96D6-47199FF33608}" destId="{5E3B45F6-CABC-4698-A04E-AA4BAC2D2A0F}" srcOrd="0" destOrd="0" presId="urn:microsoft.com/office/officeart/2005/8/layout/default"/>
    <dgm:cxn modelId="{3D3E5F9C-7651-4881-AD96-8AF44F3C01E0}" type="presOf" srcId="{3659105A-8C44-45A6-8B5A-2A34E6ED5BCE}" destId="{CB410FEA-6777-4511-A190-E1F36EB99DEC}" srcOrd="0" destOrd="0" presId="urn:microsoft.com/office/officeart/2005/8/layout/default"/>
    <dgm:cxn modelId="{47C9999D-3937-4EB8-BA9C-A5B46E6F9473}" type="presOf" srcId="{92815061-9901-4761-88EB-CD6488033BF0}" destId="{809A114C-D1AA-4B71-A7FD-6F8AF5820B78}" srcOrd="0" destOrd="0" presId="urn:microsoft.com/office/officeart/2005/8/layout/default"/>
    <dgm:cxn modelId="{B7C410A3-9470-4C11-9DAD-E0C54E6D4E5A}" type="presOf" srcId="{17B817BF-255A-4951-A4BB-EC5CD42117B3}" destId="{B95D7028-B829-4C65-88D7-833A74A7CDED}" srcOrd="0" destOrd="0" presId="urn:microsoft.com/office/officeart/2005/8/layout/default"/>
    <dgm:cxn modelId="{5F18D3A8-4620-4821-A5C0-6F344785AB3A}" type="presOf" srcId="{EAF28FD0-52EA-4177-B44F-4378A0C47473}" destId="{424806AB-B2AA-4F49-877B-F3122EC367D1}" srcOrd="0" destOrd="0" presId="urn:microsoft.com/office/officeart/2005/8/layout/default"/>
    <dgm:cxn modelId="{DF137ACA-B20C-4401-AE78-6E94D8EB8CFD}" type="presOf" srcId="{3E3A99CF-0F94-4020-9247-085AD867AFBE}" destId="{39176E14-D728-407F-90B0-5D3142F61EE5}" srcOrd="0" destOrd="0" presId="urn:microsoft.com/office/officeart/2005/8/layout/default"/>
    <dgm:cxn modelId="{4586AFCA-080F-40D0-8042-0B45A44C1F6C}" srcId="{105709CF-5AB5-43AF-8A09-A0FD1AD4E2D2}" destId="{92815061-9901-4761-88EB-CD6488033BF0}" srcOrd="5" destOrd="0" parTransId="{90BFEB37-C774-4E1A-9581-EDF0ACD2DCA9}" sibTransId="{B58E069C-0361-4DCC-B715-B262E6B206E6}"/>
    <dgm:cxn modelId="{27729CCE-D813-47DC-A882-FC8B40097F48}" type="presOf" srcId="{8CF29575-3E1E-47E2-B371-B0DEC515B2A4}" destId="{F0F9CCFC-7E4D-4EC9-BC3D-C3277E73D7D5}" srcOrd="0" destOrd="0" presId="urn:microsoft.com/office/officeart/2005/8/layout/default"/>
    <dgm:cxn modelId="{42C63EDE-1168-473E-BB27-9CF9BE729640}" type="presOf" srcId="{F6EDACFC-9D88-4CF4-B619-C3C0C9F900E7}" destId="{AEE2B02B-DDF0-470B-BC3F-DFB0C22699CB}" srcOrd="0" destOrd="0" presId="urn:microsoft.com/office/officeart/2005/8/layout/default"/>
    <dgm:cxn modelId="{631A00EA-C2D4-4F98-B229-B18B8104F259}" type="presOf" srcId="{669A6C15-C275-41A2-A33A-396376D1F688}" destId="{F1757979-EAB2-4B0E-89E3-5771D1CA9D3F}" srcOrd="0" destOrd="0" presId="urn:microsoft.com/office/officeart/2005/8/layout/default"/>
    <dgm:cxn modelId="{3E0A55ED-CCC6-426F-B70D-7B5B9841A287}" srcId="{105709CF-5AB5-43AF-8A09-A0FD1AD4E2D2}" destId="{EAF28FD0-52EA-4177-B44F-4378A0C47473}" srcOrd="2" destOrd="0" parTransId="{3F1CD832-7629-4979-A9F1-5C7C95E8D93F}" sibTransId="{C07E4755-03C8-43AB-85B4-153A2F9E77C3}"/>
    <dgm:cxn modelId="{C12A80EF-C19F-485B-B027-F02BDCA78538}" srcId="{105709CF-5AB5-43AF-8A09-A0FD1AD4E2D2}" destId="{669A6C15-C275-41A2-A33A-396376D1F688}" srcOrd="9" destOrd="0" parTransId="{D02C9466-2753-4063-83EB-2D32F84554D1}" sibTransId="{0E571BEB-380A-4F99-98E9-EBC4A052066E}"/>
    <dgm:cxn modelId="{4AB1AF75-D125-48BF-BDC2-0746AD890C65}" type="presParOf" srcId="{1970F98F-B1B4-4D8B-8C96-821459C08A2E}" destId="{F0F9CCFC-7E4D-4EC9-BC3D-C3277E73D7D5}" srcOrd="0" destOrd="0" presId="urn:microsoft.com/office/officeart/2005/8/layout/default"/>
    <dgm:cxn modelId="{7628A385-2221-431E-9131-4B709B2666E2}" type="presParOf" srcId="{1970F98F-B1B4-4D8B-8C96-821459C08A2E}" destId="{36BFE1AB-B990-406F-8124-1A46CBD66568}" srcOrd="1" destOrd="0" presId="urn:microsoft.com/office/officeart/2005/8/layout/default"/>
    <dgm:cxn modelId="{DAEEF045-4262-4901-80B7-931F882F2A94}" type="presParOf" srcId="{1970F98F-B1B4-4D8B-8C96-821459C08A2E}" destId="{39176E14-D728-407F-90B0-5D3142F61EE5}" srcOrd="2" destOrd="0" presId="urn:microsoft.com/office/officeart/2005/8/layout/default"/>
    <dgm:cxn modelId="{785BEDD7-1B60-4E54-94E2-A9CC5DC29234}" type="presParOf" srcId="{1970F98F-B1B4-4D8B-8C96-821459C08A2E}" destId="{212A0203-7057-45B9-A063-DE11B0B5493E}" srcOrd="3" destOrd="0" presId="urn:microsoft.com/office/officeart/2005/8/layout/default"/>
    <dgm:cxn modelId="{F704D2AC-F774-4305-BA43-4C8B4C490CF9}" type="presParOf" srcId="{1970F98F-B1B4-4D8B-8C96-821459C08A2E}" destId="{424806AB-B2AA-4F49-877B-F3122EC367D1}" srcOrd="4" destOrd="0" presId="urn:microsoft.com/office/officeart/2005/8/layout/default"/>
    <dgm:cxn modelId="{41CC18CC-6355-471E-9550-C3AC816327C4}" type="presParOf" srcId="{1970F98F-B1B4-4D8B-8C96-821459C08A2E}" destId="{F3AF8D0B-D37C-41B3-A900-70E507EEE73F}" srcOrd="5" destOrd="0" presId="urn:microsoft.com/office/officeart/2005/8/layout/default"/>
    <dgm:cxn modelId="{7192A110-07E2-4F43-A43E-99D1B6360169}" type="presParOf" srcId="{1970F98F-B1B4-4D8B-8C96-821459C08A2E}" destId="{F0D54988-0732-47A9-8B47-9222BEDBED1E}" srcOrd="6" destOrd="0" presId="urn:microsoft.com/office/officeart/2005/8/layout/default"/>
    <dgm:cxn modelId="{82EDFDE7-392C-4C1B-A105-4499280E44EC}" type="presParOf" srcId="{1970F98F-B1B4-4D8B-8C96-821459C08A2E}" destId="{9A2CDDFA-1365-4FF7-A5E7-6B550AB5C2F7}" srcOrd="7" destOrd="0" presId="urn:microsoft.com/office/officeart/2005/8/layout/default"/>
    <dgm:cxn modelId="{30C0453C-F57C-4467-A31C-71A5BEB1F0AD}" type="presParOf" srcId="{1970F98F-B1B4-4D8B-8C96-821459C08A2E}" destId="{5E3B45F6-CABC-4698-A04E-AA4BAC2D2A0F}" srcOrd="8" destOrd="0" presId="urn:microsoft.com/office/officeart/2005/8/layout/default"/>
    <dgm:cxn modelId="{A94B83D3-5C88-4589-B515-E9FEDE00F09D}" type="presParOf" srcId="{1970F98F-B1B4-4D8B-8C96-821459C08A2E}" destId="{D0C5C7D1-B4DD-4B2E-A715-732A52C370C5}" srcOrd="9" destOrd="0" presId="urn:microsoft.com/office/officeart/2005/8/layout/default"/>
    <dgm:cxn modelId="{43DF2E58-7E33-4E3D-BC0F-DC03B5E08DBA}" type="presParOf" srcId="{1970F98F-B1B4-4D8B-8C96-821459C08A2E}" destId="{809A114C-D1AA-4B71-A7FD-6F8AF5820B78}" srcOrd="10" destOrd="0" presId="urn:microsoft.com/office/officeart/2005/8/layout/default"/>
    <dgm:cxn modelId="{6BCA8566-EC30-439A-974A-64C790B21F17}" type="presParOf" srcId="{1970F98F-B1B4-4D8B-8C96-821459C08A2E}" destId="{6C4B86E7-74AC-4E09-9474-AAB2C4632D75}" srcOrd="11" destOrd="0" presId="urn:microsoft.com/office/officeart/2005/8/layout/default"/>
    <dgm:cxn modelId="{0D553D6F-C12E-4864-84A6-62AAF7034BFE}" type="presParOf" srcId="{1970F98F-B1B4-4D8B-8C96-821459C08A2E}" destId="{CB410FEA-6777-4511-A190-E1F36EB99DEC}" srcOrd="12" destOrd="0" presId="urn:microsoft.com/office/officeart/2005/8/layout/default"/>
    <dgm:cxn modelId="{BFB82662-11B9-4FF4-9998-06A785CE6311}" type="presParOf" srcId="{1970F98F-B1B4-4D8B-8C96-821459C08A2E}" destId="{35876799-FDB1-47EF-AEE1-3DCE50847B60}" srcOrd="13" destOrd="0" presId="urn:microsoft.com/office/officeart/2005/8/layout/default"/>
    <dgm:cxn modelId="{F29AA666-2AD6-4D99-B4D9-EE36B5CFAD7F}" type="presParOf" srcId="{1970F98F-B1B4-4D8B-8C96-821459C08A2E}" destId="{6F1CE912-E161-49A9-B237-77BCD0D5F05E}" srcOrd="14" destOrd="0" presId="urn:microsoft.com/office/officeart/2005/8/layout/default"/>
    <dgm:cxn modelId="{F2854C00-B153-4406-8960-6E4BDA32C44B}" type="presParOf" srcId="{1970F98F-B1B4-4D8B-8C96-821459C08A2E}" destId="{61B1B114-D9F6-4E32-8F81-4B3630606ED8}" srcOrd="15" destOrd="0" presId="urn:microsoft.com/office/officeart/2005/8/layout/default"/>
    <dgm:cxn modelId="{C64739D8-5EDA-40DB-8BF5-C8DE21318335}" type="presParOf" srcId="{1970F98F-B1B4-4D8B-8C96-821459C08A2E}" destId="{EC906005-122D-42BC-BA7B-CCF274618FED}" srcOrd="16" destOrd="0" presId="urn:microsoft.com/office/officeart/2005/8/layout/default"/>
    <dgm:cxn modelId="{F8DED350-CAB6-4E58-A0D2-990F2E813480}" type="presParOf" srcId="{1970F98F-B1B4-4D8B-8C96-821459C08A2E}" destId="{1A4C28D7-3D98-47BB-B1C7-B66342A374B8}" srcOrd="17" destOrd="0" presId="urn:microsoft.com/office/officeart/2005/8/layout/default"/>
    <dgm:cxn modelId="{09C2774D-8E1C-4B82-BB4F-EFE3A859772D}" type="presParOf" srcId="{1970F98F-B1B4-4D8B-8C96-821459C08A2E}" destId="{F1757979-EAB2-4B0E-89E3-5771D1CA9D3F}" srcOrd="18" destOrd="0" presId="urn:microsoft.com/office/officeart/2005/8/layout/default"/>
    <dgm:cxn modelId="{D56B7DCA-A17C-4BF4-951E-3D99A5B4144A}" type="presParOf" srcId="{1970F98F-B1B4-4D8B-8C96-821459C08A2E}" destId="{5D243695-27C3-4978-BB32-7AB761A24802}" srcOrd="19" destOrd="0" presId="urn:microsoft.com/office/officeart/2005/8/layout/default"/>
    <dgm:cxn modelId="{3138BD27-226B-45FF-9C82-CEABB1AF9AE9}" type="presParOf" srcId="{1970F98F-B1B4-4D8B-8C96-821459C08A2E}" destId="{AEE2B02B-DDF0-470B-BC3F-DFB0C22699CB}" srcOrd="20" destOrd="0" presId="urn:microsoft.com/office/officeart/2005/8/layout/default"/>
    <dgm:cxn modelId="{00221146-752C-4829-B0A8-3568C3174540}" type="presParOf" srcId="{1970F98F-B1B4-4D8B-8C96-821459C08A2E}" destId="{150A71B5-43BA-4482-9178-252A69032B6C}" srcOrd="21" destOrd="0" presId="urn:microsoft.com/office/officeart/2005/8/layout/default"/>
    <dgm:cxn modelId="{6EA35F01-3710-4118-AE46-437C4DABC6D0}" type="presParOf" srcId="{1970F98F-B1B4-4D8B-8C96-821459C08A2E}" destId="{B95D7028-B829-4C65-88D7-833A74A7CDED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B0AA530-25D8-44CF-8BE8-60831F602C63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641428F-516E-4F06-A5CB-FD3C7631E553}">
      <dgm:prSet/>
      <dgm:spPr/>
      <dgm:t>
        <a:bodyPr/>
        <a:lstStyle/>
        <a:p>
          <a:r>
            <a:rPr lang="en-GB"/>
            <a:t>Clear scope</a:t>
          </a:r>
          <a:endParaRPr lang="en-US"/>
        </a:p>
      </dgm:t>
    </dgm:pt>
    <dgm:pt modelId="{D5FFE7C7-070F-4106-BAE9-25AF65398C95}" type="parTrans" cxnId="{C7E35EED-A6C9-4FF2-A2E9-2631BD595601}">
      <dgm:prSet/>
      <dgm:spPr/>
      <dgm:t>
        <a:bodyPr/>
        <a:lstStyle/>
        <a:p>
          <a:endParaRPr lang="en-US"/>
        </a:p>
      </dgm:t>
    </dgm:pt>
    <dgm:pt modelId="{94C6BA42-D5F5-43A2-BF19-0A00589F0AEB}" type="sibTrans" cxnId="{C7E35EED-A6C9-4FF2-A2E9-2631BD595601}">
      <dgm:prSet/>
      <dgm:spPr/>
      <dgm:t>
        <a:bodyPr/>
        <a:lstStyle/>
        <a:p>
          <a:endParaRPr lang="en-US"/>
        </a:p>
      </dgm:t>
    </dgm:pt>
    <dgm:pt modelId="{D3BFA21D-DA11-460F-925B-32FAE7B4F37A}">
      <dgm:prSet/>
      <dgm:spPr/>
      <dgm:t>
        <a:bodyPr/>
        <a:lstStyle/>
        <a:p>
          <a:r>
            <a:rPr lang="en-GB"/>
            <a:t>Purpose of the application / program</a:t>
          </a:r>
          <a:endParaRPr lang="en-US"/>
        </a:p>
      </dgm:t>
    </dgm:pt>
    <dgm:pt modelId="{DABE41A0-140C-4AE8-8934-52108CC4728F}" type="parTrans" cxnId="{6A8D5655-CD7B-4702-BCF4-C7C861A85AD1}">
      <dgm:prSet/>
      <dgm:spPr/>
      <dgm:t>
        <a:bodyPr/>
        <a:lstStyle/>
        <a:p>
          <a:endParaRPr lang="en-US"/>
        </a:p>
      </dgm:t>
    </dgm:pt>
    <dgm:pt modelId="{E9F68315-A0CE-4DCC-BF60-6F4BD562D64A}" type="sibTrans" cxnId="{6A8D5655-CD7B-4702-BCF4-C7C861A85AD1}">
      <dgm:prSet/>
      <dgm:spPr/>
      <dgm:t>
        <a:bodyPr/>
        <a:lstStyle/>
        <a:p>
          <a:endParaRPr lang="en-US"/>
        </a:p>
      </dgm:t>
    </dgm:pt>
    <dgm:pt modelId="{BDBAFFC7-C7B7-407F-BC0A-567FE3C7BDA1}">
      <dgm:prSet/>
      <dgm:spPr/>
      <dgm:t>
        <a:bodyPr/>
        <a:lstStyle/>
        <a:p>
          <a:r>
            <a:rPr lang="en-GB"/>
            <a:t>Logical navigation </a:t>
          </a:r>
          <a:endParaRPr lang="en-US"/>
        </a:p>
      </dgm:t>
    </dgm:pt>
    <dgm:pt modelId="{CDFD3625-81D5-40C6-86B0-5653C49A7FE4}" type="parTrans" cxnId="{DF5A9C86-9239-41BF-BFED-46C399BA161D}">
      <dgm:prSet/>
      <dgm:spPr/>
      <dgm:t>
        <a:bodyPr/>
        <a:lstStyle/>
        <a:p>
          <a:endParaRPr lang="en-US"/>
        </a:p>
      </dgm:t>
    </dgm:pt>
    <dgm:pt modelId="{5BD6B17F-FA44-4EB0-8F2E-D17BEC77ACDF}" type="sibTrans" cxnId="{DF5A9C86-9239-41BF-BFED-46C399BA161D}">
      <dgm:prSet/>
      <dgm:spPr/>
      <dgm:t>
        <a:bodyPr/>
        <a:lstStyle/>
        <a:p>
          <a:endParaRPr lang="en-US"/>
        </a:p>
      </dgm:t>
    </dgm:pt>
    <dgm:pt modelId="{ED0D5F1B-DA8D-4F40-8010-FDD0F6D653AD}">
      <dgm:prSet/>
      <dgm:spPr/>
      <dgm:t>
        <a:bodyPr/>
        <a:lstStyle/>
        <a:p>
          <a:r>
            <a:rPr lang="en-GB"/>
            <a:t>Clarity of explanation</a:t>
          </a:r>
          <a:endParaRPr lang="en-US"/>
        </a:p>
      </dgm:t>
    </dgm:pt>
    <dgm:pt modelId="{870157EA-CF15-4ECE-BEBC-58C324582612}" type="parTrans" cxnId="{CFA9AB29-7311-4F9A-889D-5DB6A8A634E2}">
      <dgm:prSet/>
      <dgm:spPr/>
      <dgm:t>
        <a:bodyPr/>
        <a:lstStyle/>
        <a:p>
          <a:endParaRPr lang="en-US"/>
        </a:p>
      </dgm:t>
    </dgm:pt>
    <dgm:pt modelId="{6E9F21A2-2987-4268-831C-A884427AAEF5}" type="sibTrans" cxnId="{CFA9AB29-7311-4F9A-889D-5DB6A8A634E2}">
      <dgm:prSet/>
      <dgm:spPr/>
      <dgm:t>
        <a:bodyPr/>
        <a:lstStyle/>
        <a:p>
          <a:endParaRPr lang="en-US"/>
        </a:p>
      </dgm:t>
    </dgm:pt>
    <dgm:pt modelId="{A9888D06-8484-4B57-B5FA-49B550D4892F}">
      <dgm:prSet/>
      <dgm:spPr/>
      <dgm:t>
        <a:bodyPr/>
        <a:lstStyle/>
        <a:p>
          <a:r>
            <a:rPr lang="en-GB"/>
            <a:t>Innovative functions and features</a:t>
          </a:r>
          <a:endParaRPr lang="en-US"/>
        </a:p>
      </dgm:t>
    </dgm:pt>
    <dgm:pt modelId="{DFC1CB20-7B33-4404-BF57-44CEC6F660A6}" type="parTrans" cxnId="{7DE412D6-A96F-4AA3-9F43-2CB5E2E65809}">
      <dgm:prSet/>
      <dgm:spPr/>
      <dgm:t>
        <a:bodyPr/>
        <a:lstStyle/>
        <a:p>
          <a:endParaRPr lang="en-US"/>
        </a:p>
      </dgm:t>
    </dgm:pt>
    <dgm:pt modelId="{28737316-28D3-47CA-92FF-46B11C63EB3D}" type="sibTrans" cxnId="{7DE412D6-A96F-4AA3-9F43-2CB5E2E65809}">
      <dgm:prSet/>
      <dgm:spPr/>
      <dgm:t>
        <a:bodyPr/>
        <a:lstStyle/>
        <a:p>
          <a:endParaRPr lang="en-US"/>
        </a:p>
      </dgm:t>
    </dgm:pt>
    <dgm:pt modelId="{1A0B7580-91D7-4C6F-9D6E-C4A75F76AAE0}" type="pres">
      <dgm:prSet presAssocID="{2B0AA530-25D8-44CF-8BE8-60831F602C63}" presName="linear" presStyleCnt="0">
        <dgm:presLayoutVars>
          <dgm:dir/>
          <dgm:animLvl val="lvl"/>
          <dgm:resizeHandles val="exact"/>
        </dgm:presLayoutVars>
      </dgm:prSet>
      <dgm:spPr/>
    </dgm:pt>
    <dgm:pt modelId="{1B33824C-91E3-485C-BE13-2EFAD5C06DAB}" type="pres">
      <dgm:prSet presAssocID="{6641428F-516E-4F06-A5CB-FD3C7631E553}" presName="parentLin" presStyleCnt="0"/>
      <dgm:spPr/>
    </dgm:pt>
    <dgm:pt modelId="{0F72844A-61DF-4C22-A5C0-1CC0A94022CF}" type="pres">
      <dgm:prSet presAssocID="{6641428F-516E-4F06-A5CB-FD3C7631E553}" presName="parentLeftMargin" presStyleLbl="node1" presStyleIdx="0" presStyleCnt="5"/>
      <dgm:spPr/>
    </dgm:pt>
    <dgm:pt modelId="{01869770-A9E3-4ED8-862B-990D72ABD588}" type="pres">
      <dgm:prSet presAssocID="{6641428F-516E-4F06-A5CB-FD3C7631E55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EA8454C-9E73-44F0-B37C-BEAB225FE934}" type="pres">
      <dgm:prSet presAssocID="{6641428F-516E-4F06-A5CB-FD3C7631E553}" presName="negativeSpace" presStyleCnt="0"/>
      <dgm:spPr/>
    </dgm:pt>
    <dgm:pt modelId="{3D5B5FFC-2E65-4E25-96F0-40621B7B220C}" type="pres">
      <dgm:prSet presAssocID="{6641428F-516E-4F06-A5CB-FD3C7631E553}" presName="childText" presStyleLbl="conFgAcc1" presStyleIdx="0" presStyleCnt="5">
        <dgm:presLayoutVars>
          <dgm:bulletEnabled val="1"/>
        </dgm:presLayoutVars>
      </dgm:prSet>
      <dgm:spPr/>
    </dgm:pt>
    <dgm:pt modelId="{7695BEDE-8747-4946-B013-3E62DA2EC946}" type="pres">
      <dgm:prSet presAssocID="{94C6BA42-D5F5-43A2-BF19-0A00589F0AEB}" presName="spaceBetweenRectangles" presStyleCnt="0"/>
      <dgm:spPr/>
    </dgm:pt>
    <dgm:pt modelId="{300930B8-246D-4469-82FC-18BA8245AED1}" type="pres">
      <dgm:prSet presAssocID="{D3BFA21D-DA11-460F-925B-32FAE7B4F37A}" presName="parentLin" presStyleCnt="0"/>
      <dgm:spPr/>
    </dgm:pt>
    <dgm:pt modelId="{A92F05FD-8CC1-491A-9485-2D25B40078F0}" type="pres">
      <dgm:prSet presAssocID="{D3BFA21D-DA11-460F-925B-32FAE7B4F37A}" presName="parentLeftMargin" presStyleLbl="node1" presStyleIdx="0" presStyleCnt="5"/>
      <dgm:spPr/>
    </dgm:pt>
    <dgm:pt modelId="{F9095B45-35A0-4505-A0BF-533915B0179F}" type="pres">
      <dgm:prSet presAssocID="{D3BFA21D-DA11-460F-925B-32FAE7B4F37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3FDCCA3-562D-427C-914A-217E319EF043}" type="pres">
      <dgm:prSet presAssocID="{D3BFA21D-DA11-460F-925B-32FAE7B4F37A}" presName="negativeSpace" presStyleCnt="0"/>
      <dgm:spPr/>
    </dgm:pt>
    <dgm:pt modelId="{C0C6B874-1946-46CF-87A4-0984B2601CD9}" type="pres">
      <dgm:prSet presAssocID="{D3BFA21D-DA11-460F-925B-32FAE7B4F37A}" presName="childText" presStyleLbl="conFgAcc1" presStyleIdx="1" presStyleCnt="5">
        <dgm:presLayoutVars>
          <dgm:bulletEnabled val="1"/>
        </dgm:presLayoutVars>
      </dgm:prSet>
      <dgm:spPr/>
    </dgm:pt>
    <dgm:pt modelId="{1078E932-94EF-4221-BA94-7C48098823DB}" type="pres">
      <dgm:prSet presAssocID="{E9F68315-A0CE-4DCC-BF60-6F4BD562D64A}" presName="spaceBetweenRectangles" presStyleCnt="0"/>
      <dgm:spPr/>
    </dgm:pt>
    <dgm:pt modelId="{3BD8F574-7583-4A74-9E7E-DA725FEB4D58}" type="pres">
      <dgm:prSet presAssocID="{BDBAFFC7-C7B7-407F-BC0A-567FE3C7BDA1}" presName="parentLin" presStyleCnt="0"/>
      <dgm:spPr/>
    </dgm:pt>
    <dgm:pt modelId="{6C058ED9-9E57-4301-9377-40025C12CADE}" type="pres">
      <dgm:prSet presAssocID="{BDBAFFC7-C7B7-407F-BC0A-567FE3C7BDA1}" presName="parentLeftMargin" presStyleLbl="node1" presStyleIdx="1" presStyleCnt="5"/>
      <dgm:spPr/>
    </dgm:pt>
    <dgm:pt modelId="{44F92421-E306-4262-B828-C0471794964B}" type="pres">
      <dgm:prSet presAssocID="{BDBAFFC7-C7B7-407F-BC0A-567FE3C7BDA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0B67838-13CB-48DF-BEB5-DDE3F2656E77}" type="pres">
      <dgm:prSet presAssocID="{BDBAFFC7-C7B7-407F-BC0A-567FE3C7BDA1}" presName="negativeSpace" presStyleCnt="0"/>
      <dgm:spPr/>
    </dgm:pt>
    <dgm:pt modelId="{03E0C591-0A3D-4978-9AD5-F8C126381B43}" type="pres">
      <dgm:prSet presAssocID="{BDBAFFC7-C7B7-407F-BC0A-567FE3C7BDA1}" presName="childText" presStyleLbl="conFgAcc1" presStyleIdx="2" presStyleCnt="5">
        <dgm:presLayoutVars>
          <dgm:bulletEnabled val="1"/>
        </dgm:presLayoutVars>
      </dgm:prSet>
      <dgm:spPr/>
    </dgm:pt>
    <dgm:pt modelId="{26E36C11-C898-4626-87BF-363A443C5699}" type="pres">
      <dgm:prSet presAssocID="{5BD6B17F-FA44-4EB0-8F2E-D17BEC77ACDF}" presName="spaceBetweenRectangles" presStyleCnt="0"/>
      <dgm:spPr/>
    </dgm:pt>
    <dgm:pt modelId="{98A12297-F0D8-434E-AEF5-3A8D969BB95A}" type="pres">
      <dgm:prSet presAssocID="{ED0D5F1B-DA8D-4F40-8010-FDD0F6D653AD}" presName="parentLin" presStyleCnt="0"/>
      <dgm:spPr/>
    </dgm:pt>
    <dgm:pt modelId="{37FE4500-A851-4738-9954-E7942098D031}" type="pres">
      <dgm:prSet presAssocID="{ED0D5F1B-DA8D-4F40-8010-FDD0F6D653AD}" presName="parentLeftMargin" presStyleLbl="node1" presStyleIdx="2" presStyleCnt="5"/>
      <dgm:spPr/>
    </dgm:pt>
    <dgm:pt modelId="{F6257043-3C09-49F0-9E62-E7381BCD754B}" type="pres">
      <dgm:prSet presAssocID="{ED0D5F1B-DA8D-4F40-8010-FDD0F6D653A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5ECA0D6-CFD2-420A-9ABE-471413273224}" type="pres">
      <dgm:prSet presAssocID="{ED0D5F1B-DA8D-4F40-8010-FDD0F6D653AD}" presName="negativeSpace" presStyleCnt="0"/>
      <dgm:spPr/>
    </dgm:pt>
    <dgm:pt modelId="{16085A47-0E04-4065-BD18-4E2697434B31}" type="pres">
      <dgm:prSet presAssocID="{ED0D5F1B-DA8D-4F40-8010-FDD0F6D653AD}" presName="childText" presStyleLbl="conFgAcc1" presStyleIdx="3" presStyleCnt="5">
        <dgm:presLayoutVars>
          <dgm:bulletEnabled val="1"/>
        </dgm:presLayoutVars>
      </dgm:prSet>
      <dgm:spPr/>
    </dgm:pt>
    <dgm:pt modelId="{92C21CA9-8D7A-4632-B988-4E1A7D9AAD2E}" type="pres">
      <dgm:prSet presAssocID="{6E9F21A2-2987-4268-831C-A884427AAEF5}" presName="spaceBetweenRectangles" presStyleCnt="0"/>
      <dgm:spPr/>
    </dgm:pt>
    <dgm:pt modelId="{7D86D3FF-3AC0-4A7A-8AF2-9380F3138037}" type="pres">
      <dgm:prSet presAssocID="{A9888D06-8484-4B57-B5FA-49B550D4892F}" presName="parentLin" presStyleCnt="0"/>
      <dgm:spPr/>
    </dgm:pt>
    <dgm:pt modelId="{F71E11FD-D79A-46E8-9023-E046366B4DF4}" type="pres">
      <dgm:prSet presAssocID="{A9888D06-8484-4B57-B5FA-49B550D4892F}" presName="parentLeftMargin" presStyleLbl="node1" presStyleIdx="3" presStyleCnt="5"/>
      <dgm:spPr/>
    </dgm:pt>
    <dgm:pt modelId="{A0764290-34E1-40ED-9D56-E21385A70C2C}" type="pres">
      <dgm:prSet presAssocID="{A9888D06-8484-4B57-B5FA-49B550D4892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8E112521-0682-4FD5-889D-63C44B0CF82B}" type="pres">
      <dgm:prSet presAssocID="{A9888D06-8484-4B57-B5FA-49B550D4892F}" presName="negativeSpace" presStyleCnt="0"/>
      <dgm:spPr/>
    </dgm:pt>
    <dgm:pt modelId="{3FA9D52C-71DB-4E38-ABD4-7CBBB6F8FE79}" type="pres">
      <dgm:prSet presAssocID="{A9888D06-8484-4B57-B5FA-49B550D4892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CFA9AB29-7311-4F9A-889D-5DB6A8A634E2}" srcId="{2B0AA530-25D8-44CF-8BE8-60831F602C63}" destId="{ED0D5F1B-DA8D-4F40-8010-FDD0F6D653AD}" srcOrd="3" destOrd="0" parTransId="{870157EA-CF15-4ECE-BEBC-58C324582612}" sibTransId="{6E9F21A2-2987-4268-831C-A884427AAEF5}"/>
    <dgm:cxn modelId="{6A8D5655-CD7B-4702-BCF4-C7C861A85AD1}" srcId="{2B0AA530-25D8-44CF-8BE8-60831F602C63}" destId="{D3BFA21D-DA11-460F-925B-32FAE7B4F37A}" srcOrd="1" destOrd="0" parTransId="{DABE41A0-140C-4AE8-8934-52108CC4728F}" sibTransId="{E9F68315-A0CE-4DCC-BF60-6F4BD562D64A}"/>
    <dgm:cxn modelId="{7D3FE17D-6445-4417-9877-C5B9A8B53616}" type="presOf" srcId="{D3BFA21D-DA11-460F-925B-32FAE7B4F37A}" destId="{A92F05FD-8CC1-491A-9485-2D25B40078F0}" srcOrd="0" destOrd="0" presId="urn:microsoft.com/office/officeart/2005/8/layout/list1"/>
    <dgm:cxn modelId="{39615081-8D3F-4B6D-A828-7F35B414ED15}" type="presOf" srcId="{D3BFA21D-DA11-460F-925B-32FAE7B4F37A}" destId="{F9095B45-35A0-4505-A0BF-533915B0179F}" srcOrd="1" destOrd="0" presId="urn:microsoft.com/office/officeart/2005/8/layout/list1"/>
    <dgm:cxn modelId="{CD7F4184-DBFA-47DB-8046-AB83B05420A6}" type="presOf" srcId="{2B0AA530-25D8-44CF-8BE8-60831F602C63}" destId="{1A0B7580-91D7-4C6F-9D6E-C4A75F76AAE0}" srcOrd="0" destOrd="0" presId="urn:microsoft.com/office/officeart/2005/8/layout/list1"/>
    <dgm:cxn modelId="{DF5A9C86-9239-41BF-BFED-46C399BA161D}" srcId="{2B0AA530-25D8-44CF-8BE8-60831F602C63}" destId="{BDBAFFC7-C7B7-407F-BC0A-567FE3C7BDA1}" srcOrd="2" destOrd="0" parTransId="{CDFD3625-81D5-40C6-86B0-5653C49A7FE4}" sibTransId="{5BD6B17F-FA44-4EB0-8F2E-D17BEC77ACDF}"/>
    <dgm:cxn modelId="{B0A58B9F-68F3-4B96-8FCB-77D52F8805DA}" type="presOf" srcId="{6641428F-516E-4F06-A5CB-FD3C7631E553}" destId="{01869770-A9E3-4ED8-862B-990D72ABD588}" srcOrd="1" destOrd="0" presId="urn:microsoft.com/office/officeart/2005/8/layout/list1"/>
    <dgm:cxn modelId="{265AADA0-6019-4E80-A28A-58CC67E86761}" type="presOf" srcId="{A9888D06-8484-4B57-B5FA-49B550D4892F}" destId="{F71E11FD-D79A-46E8-9023-E046366B4DF4}" srcOrd="0" destOrd="0" presId="urn:microsoft.com/office/officeart/2005/8/layout/list1"/>
    <dgm:cxn modelId="{38AEF1AB-95B2-49CA-A1EE-DC27B55332F6}" type="presOf" srcId="{A9888D06-8484-4B57-B5FA-49B550D4892F}" destId="{A0764290-34E1-40ED-9D56-E21385A70C2C}" srcOrd="1" destOrd="0" presId="urn:microsoft.com/office/officeart/2005/8/layout/list1"/>
    <dgm:cxn modelId="{1C3FEAB1-AF31-4C69-943D-92C9EDD2096D}" type="presOf" srcId="{ED0D5F1B-DA8D-4F40-8010-FDD0F6D653AD}" destId="{37FE4500-A851-4738-9954-E7942098D031}" srcOrd="0" destOrd="0" presId="urn:microsoft.com/office/officeart/2005/8/layout/list1"/>
    <dgm:cxn modelId="{602972CD-263A-4308-87A8-26256509C8A5}" type="presOf" srcId="{BDBAFFC7-C7B7-407F-BC0A-567FE3C7BDA1}" destId="{44F92421-E306-4262-B828-C0471794964B}" srcOrd="1" destOrd="0" presId="urn:microsoft.com/office/officeart/2005/8/layout/list1"/>
    <dgm:cxn modelId="{7DE412D6-A96F-4AA3-9F43-2CB5E2E65809}" srcId="{2B0AA530-25D8-44CF-8BE8-60831F602C63}" destId="{A9888D06-8484-4B57-B5FA-49B550D4892F}" srcOrd="4" destOrd="0" parTransId="{DFC1CB20-7B33-4404-BF57-44CEC6F660A6}" sibTransId="{28737316-28D3-47CA-92FF-46B11C63EB3D}"/>
    <dgm:cxn modelId="{FFB167D6-EF58-42E0-BFCE-6957811E5FE8}" type="presOf" srcId="{BDBAFFC7-C7B7-407F-BC0A-567FE3C7BDA1}" destId="{6C058ED9-9E57-4301-9377-40025C12CADE}" srcOrd="0" destOrd="0" presId="urn:microsoft.com/office/officeart/2005/8/layout/list1"/>
    <dgm:cxn modelId="{B34164DC-9BBF-48F8-9335-694DF5B4DC62}" type="presOf" srcId="{ED0D5F1B-DA8D-4F40-8010-FDD0F6D653AD}" destId="{F6257043-3C09-49F0-9E62-E7381BCD754B}" srcOrd="1" destOrd="0" presId="urn:microsoft.com/office/officeart/2005/8/layout/list1"/>
    <dgm:cxn modelId="{5266FEDE-1E50-4B55-B777-0F50155829CA}" type="presOf" srcId="{6641428F-516E-4F06-A5CB-FD3C7631E553}" destId="{0F72844A-61DF-4C22-A5C0-1CC0A94022CF}" srcOrd="0" destOrd="0" presId="urn:microsoft.com/office/officeart/2005/8/layout/list1"/>
    <dgm:cxn modelId="{C7E35EED-A6C9-4FF2-A2E9-2631BD595601}" srcId="{2B0AA530-25D8-44CF-8BE8-60831F602C63}" destId="{6641428F-516E-4F06-A5CB-FD3C7631E553}" srcOrd="0" destOrd="0" parTransId="{D5FFE7C7-070F-4106-BAE9-25AF65398C95}" sibTransId="{94C6BA42-D5F5-43A2-BF19-0A00589F0AEB}"/>
    <dgm:cxn modelId="{E80CF57F-A33F-40B5-8892-34CFC92D877A}" type="presParOf" srcId="{1A0B7580-91D7-4C6F-9D6E-C4A75F76AAE0}" destId="{1B33824C-91E3-485C-BE13-2EFAD5C06DAB}" srcOrd="0" destOrd="0" presId="urn:microsoft.com/office/officeart/2005/8/layout/list1"/>
    <dgm:cxn modelId="{72689862-C0BA-46CC-B067-6C65E5E5A545}" type="presParOf" srcId="{1B33824C-91E3-485C-BE13-2EFAD5C06DAB}" destId="{0F72844A-61DF-4C22-A5C0-1CC0A94022CF}" srcOrd="0" destOrd="0" presId="urn:microsoft.com/office/officeart/2005/8/layout/list1"/>
    <dgm:cxn modelId="{DC973874-5C67-4BCB-B1D5-5C8A595D145D}" type="presParOf" srcId="{1B33824C-91E3-485C-BE13-2EFAD5C06DAB}" destId="{01869770-A9E3-4ED8-862B-990D72ABD588}" srcOrd="1" destOrd="0" presId="urn:microsoft.com/office/officeart/2005/8/layout/list1"/>
    <dgm:cxn modelId="{0F9B7F1E-B1AC-4F44-AC22-2DFC0D401E63}" type="presParOf" srcId="{1A0B7580-91D7-4C6F-9D6E-C4A75F76AAE0}" destId="{EEA8454C-9E73-44F0-B37C-BEAB225FE934}" srcOrd="1" destOrd="0" presId="urn:microsoft.com/office/officeart/2005/8/layout/list1"/>
    <dgm:cxn modelId="{C24FC5C5-1A81-42D8-A576-FEE382BC872E}" type="presParOf" srcId="{1A0B7580-91D7-4C6F-9D6E-C4A75F76AAE0}" destId="{3D5B5FFC-2E65-4E25-96F0-40621B7B220C}" srcOrd="2" destOrd="0" presId="urn:microsoft.com/office/officeart/2005/8/layout/list1"/>
    <dgm:cxn modelId="{89B56970-9107-411B-88FF-0727069ECFFC}" type="presParOf" srcId="{1A0B7580-91D7-4C6F-9D6E-C4A75F76AAE0}" destId="{7695BEDE-8747-4946-B013-3E62DA2EC946}" srcOrd="3" destOrd="0" presId="urn:microsoft.com/office/officeart/2005/8/layout/list1"/>
    <dgm:cxn modelId="{5E08E443-B1F3-4A60-B15B-06801C871D42}" type="presParOf" srcId="{1A0B7580-91D7-4C6F-9D6E-C4A75F76AAE0}" destId="{300930B8-246D-4469-82FC-18BA8245AED1}" srcOrd="4" destOrd="0" presId="urn:microsoft.com/office/officeart/2005/8/layout/list1"/>
    <dgm:cxn modelId="{05E6759C-F6AB-40AB-A26C-BB6FB0A11362}" type="presParOf" srcId="{300930B8-246D-4469-82FC-18BA8245AED1}" destId="{A92F05FD-8CC1-491A-9485-2D25B40078F0}" srcOrd="0" destOrd="0" presId="urn:microsoft.com/office/officeart/2005/8/layout/list1"/>
    <dgm:cxn modelId="{68520954-1173-4C18-886B-B52D6EADE010}" type="presParOf" srcId="{300930B8-246D-4469-82FC-18BA8245AED1}" destId="{F9095B45-35A0-4505-A0BF-533915B0179F}" srcOrd="1" destOrd="0" presId="urn:microsoft.com/office/officeart/2005/8/layout/list1"/>
    <dgm:cxn modelId="{421FE9E3-80A9-46BA-A233-BE5FB3AE17E6}" type="presParOf" srcId="{1A0B7580-91D7-4C6F-9D6E-C4A75F76AAE0}" destId="{13FDCCA3-562D-427C-914A-217E319EF043}" srcOrd="5" destOrd="0" presId="urn:microsoft.com/office/officeart/2005/8/layout/list1"/>
    <dgm:cxn modelId="{A2975092-9886-4278-9491-B3FEB920BA0C}" type="presParOf" srcId="{1A0B7580-91D7-4C6F-9D6E-C4A75F76AAE0}" destId="{C0C6B874-1946-46CF-87A4-0984B2601CD9}" srcOrd="6" destOrd="0" presId="urn:microsoft.com/office/officeart/2005/8/layout/list1"/>
    <dgm:cxn modelId="{1A3C7611-D599-483B-A86D-BD736BBAAEA0}" type="presParOf" srcId="{1A0B7580-91D7-4C6F-9D6E-C4A75F76AAE0}" destId="{1078E932-94EF-4221-BA94-7C48098823DB}" srcOrd="7" destOrd="0" presId="urn:microsoft.com/office/officeart/2005/8/layout/list1"/>
    <dgm:cxn modelId="{D0E6D9AD-CCE9-48AA-885A-470B5332E348}" type="presParOf" srcId="{1A0B7580-91D7-4C6F-9D6E-C4A75F76AAE0}" destId="{3BD8F574-7583-4A74-9E7E-DA725FEB4D58}" srcOrd="8" destOrd="0" presId="urn:microsoft.com/office/officeart/2005/8/layout/list1"/>
    <dgm:cxn modelId="{48329F06-48CE-4539-BB89-D1A863911A2E}" type="presParOf" srcId="{3BD8F574-7583-4A74-9E7E-DA725FEB4D58}" destId="{6C058ED9-9E57-4301-9377-40025C12CADE}" srcOrd="0" destOrd="0" presId="urn:microsoft.com/office/officeart/2005/8/layout/list1"/>
    <dgm:cxn modelId="{CA3D8F16-92BC-4293-961E-07EFF68F35C0}" type="presParOf" srcId="{3BD8F574-7583-4A74-9E7E-DA725FEB4D58}" destId="{44F92421-E306-4262-B828-C0471794964B}" srcOrd="1" destOrd="0" presId="urn:microsoft.com/office/officeart/2005/8/layout/list1"/>
    <dgm:cxn modelId="{0798DF87-B9AE-4E59-83CD-2272967F5189}" type="presParOf" srcId="{1A0B7580-91D7-4C6F-9D6E-C4A75F76AAE0}" destId="{60B67838-13CB-48DF-BEB5-DDE3F2656E77}" srcOrd="9" destOrd="0" presId="urn:microsoft.com/office/officeart/2005/8/layout/list1"/>
    <dgm:cxn modelId="{CD0A0746-3A8C-4206-A22B-BE9819ED5DC6}" type="presParOf" srcId="{1A0B7580-91D7-4C6F-9D6E-C4A75F76AAE0}" destId="{03E0C591-0A3D-4978-9AD5-F8C126381B43}" srcOrd="10" destOrd="0" presId="urn:microsoft.com/office/officeart/2005/8/layout/list1"/>
    <dgm:cxn modelId="{BD68BD4E-2C9A-43DD-9387-7B5677366F24}" type="presParOf" srcId="{1A0B7580-91D7-4C6F-9D6E-C4A75F76AAE0}" destId="{26E36C11-C898-4626-87BF-363A443C5699}" srcOrd="11" destOrd="0" presId="urn:microsoft.com/office/officeart/2005/8/layout/list1"/>
    <dgm:cxn modelId="{2AE8B083-0904-4C54-8FA4-9D8A404E17C8}" type="presParOf" srcId="{1A0B7580-91D7-4C6F-9D6E-C4A75F76AAE0}" destId="{98A12297-F0D8-434E-AEF5-3A8D969BB95A}" srcOrd="12" destOrd="0" presId="urn:microsoft.com/office/officeart/2005/8/layout/list1"/>
    <dgm:cxn modelId="{780CFFED-5783-4FD0-8408-F827EDACDE15}" type="presParOf" srcId="{98A12297-F0D8-434E-AEF5-3A8D969BB95A}" destId="{37FE4500-A851-4738-9954-E7942098D031}" srcOrd="0" destOrd="0" presId="urn:microsoft.com/office/officeart/2005/8/layout/list1"/>
    <dgm:cxn modelId="{4A27AE64-CCD9-4D97-B9EE-FADBF6263F26}" type="presParOf" srcId="{98A12297-F0D8-434E-AEF5-3A8D969BB95A}" destId="{F6257043-3C09-49F0-9E62-E7381BCD754B}" srcOrd="1" destOrd="0" presId="urn:microsoft.com/office/officeart/2005/8/layout/list1"/>
    <dgm:cxn modelId="{EC70F7D4-03A0-4161-95D0-F04A6E322744}" type="presParOf" srcId="{1A0B7580-91D7-4C6F-9D6E-C4A75F76AAE0}" destId="{25ECA0D6-CFD2-420A-9ABE-471413273224}" srcOrd="13" destOrd="0" presId="urn:microsoft.com/office/officeart/2005/8/layout/list1"/>
    <dgm:cxn modelId="{B97539CF-BE6F-4240-8779-07EDE2D38DBC}" type="presParOf" srcId="{1A0B7580-91D7-4C6F-9D6E-C4A75F76AAE0}" destId="{16085A47-0E04-4065-BD18-4E2697434B31}" srcOrd="14" destOrd="0" presId="urn:microsoft.com/office/officeart/2005/8/layout/list1"/>
    <dgm:cxn modelId="{8DD93F64-DAA6-4E39-B500-6BCEABEB5E55}" type="presParOf" srcId="{1A0B7580-91D7-4C6F-9D6E-C4A75F76AAE0}" destId="{92C21CA9-8D7A-4632-B988-4E1A7D9AAD2E}" srcOrd="15" destOrd="0" presId="urn:microsoft.com/office/officeart/2005/8/layout/list1"/>
    <dgm:cxn modelId="{B83D8913-1BC7-4A83-B5A7-586A2C75E5CD}" type="presParOf" srcId="{1A0B7580-91D7-4C6F-9D6E-C4A75F76AAE0}" destId="{7D86D3FF-3AC0-4A7A-8AF2-9380F3138037}" srcOrd="16" destOrd="0" presId="urn:microsoft.com/office/officeart/2005/8/layout/list1"/>
    <dgm:cxn modelId="{23EDADFC-CDC6-498F-BB03-6ADB379392FF}" type="presParOf" srcId="{7D86D3FF-3AC0-4A7A-8AF2-9380F3138037}" destId="{F71E11FD-D79A-46E8-9023-E046366B4DF4}" srcOrd="0" destOrd="0" presId="urn:microsoft.com/office/officeart/2005/8/layout/list1"/>
    <dgm:cxn modelId="{B2041DDA-D713-40A5-8380-AA3B317CDDAF}" type="presParOf" srcId="{7D86D3FF-3AC0-4A7A-8AF2-9380F3138037}" destId="{A0764290-34E1-40ED-9D56-E21385A70C2C}" srcOrd="1" destOrd="0" presId="urn:microsoft.com/office/officeart/2005/8/layout/list1"/>
    <dgm:cxn modelId="{799A78C3-2F78-41B2-9C7A-610388E2D0DA}" type="presParOf" srcId="{1A0B7580-91D7-4C6F-9D6E-C4A75F76AAE0}" destId="{8E112521-0682-4FD5-889D-63C44B0CF82B}" srcOrd="17" destOrd="0" presId="urn:microsoft.com/office/officeart/2005/8/layout/list1"/>
    <dgm:cxn modelId="{BF77FEF0-27AA-430C-A2A1-F67B7B4A655E}" type="presParOf" srcId="{1A0B7580-91D7-4C6F-9D6E-C4A75F76AAE0}" destId="{3FA9D52C-71DB-4E38-ABD4-7CBBB6F8FE79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85C0B8C-0E8C-479A-98E2-20BC0871198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E7316AD-B19A-4AC6-949B-8AAE1FBD45EA}">
      <dgm:prSet/>
      <dgm:spPr/>
      <dgm:t>
        <a:bodyPr/>
        <a:lstStyle/>
        <a:p>
          <a:r>
            <a:rPr lang="en-GB"/>
            <a:t>Results correctness toward the intended purpose</a:t>
          </a:r>
          <a:endParaRPr lang="en-US"/>
        </a:p>
      </dgm:t>
    </dgm:pt>
    <dgm:pt modelId="{F0855629-EB71-4E19-87C7-FFDEE517129E}" type="parTrans" cxnId="{1DECCE41-CADC-44AF-BCDE-1BF48A8F6E57}">
      <dgm:prSet/>
      <dgm:spPr/>
      <dgm:t>
        <a:bodyPr/>
        <a:lstStyle/>
        <a:p>
          <a:endParaRPr lang="en-US"/>
        </a:p>
      </dgm:t>
    </dgm:pt>
    <dgm:pt modelId="{8D6E2F25-39F9-4B12-9766-319144B5EDFA}" type="sibTrans" cxnId="{1DECCE41-CADC-44AF-BCDE-1BF48A8F6E57}">
      <dgm:prSet/>
      <dgm:spPr/>
      <dgm:t>
        <a:bodyPr/>
        <a:lstStyle/>
        <a:p>
          <a:endParaRPr lang="en-US"/>
        </a:p>
      </dgm:t>
    </dgm:pt>
    <dgm:pt modelId="{4B7E0864-A136-41E0-8E87-307E80F3EE4C}">
      <dgm:prSet/>
      <dgm:spPr/>
      <dgm:t>
        <a:bodyPr/>
        <a:lstStyle/>
        <a:p>
          <a:r>
            <a:rPr lang="en-GB"/>
            <a:t>Appropriate UI </a:t>
          </a:r>
          <a:endParaRPr lang="en-US"/>
        </a:p>
      </dgm:t>
    </dgm:pt>
    <dgm:pt modelId="{664D552D-EC82-45C0-A12D-C0D8E06C212F}" type="parTrans" cxnId="{FD330D91-AD13-4893-8AC9-9244CE1057A2}">
      <dgm:prSet/>
      <dgm:spPr/>
      <dgm:t>
        <a:bodyPr/>
        <a:lstStyle/>
        <a:p>
          <a:endParaRPr lang="en-US"/>
        </a:p>
      </dgm:t>
    </dgm:pt>
    <dgm:pt modelId="{910EDA94-C3E4-4B80-A87E-3841CE47C8EE}" type="sibTrans" cxnId="{FD330D91-AD13-4893-8AC9-9244CE1057A2}">
      <dgm:prSet/>
      <dgm:spPr/>
      <dgm:t>
        <a:bodyPr/>
        <a:lstStyle/>
        <a:p>
          <a:endParaRPr lang="en-US"/>
        </a:p>
      </dgm:t>
    </dgm:pt>
    <dgm:pt modelId="{4C7C91FA-B485-4751-AD04-86643CBF78C2}">
      <dgm:prSet/>
      <dgm:spPr/>
      <dgm:t>
        <a:bodyPr/>
        <a:lstStyle/>
        <a:p>
          <a:r>
            <a:rPr lang="en-GB"/>
            <a:t>Visualisation</a:t>
          </a:r>
          <a:endParaRPr lang="en-US"/>
        </a:p>
      </dgm:t>
    </dgm:pt>
    <dgm:pt modelId="{D16B5872-FD57-4BE1-B59F-BC22463B91F2}" type="parTrans" cxnId="{E999B551-F97D-4269-B3B3-67B92DFA0F81}">
      <dgm:prSet/>
      <dgm:spPr/>
      <dgm:t>
        <a:bodyPr/>
        <a:lstStyle/>
        <a:p>
          <a:endParaRPr lang="en-US"/>
        </a:p>
      </dgm:t>
    </dgm:pt>
    <dgm:pt modelId="{3BF9BB16-EC37-46DC-89DA-E10922F392CA}" type="sibTrans" cxnId="{E999B551-F97D-4269-B3B3-67B92DFA0F81}">
      <dgm:prSet/>
      <dgm:spPr/>
      <dgm:t>
        <a:bodyPr/>
        <a:lstStyle/>
        <a:p>
          <a:endParaRPr lang="en-US"/>
        </a:p>
      </dgm:t>
    </dgm:pt>
    <dgm:pt modelId="{58095B61-E49B-41C6-9C72-2ABA9895941A}">
      <dgm:prSet/>
      <dgm:spPr/>
      <dgm:t>
        <a:bodyPr/>
        <a:lstStyle/>
        <a:p>
          <a:r>
            <a:rPr lang="en-GB"/>
            <a:t>Algorithms</a:t>
          </a:r>
          <a:endParaRPr lang="en-US"/>
        </a:p>
      </dgm:t>
    </dgm:pt>
    <dgm:pt modelId="{7738DA38-18A4-41BB-A0CE-8C224CCE7C75}" type="parTrans" cxnId="{E48689DB-5B9D-46D2-8413-407AB0513D15}">
      <dgm:prSet/>
      <dgm:spPr/>
      <dgm:t>
        <a:bodyPr/>
        <a:lstStyle/>
        <a:p>
          <a:endParaRPr lang="en-US"/>
        </a:p>
      </dgm:t>
    </dgm:pt>
    <dgm:pt modelId="{9F0E4DB0-6D4E-4469-A53C-0FC03FCEA95A}" type="sibTrans" cxnId="{E48689DB-5B9D-46D2-8413-407AB0513D15}">
      <dgm:prSet/>
      <dgm:spPr/>
      <dgm:t>
        <a:bodyPr/>
        <a:lstStyle/>
        <a:p>
          <a:endParaRPr lang="en-US"/>
        </a:p>
      </dgm:t>
    </dgm:pt>
    <dgm:pt modelId="{21ECD6FF-7562-432B-BA9A-FDD7B2691BBF}">
      <dgm:prSet/>
      <dgm:spPr/>
      <dgm:t>
        <a:bodyPr/>
        <a:lstStyle/>
        <a:p>
          <a:r>
            <a:rPr lang="en-GB"/>
            <a:t>Reliability </a:t>
          </a:r>
          <a:endParaRPr lang="en-US"/>
        </a:p>
      </dgm:t>
    </dgm:pt>
    <dgm:pt modelId="{3B893FD8-41F5-4C77-82CF-2D70E26A4AA3}" type="parTrans" cxnId="{775E92D0-91E4-47B5-8613-F2394EBB4F4D}">
      <dgm:prSet/>
      <dgm:spPr/>
      <dgm:t>
        <a:bodyPr/>
        <a:lstStyle/>
        <a:p>
          <a:endParaRPr lang="en-US"/>
        </a:p>
      </dgm:t>
    </dgm:pt>
    <dgm:pt modelId="{43FF5B57-EA17-43FE-9388-CD1086CB68EE}" type="sibTrans" cxnId="{775E92D0-91E4-47B5-8613-F2394EBB4F4D}">
      <dgm:prSet/>
      <dgm:spPr/>
      <dgm:t>
        <a:bodyPr/>
        <a:lstStyle/>
        <a:p>
          <a:endParaRPr lang="en-US"/>
        </a:p>
      </dgm:t>
    </dgm:pt>
    <dgm:pt modelId="{E1956571-A760-4BAF-A525-970E7DC5F4DD}">
      <dgm:prSet/>
      <dgm:spPr/>
      <dgm:t>
        <a:bodyPr/>
        <a:lstStyle/>
        <a:p>
          <a:r>
            <a:rPr lang="en-GB"/>
            <a:t>Completeness</a:t>
          </a:r>
          <a:endParaRPr lang="en-US"/>
        </a:p>
      </dgm:t>
    </dgm:pt>
    <dgm:pt modelId="{4176CC1D-F61C-4699-8F38-868A742F039C}" type="parTrans" cxnId="{A8B88720-A325-4A50-BF23-EE493816AF81}">
      <dgm:prSet/>
      <dgm:spPr/>
      <dgm:t>
        <a:bodyPr/>
        <a:lstStyle/>
        <a:p>
          <a:endParaRPr lang="en-US"/>
        </a:p>
      </dgm:t>
    </dgm:pt>
    <dgm:pt modelId="{26BA8543-52A4-4A09-965E-C914385F8C41}" type="sibTrans" cxnId="{A8B88720-A325-4A50-BF23-EE493816AF81}">
      <dgm:prSet/>
      <dgm:spPr/>
      <dgm:t>
        <a:bodyPr/>
        <a:lstStyle/>
        <a:p>
          <a:endParaRPr lang="en-US"/>
        </a:p>
      </dgm:t>
    </dgm:pt>
    <dgm:pt modelId="{8E2C8C42-1C7D-4B46-B52D-DAE658029141}" type="pres">
      <dgm:prSet presAssocID="{585C0B8C-0E8C-479A-98E2-20BC08711988}" presName="root" presStyleCnt="0">
        <dgm:presLayoutVars>
          <dgm:dir/>
          <dgm:resizeHandles val="exact"/>
        </dgm:presLayoutVars>
      </dgm:prSet>
      <dgm:spPr/>
    </dgm:pt>
    <dgm:pt modelId="{095A8D57-4A28-4719-AE71-5301D3D1D5BE}" type="pres">
      <dgm:prSet presAssocID="{9E7316AD-B19A-4AC6-949B-8AAE1FBD45EA}" presName="compNode" presStyleCnt="0"/>
      <dgm:spPr/>
    </dgm:pt>
    <dgm:pt modelId="{8F551A0F-C295-4683-A039-CAFF7450DE80}" type="pres">
      <dgm:prSet presAssocID="{9E7316AD-B19A-4AC6-949B-8AAE1FBD45EA}" presName="bgRect" presStyleLbl="bgShp" presStyleIdx="0" presStyleCnt="6"/>
      <dgm:spPr/>
    </dgm:pt>
    <dgm:pt modelId="{F0FC8CAA-7ABB-4B2D-951C-BC4D5E326F3B}" type="pres">
      <dgm:prSet presAssocID="{9E7316AD-B19A-4AC6-949B-8AAE1FBD45E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ADF072D-F67A-46FF-A420-80A1D8345DF3}" type="pres">
      <dgm:prSet presAssocID="{9E7316AD-B19A-4AC6-949B-8AAE1FBD45EA}" presName="spaceRect" presStyleCnt="0"/>
      <dgm:spPr/>
    </dgm:pt>
    <dgm:pt modelId="{7AC72596-21C5-4DA8-97D8-5C7CC925A65C}" type="pres">
      <dgm:prSet presAssocID="{9E7316AD-B19A-4AC6-949B-8AAE1FBD45EA}" presName="parTx" presStyleLbl="revTx" presStyleIdx="0" presStyleCnt="6">
        <dgm:presLayoutVars>
          <dgm:chMax val="0"/>
          <dgm:chPref val="0"/>
        </dgm:presLayoutVars>
      </dgm:prSet>
      <dgm:spPr/>
    </dgm:pt>
    <dgm:pt modelId="{354C0436-6846-49F8-AE29-7899FD462E9E}" type="pres">
      <dgm:prSet presAssocID="{8D6E2F25-39F9-4B12-9766-319144B5EDFA}" presName="sibTrans" presStyleCnt="0"/>
      <dgm:spPr/>
    </dgm:pt>
    <dgm:pt modelId="{48D5D7C5-1DEC-4A17-A077-E69B7746B9BF}" type="pres">
      <dgm:prSet presAssocID="{4B7E0864-A136-41E0-8E87-307E80F3EE4C}" presName="compNode" presStyleCnt="0"/>
      <dgm:spPr/>
    </dgm:pt>
    <dgm:pt modelId="{B6BECA7A-CF3E-4160-86B6-8991A30265C7}" type="pres">
      <dgm:prSet presAssocID="{4B7E0864-A136-41E0-8E87-307E80F3EE4C}" presName="bgRect" presStyleLbl="bgShp" presStyleIdx="1" presStyleCnt="6"/>
      <dgm:spPr/>
    </dgm:pt>
    <dgm:pt modelId="{15E73F5D-2A50-4B6F-8752-9FB19D137B16}" type="pres">
      <dgm:prSet presAssocID="{4B7E0864-A136-41E0-8E87-307E80F3EE4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EA036F59-ECAE-41D4-B394-5CBB134D1FB6}" type="pres">
      <dgm:prSet presAssocID="{4B7E0864-A136-41E0-8E87-307E80F3EE4C}" presName="spaceRect" presStyleCnt="0"/>
      <dgm:spPr/>
    </dgm:pt>
    <dgm:pt modelId="{75A32D00-262A-49E2-9C95-3468A3A3F7E2}" type="pres">
      <dgm:prSet presAssocID="{4B7E0864-A136-41E0-8E87-307E80F3EE4C}" presName="parTx" presStyleLbl="revTx" presStyleIdx="1" presStyleCnt="6">
        <dgm:presLayoutVars>
          <dgm:chMax val="0"/>
          <dgm:chPref val="0"/>
        </dgm:presLayoutVars>
      </dgm:prSet>
      <dgm:spPr/>
    </dgm:pt>
    <dgm:pt modelId="{6138884E-D3BD-452D-A251-585074ECAD9A}" type="pres">
      <dgm:prSet presAssocID="{910EDA94-C3E4-4B80-A87E-3841CE47C8EE}" presName="sibTrans" presStyleCnt="0"/>
      <dgm:spPr/>
    </dgm:pt>
    <dgm:pt modelId="{EB16DB41-34C7-411E-A908-C24D30D8F3DC}" type="pres">
      <dgm:prSet presAssocID="{4C7C91FA-B485-4751-AD04-86643CBF78C2}" presName="compNode" presStyleCnt="0"/>
      <dgm:spPr/>
    </dgm:pt>
    <dgm:pt modelId="{AD33D752-F8D7-49FD-8767-172E6399A511}" type="pres">
      <dgm:prSet presAssocID="{4C7C91FA-B485-4751-AD04-86643CBF78C2}" presName="bgRect" presStyleLbl="bgShp" presStyleIdx="2" presStyleCnt="6"/>
      <dgm:spPr/>
    </dgm:pt>
    <dgm:pt modelId="{D7A07229-3DB1-4AFB-A29B-DB9E799F21A7}" type="pres">
      <dgm:prSet presAssocID="{4C7C91FA-B485-4751-AD04-86643CBF78C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8DC07F06-9AA9-47E3-AFA7-AD675614863B}" type="pres">
      <dgm:prSet presAssocID="{4C7C91FA-B485-4751-AD04-86643CBF78C2}" presName="spaceRect" presStyleCnt="0"/>
      <dgm:spPr/>
    </dgm:pt>
    <dgm:pt modelId="{5CC5F2F9-4416-4060-A36E-5BE5200E3073}" type="pres">
      <dgm:prSet presAssocID="{4C7C91FA-B485-4751-AD04-86643CBF78C2}" presName="parTx" presStyleLbl="revTx" presStyleIdx="2" presStyleCnt="6">
        <dgm:presLayoutVars>
          <dgm:chMax val="0"/>
          <dgm:chPref val="0"/>
        </dgm:presLayoutVars>
      </dgm:prSet>
      <dgm:spPr/>
    </dgm:pt>
    <dgm:pt modelId="{C800D5F0-C92B-4498-9B69-14FF63E051C5}" type="pres">
      <dgm:prSet presAssocID="{3BF9BB16-EC37-46DC-89DA-E10922F392CA}" presName="sibTrans" presStyleCnt="0"/>
      <dgm:spPr/>
    </dgm:pt>
    <dgm:pt modelId="{44079879-938F-4712-9214-0C18CB9BB1D0}" type="pres">
      <dgm:prSet presAssocID="{58095B61-E49B-41C6-9C72-2ABA9895941A}" presName="compNode" presStyleCnt="0"/>
      <dgm:spPr/>
    </dgm:pt>
    <dgm:pt modelId="{9B8D8884-4AF1-4539-93C1-D6073F95B33E}" type="pres">
      <dgm:prSet presAssocID="{58095B61-E49B-41C6-9C72-2ABA9895941A}" presName="bgRect" presStyleLbl="bgShp" presStyleIdx="3" presStyleCnt="6"/>
      <dgm:spPr/>
    </dgm:pt>
    <dgm:pt modelId="{C270D3A2-C68B-4619-A55D-F89E25DE4719}" type="pres">
      <dgm:prSet presAssocID="{58095B61-E49B-41C6-9C72-2ABA9895941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26CA7FA4-9586-424C-9CDF-6BEAFB968BE2}" type="pres">
      <dgm:prSet presAssocID="{58095B61-E49B-41C6-9C72-2ABA9895941A}" presName="spaceRect" presStyleCnt="0"/>
      <dgm:spPr/>
    </dgm:pt>
    <dgm:pt modelId="{520B571E-A779-4C5D-A119-A0E3F7E169BC}" type="pres">
      <dgm:prSet presAssocID="{58095B61-E49B-41C6-9C72-2ABA9895941A}" presName="parTx" presStyleLbl="revTx" presStyleIdx="3" presStyleCnt="6">
        <dgm:presLayoutVars>
          <dgm:chMax val="0"/>
          <dgm:chPref val="0"/>
        </dgm:presLayoutVars>
      </dgm:prSet>
      <dgm:spPr/>
    </dgm:pt>
    <dgm:pt modelId="{9E7DDC53-2CCF-4BDF-9370-C442CAEC8786}" type="pres">
      <dgm:prSet presAssocID="{9F0E4DB0-6D4E-4469-A53C-0FC03FCEA95A}" presName="sibTrans" presStyleCnt="0"/>
      <dgm:spPr/>
    </dgm:pt>
    <dgm:pt modelId="{46224CFE-39B3-41DA-A235-E0AB7D43BF97}" type="pres">
      <dgm:prSet presAssocID="{21ECD6FF-7562-432B-BA9A-FDD7B2691BBF}" presName="compNode" presStyleCnt="0"/>
      <dgm:spPr/>
    </dgm:pt>
    <dgm:pt modelId="{904834E0-4B87-4FEC-BF01-A1BD3137C4FA}" type="pres">
      <dgm:prSet presAssocID="{21ECD6FF-7562-432B-BA9A-FDD7B2691BBF}" presName="bgRect" presStyleLbl="bgShp" presStyleIdx="4" presStyleCnt="6"/>
      <dgm:spPr/>
    </dgm:pt>
    <dgm:pt modelId="{0AC996FD-CDA0-49A2-BE82-6B9CE4586AF5}" type="pres">
      <dgm:prSet presAssocID="{21ECD6FF-7562-432B-BA9A-FDD7B2691BB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813E5872-CB26-4FEC-B6EA-C8654B9742F0}" type="pres">
      <dgm:prSet presAssocID="{21ECD6FF-7562-432B-BA9A-FDD7B2691BBF}" presName="spaceRect" presStyleCnt="0"/>
      <dgm:spPr/>
    </dgm:pt>
    <dgm:pt modelId="{2D1445D7-D9A4-4C20-8F9F-5511E1BFADD7}" type="pres">
      <dgm:prSet presAssocID="{21ECD6FF-7562-432B-BA9A-FDD7B2691BBF}" presName="parTx" presStyleLbl="revTx" presStyleIdx="4" presStyleCnt="6">
        <dgm:presLayoutVars>
          <dgm:chMax val="0"/>
          <dgm:chPref val="0"/>
        </dgm:presLayoutVars>
      </dgm:prSet>
      <dgm:spPr/>
    </dgm:pt>
    <dgm:pt modelId="{8586A3A1-3069-47B0-8B2C-25643750AE4F}" type="pres">
      <dgm:prSet presAssocID="{43FF5B57-EA17-43FE-9388-CD1086CB68EE}" presName="sibTrans" presStyleCnt="0"/>
      <dgm:spPr/>
    </dgm:pt>
    <dgm:pt modelId="{85A33206-898B-4763-B744-59850F00BEB4}" type="pres">
      <dgm:prSet presAssocID="{E1956571-A760-4BAF-A525-970E7DC5F4DD}" presName="compNode" presStyleCnt="0"/>
      <dgm:spPr/>
    </dgm:pt>
    <dgm:pt modelId="{601E0FA5-3C41-4273-973B-B78BCF182EF7}" type="pres">
      <dgm:prSet presAssocID="{E1956571-A760-4BAF-A525-970E7DC5F4DD}" presName="bgRect" presStyleLbl="bgShp" presStyleIdx="5" presStyleCnt="6"/>
      <dgm:spPr/>
    </dgm:pt>
    <dgm:pt modelId="{DD49DDC0-5856-4776-93C3-C46C25A2B25E}" type="pres">
      <dgm:prSet presAssocID="{E1956571-A760-4BAF-A525-970E7DC5F4D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71FA583E-7DD1-48BC-B77A-7D47720C0FFE}" type="pres">
      <dgm:prSet presAssocID="{E1956571-A760-4BAF-A525-970E7DC5F4DD}" presName="spaceRect" presStyleCnt="0"/>
      <dgm:spPr/>
    </dgm:pt>
    <dgm:pt modelId="{AED7C9CD-005F-467A-AC13-0CAB6840D549}" type="pres">
      <dgm:prSet presAssocID="{E1956571-A760-4BAF-A525-970E7DC5F4DD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786F3717-E623-4C2A-8BF6-BD016396A59D}" type="presOf" srcId="{58095B61-E49B-41C6-9C72-2ABA9895941A}" destId="{520B571E-A779-4C5D-A119-A0E3F7E169BC}" srcOrd="0" destOrd="0" presId="urn:microsoft.com/office/officeart/2018/2/layout/IconVerticalSolidList"/>
    <dgm:cxn modelId="{B51A2E1D-547B-4B07-A03B-0A8BB6651CC2}" type="presOf" srcId="{21ECD6FF-7562-432B-BA9A-FDD7B2691BBF}" destId="{2D1445D7-D9A4-4C20-8F9F-5511E1BFADD7}" srcOrd="0" destOrd="0" presId="urn:microsoft.com/office/officeart/2018/2/layout/IconVerticalSolidList"/>
    <dgm:cxn modelId="{A8B88720-A325-4A50-BF23-EE493816AF81}" srcId="{585C0B8C-0E8C-479A-98E2-20BC08711988}" destId="{E1956571-A760-4BAF-A525-970E7DC5F4DD}" srcOrd="5" destOrd="0" parTransId="{4176CC1D-F61C-4699-8F38-868A742F039C}" sibTransId="{26BA8543-52A4-4A09-965E-C914385F8C41}"/>
    <dgm:cxn modelId="{1DECCE41-CADC-44AF-BCDE-1BF48A8F6E57}" srcId="{585C0B8C-0E8C-479A-98E2-20BC08711988}" destId="{9E7316AD-B19A-4AC6-949B-8AAE1FBD45EA}" srcOrd="0" destOrd="0" parTransId="{F0855629-EB71-4E19-87C7-FFDEE517129E}" sibTransId="{8D6E2F25-39F9-4B12-9766-319144B5EDFA}"/>
    <dgm:cxn modelId="{E999B551-F97D-4269-B3B3-67B92DFA0F81}" srcId="{585C0B8C-0E8C-479A-98E2-20BC08711988}" destId="{4C7C91FA-B485-4751-AD04-86643CBF78C2}" srcOrd="2" destOrd="0" parTransId="{D16B5872-FD57-4BE1-B59F-BC22463B91F2}" sibTransId="{3BF9BB16-EC37-46DC-89DA-E10922F392CA}"/>
    <dgm:cxn modelId="{FD330D91-AD13-4893-8AC9-9244CE1057A2}" srcId="{585C0B8C-0E8C-479A-98E2-20BC08711988}" destId="{4B7E0864-A136-41E0-8E87-307E80F3EE4C}" srcOrd="1" destOrd="0" parTransId="{664D552D-EC82-45C0-A12D-C0D8E06C212F}" sibTransId="{910EDA94-C3E4-4B80-A87E-3841CE47C8EE}"/>
    <dgm:cxn modelId="{1AC9849C-8355-4C60-AF45-9C45EB80397C}" type="presOf" srcId="{4B7E0864-A136-41E0-8E87-307E80F3EE4C}" destId="{75A32D00-262A-49E2-9C95-3468A3A3F7E2}" srcOrd="0" destOrd="0" presId="urn:microsoft.com/office/officeart/2018/2/layout/IconVerticalSolidList"/>
    <dgm:cxn modelId="{4D41EDAC-06B8-4752-80F4-35A2547D8675}" type="presOf" srcId="{9E7316AD-B19A-4AC6-949B-8AAE1FBD45EA}" destId="{7AC72596-21C5-4DA8-97D8-5C7CC925A65C}" srcOrd="0" destOrd="0" presId="urn:microsoft.com/office/officeart/2018/2/layout/IconVerticalSolidList"/>
    <dgm:cxn modelId="{BF04DFC9-ADFE-4444-B00A-C21B45E52679}" type="presOf" srcId="{4C7C91FA-B485-4751-AD04-86643CBF78C2}" destId="{5CC5F2F9-4416-4060-A36E-5BE5200E3073}" srcOrd="0" destOrd="0" presId="urn:microsoft.com/office/officeart/2018/2/layout/IconVerticalSolidList"/>
    <dgm:cxn modelId="{775E92D0-91E4-47B5-8613-F2394EBB4F4D}" srcId="{585C0B8C-0E8C-479A-98E2-20BC08711988}" destId="{21ECD6FF-7562-432B-BA9A-FDD7B2691BBF}" srcOrd="4" destOrd="0" parTransId="{3B893FD8-41F5-4C77-82CF-2D70E26A4AA3}" sibTransId="{43FF5B57-EA17-43FE-9388-CD1086CB68EE}"/>
    <dgm:cxn modelId="{F91744D5-396A-4C55-BCED-1FE0C32B7509}" type="presOf" srcId="{E1956571-A760-4BAF-A525-970E7DC5F4DD}" destId="{AED7C9CD-005F-467A-AC13-0CAB6840D549}" srcOrd="0" destOrd="0" presId="urn:microsoft.com/office/officeart/2018/2/layout/IconVerticalSolidList"/>
    <dgm:cxn modelId="{E48689DB-5B9D-46D2-8413-407AB0513D15}" srcId="{585C0B8C-0E8C-479A-98E2-20BC08711988}" destId="{58095B61-E49B-41C6-9C72-2ABA9895941A}" srcOrd="3" destOrd="0" parTransId="{7738DA38-18A4-41BB-A0CE-8C224CCE7C75}" sibTransId="{9F0E4DB0-6D4E-4469-A53C-0FC03FCEA95A}"/>
    <dgm:cxn modelId="{18E02AF1-3A93-4C49-A60C-83308827B24A}" type="presOf" srcId="{585C0B8C-0E8C-479A-98E2-20BC08711988}" destId="{8E2C8C42-1C7D-4B46-B52D-DAE658029141}" srcOrd="0" destOrd="0" presId="urn:microsoft.com/office/officeart/2018/2/layout/IconVerticalSolidList"/>
    <dgm:cxn modelId="{E3EB9429-7FD0-4B50-BD53-A97ECF4EE405}" type="presParOf" srcId="{8E2C8C42-1C7D-4B46-B52D-DAE658029141}" destId="{095A8D57-4A28-4719-AE71-5301D3D1D5BE}" srcOrd="0" destOrd="0" presId="urn:microsoft.com/office/officeart/2018/2/layout/IconVerticalSolidList"/>
    <dgm:cxn modelId="{8B8ADE20-FF2A-43CC-9E55-129A427ACB5B}" type="presParOf" srcId="{095A8D57-4A28-4719-AE71-5301D3D1D5BE}" destId="{8F551A0F-C295-4683-A039-CAFF7450DE80}" srcOrd="0" destOrd="0" presId="urn:microsoft.com/office/officeart/2018/2/layout/IconVerticalSolidList"/>
    <dgm:cxn modelId="{74965E89-BB49-45DA-9060-D0F0D608CFBB}" type="presParOf" srcId="{095A8D57-4A28-4719-AE71-5301D3D1D5BE}" destId="{F0FC8CAA-7ABB-4B2D-951C-BC4D5E326F3B}" srcOrd="1" destOrd="0" presId="urn:microsoft.com/office/officeart/2018/2/layout/IconVerticalSolidList"/>
    <dgm:cxn modelId="{C9D8863A-7177-446A-BB5D-DFD06D8A9758}" type="presParOf" srcId="{095A8D57-4A28-4719-AE71-5301D3D1D5BE}" destId="{4ADF072D-F67A-46FF-A420-80A1D8345DF3}" srcOrd="2" destOrd="0" presId="urn:microsoft.com/office/officeart/2018/2/layout/IconVerticalSolidList"/>
    <dgm:cxn modelId="{28A84950-E812-4CA4-BA7B-6B189DA1B8E2}" type="presParOf" srcId="{095A8D57-4A28-4719-AE71-5301D3D1D5BE}" destId="{7AC72596-21C5-4DA8-97D8-5C7CC925A65C}" srcOrd="3" destOrd="0" presId="urn:microsoft.com/office/officeart/2018/2/layout/IconVerticalSolidList"/>
    <dgm:cxn modelId="{99F6812B-EE31-4CA2-9FEB-DEC792FAD981}" type="presParOf" srcId="{8E2C8C42-1C7D-4B46-B52D-DAE658029141}" destId="{354C0436-6846-49F8-AE29-7899FD462E9E}" srcOrd="1" destOrd="0" presId="urn:microsoft.com/office/officeart/2018/2/layout/IconVerticalSolidList"/>
    <dgm:cxn modelId="{468CE42E-3014-489A-9203-444991C569BE}" type="presParOf" srcId="{8E2C8C42-1C7D-4B46-B52D-DAE658029141}" destId="{48D5D7C5-1DEC-4A17-A077-E69B7746B9BF}" srcOrd="2" destOrd="0" presId="urn:microsoft.com/office/officeart/2018/2/layout/IconVerticalSolidList"/>
    <dgm:cxn modelId="{EEF024AA-C264-4AC9-AFF0-92393AA9B564}" type="presParOf" srcId="{48D5D7C5-1DEC-4A17-A077-E69B7746B9BF}" destId="{B6BECA7A-CF3E-4160-86B6-8991A30265C7}" srcOrd="0" destOrd="0" presId="urn:microsoft.com/office/officeart/2018/2/layout/IconVerticalSolidList"/>
    <dgm:cxn modelId="{DB94801C-763C-43BE-BE80-FB690656A2CE}" type="presParOf" srcId="{48D5D7C5-1DEC-4A17-A077-E69B7746B9BF}" destId="{15E73F5D-2A50-4B6F-8752-9FB19D137B16}" srcOrd="1" destOrd="0" presId="urn:microsoft.com/office/officeart/2018/2/layout/IconVerticalSolidList"/>
    <dgm:cxn modelId="{7F0FA1BF-CB38-40B6-9189-ECC2C18FA48A}" type="presParOf" srcId="{48D5D7C5-1DEC-4A17-A077-E69B7746B9BF}" destId="{EA036F59-ECAE-41D4-B394-5CBB134D1FB6}" srcOrd="2" destOrd="0" presId="urn:microsoft.com/office/officeart/2018/2/layout/IconVerticalSolidList"/>
    <dgm:cxn modelId="{6C63704B-CF8D-43D0-A3BE-84185D417444}" type="presParOf" srcId="{48D5D7C5-1DEC-4A17-A077-E69B7746B9BF}" destId="{75A32D00-262A-49E2-9C95-3468A3A3F7E2}" srcOrd="3" destOrd="0" presId="urn:microsoft.com/office/officeart/2018/2/layout/IconVerticalSolidList"/>
    <dgm:cxn modelId="{1F44D752-1EAA-4286-94DC-6257D1740FC7}" type="presParOf" srcId="{8E2C8C42-1C7D-4B46-B52D-DAE658029141}" destId="{6138884E-D3BD-452D-A251-585074ECAD9A}" srcOrd="3" destOrd="0" presId="urn:microsoft.com/office/officeart/2018/2/layout/IconVerticalSolidList"/>
    <dgm:cxn modelId="{179161BA-F2D8-43ED-B582-824CFDA58060}" type="presParOf" srcId="{8E2C8C42-1C7D-4B46-B52D-DAE658029141}" destId="{EB16DB41-34C7-411E-A908-C24D30D8F3DC}" srcOrd="4" destOrd="0" presId="urn:microsoft.com/office/officeart/2018/2/layout/IconVerticalSolidList"/>
    <dgm:cxn modelId="{1807B89F-4EBA-4406-828B-93E7FF107E48}" type="presParOf" srcId="{EB16DB41-34C7-411E-A908-C24D30D8F3DC}" destId="{AD33D752-F8D7-49FD-8767-172E6399A511}" srcOrd="0" destOrd="0" presId="urn:microsoft.com/office/officeart/2018/2/layout/IconVerticalSolidList"/>
    <dgm:cxn modelId="{DD4F750A-E19F-4481-B6C3-7418F02A311D}" type="presParOf" srcId="{EB16DB41-34C7-411E-A908-C24D30D8F3DC}" destId="{D7A07229-3DB1-4AFB-A29B-DB9E799F21A7}" srcOrd="1" destOrd="0" presId="urn:microsoft.com/office/officeart/2018/2/layout/IconVerticalSolidList"/>
    <dgm:cxn modelId="{5665A47A-EBF2-4023-81F9-40D34F3DCA30}" type="presParOf" srcId="{EB16DB41-34C7-411E-A908-C24D30D8F3DC}" destId="{8DC07F06-9AA9-47E3-AFA7-AD675614863B}" srcOrd="2" destOrd="0" presId="urn:microsoft.com/office/officeart/2018/2/layout/IconVerticalSolidList"/>
    <dgm:cxn modelId="{EDAACC32-006A-47B7-B8D6-BB55C9513911}" type="presParOf" srcId="{EB16DB41-34C7-411E-A908-C24D30D8F3DC}" destId="{5CC5F2F9-4416-4060-A36E-5BE5200E3073}" srcOrd="3" destOrd="0" presId="urn:microsoft.com/office/officeart/2018/2/layout/IconVerticalSolidList"/>
    <dgm:cxn modelId="{0B07B8D6-E704-4C47-B5EC-B38E4D734CF6}" type="presParOf" srcId="{8E2C8C42-1C7D-4B46-B52D-DAE658029141}" destId="{C800D5F0-C92B-4498-9B69-14FF63E051C5}" srcOrd="5" destOrd="0" presId="urn:microsoft.com/office/officeart/2018/2/layout/IconVerticalSolidList"/>
    <dgm:cxn modelId="{4A09418E-7ABC-4FC4-A76B-90E837BF9EE7}" type="presParOf" srcId="{8E2C8C42-1C7D-4B46-B52D-DAE658029141}" destId="{44079879-938F-4712-9214-0C18CB9BB1D0}" srcOrd="6" destOrd="0" presId="urn:microsoft.com/office/officeart/2018/2/layout/IconVerticalSolidList"/>
    <dgm:cxn modelId="{20FA3203-740F-4B53-AC7B-73F59BC87284}" type="presParOf" srcId="{44079879-938F-4712-9214-0C18CB9BB1D0}" destId="{9B8D8884-4AF1-4539-93C1-D6073F95B33E}" srcOrd="0" destOrd="0" presId="urn:microsoft.com/office/officeart/2018/2/layout/IconVerticalSolidList"/>
    <dgm:cxn modelId="{4F8DB548-7B37-4D5C-9037-F5C17CE080E1}" type="presParOf" srcId="{44079879-938F-4712-9214-0C18CB9BB1D0}" destId="{C270D3A2-C68B-4619-A55D-F89E25DE4719}" srcOrd="1" destOrd="0" presId="urn:microsoft.com/office/officeart/2018/2/layout/IconVerticalSolidList"/>
    <dgm:cxn modelId="{4385E06A-A8B0-47BA-BD1D-5FBF81876620}" type="presParOf" srcId="{44079879-938F-4712-9214-0C18CB9BB1D0}" destId="{26CA7FA4-9586-424C-9CDF-6BEAFB968BE2}" srcOrd="2" destOrd="0" presId="urn:microsoft.com/office/officeart/2018/2/layout/IconVerticalSolidList"/>
    <dgm:cxn modelId="{2182FE1F-34C2-4206-8B00-70A013EAC4C2}" type="presParOf" srcId="{44079879-938F-4712-9214-0C18CB9BB1D0}" destId="{520B571E-A779-4C5D-A119-A0E3F7E169BC}" srcOrd="3" destOrd="0" presId="urn:microsoft.com/office/officeart/2018/2/layout/IconVerticalSolidList"/>
    <dgm:cxn modelId="{3188591C-ED61-48FA-8039-440F93DB5DC1}" type="presParOf" srcId="{8E2C8C42-1C7D-4B46-B52D-DAE658029141}" destId="{9E7DDC53-2CCF-4BDF-9370-C442CAEC8786}" srcOrd="7" destOrd="0" presId="urn:microsoft.com/office/officeart/2018/2/layout/IconVerticalSolidList"/>
    <dgm:cxn modelId="{28BE37F3-6B31-4228-83E9-E0A34511D4BA}" type="presParOf" srcId="{8E2C8C42-1C7D-4B46-B52D-DAE658029141}" destId="{46224CFE-39B3-41DA-A235-E0AB7D43BF97}" srcOrd="8" destOrd="0" presId="urn:microsoft.com/office/officeart/2018/2/layout/IconVerticalSolidList"/>
    <dgm:cxn modelId="{E60CDC65-4D1A-47A2-B1ED-9B5C635A8E41}" type="presParOf" srcId="{46224CFE-39B3-41DA-A235-E0AB7D43BF97}" destId="{904834E0-4B87-4FEC-BF01-A1BD3137C4FA}" srcOrd="0" destOrd="0" presId="urn:microsoft.com/office/officeart/2018/2/layout/IconVerticalSolidList"/>
    <dgm:cxn modelId="{E1B1ED56-DBA2-4BC7-B7BF-960907BB8CF8}" type="presParOf" srcId="{46224CFE-39B3-41DA-A235-E0AB7D43BF97}" destId="{0AC996FD-CDA0-49A2-BE82-6B9CE4586AF5}" srcOrd="1" destOrd="0" presId="urn:microsoft.com/office/officeart/2018/2/layout/IconVerticalSolidList"/>
    <dgm:cxn modelId="{5D7F14D4-C64D-4DD9-BB96-C621D02F3645}" type="presParOf" srcId="{46224CFE-39B3-41DA-A235-E0AB7D43BF97}" destId="{813E5872-CB26-4FEC-B6EA-C8654B9742F0}" srcOrd="2" destOrd="0" presId="urn:microsoft.com/office/officeart/2018/2/layout/IconVerticalSolidList"/>
    <dgm:cxn modelId="{7840A972-EBBF-4E04-AD1F-0BB1A10E7AF7}" type="presParOf" srcId="{46224CFE-39B3-41DA-A235-E0AB7D43BF97}" destId="{2D1445D7-D9A4-4C20-8F9F-5511E1BFADD7}" srcOrd="3" destOrd="0" presId="urn:microsoft.com/office/officeart/2018/2/layout/IconVerticalSolidList"/>
    <dgm:cxn modelId="{C21C8ACD-4230-457F-941A-55FCF95B5530}" type="presParOf" srcId="{8E2C8C42-1C7D-4B46-B52D-DAE658029141}" destId="{8586A3A1-3069-47B0-8B2C-25643750AE4F}" srcOrd="9" destOrd="0" presId="urn:microsoft.com/office/officeart/2018/2/layout/IconVerticalSolidList"/>
    <dgm:cxn modelId="{4E8EA57F-CDF9-4620-B076-F6D0733B6F3C}" type="presParOf" srcId="{8E2C8C42-1C7D-4B46-B52D-DAE658029141}" destId="{85A33206-898B-4763-B744-59850F00BEB4}" srcOrd="10" destOrd="0" presId="urn:microsoft.com/office/officeart/2018/2/layout/IconVerticalSolidList"/>
    <dgm:cxn modelId="{223F76A4-21B5-4C7C-991F-0C7D103E65C5}" type="presParOf" srcId="{85A33206-898B-4763-B744-59850F00BEB4}" destId="{601E0FA5-3C41-4273-973B-B78BCF182EF7}" srcOrd="0" destOrd="0" presId="urn:microsoft.com/office/officeart/2018/2/layout/IconVerticalSolidList"/>
    <dgm:cxn modelId="{2B92BCC8-EFE1-468C-BD65-371AC4516625}" type="presParOf" srcId="{85A33206-898B-4763-B744-59850F00BEB4}" destId="{DD49DDC0-5856-4776-93C3-C46C25A2B25E}" srcOrd="1" destOrd="0" presId="urn:microsoft.com/office/officeart/2018/2/layout/IconVerticalSolidList"/>
    <dgm:cxn modelId="{C6354D4F-916E-4E90-8C35-F9F92EE613D1}" type="presParOf" srcId="{85A33206-898B-4763-B744-59850F00BEB4}" destId="{71FA583E-7DD1-48BC-B77A-7D47720C0FFE}" srcOrd="2" destOrd="0" presId="urn:microsoft.com/office/officeart/2018/2/layout/IconVerticalSolidList"/>
    <dgm:cxn modelId="{F8018D67-B553-457A-A61C-662E0AC5BB15}" type="presParOf" srcId="{85A33206-898B-4763-B744-59850F00BEB4}" destId="{AED7C9CD-005F-467A-AC13-0CAB6840D54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451E55-801F-4B63-80B6-5EAF012660F8}">
      <dsp:nvSpPr>
        <dsp:cNvPr id="0" name=""/>
        <dsp:cNvSpPr/>
      </dsp:nvSpPr>
      <dsp:spPr>
        <a:xfrm>
          <a:off x="683905" y="198481"/>
          <a:ext cx="1921500" cy="19215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1E87B1-EFAE-4F88-BE93-7C0D5EEA35A2}">
      <dsp:nvSpPr>
        <dsp:cNvPr id="0" name=""/>
        <dsp:cNvSpPr/>
      </dsp:nvSpPr>
      <dsp:spPr>
        <a:xfrm>
          <a:off x="1093405" y="60798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BF3B20-9CD2-4EE7-BAF9-C58026CC85B2}">
      <dsp:nvSpPr>
        <dsp:cNvPr id="0" name=""/>
        <dsp:cNvSpPr/>
      </dsp:nvSpPr>
      <dsp:spPr>
        <a:xfrm>
          <a:off x="69655" y="2718481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800" kern="1200"/>
            <a:t>Language: </a:t>
          </a:r>
          <a:endParaRPr lang="en-US" sz="2800" kern="1200"/>
        </a:p>
      </dsp:txBody>
      <dsp:txXfrm>
        <a:off x="69655" y="2718481"/>
        <a:ext cx="3150000" cy="720000"/>
      </dsp:txXfrm>
    </dsp:sp>
    <dsp:sp modelId="{5567716E-C180-40E4-99F6-6B50F1A2E0E8}">
      <dsp:nvSpPr>
        <dsp:cNvPr id="0" name=""/>
        <dsp:cNvSpPr/>
      </dsp:nvSpPr>
      <dsp:spPr>
        <a:xfrm>
          <a:off x="4385155" y="198481"/>
          <a:ext cx="1921500" cy="19215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0AF4FB-8AAA-4A64-AD0F-F598379FC922}">
      <dsp:nvSpPr>
        <dsp:cNvPr id="0" name=""/>
        <dsp:cNvSpPr/>
      </dsp:nvSpPr>
      <dsp:spPr>
        <a:xfrm>
          <a:off x="4794655" y="60798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392317-B01F-4AC0-A1A1-BAE2BE32E16F}">
      <dsp:nvSpPr>
        <dsp:cNvPr id="0" name=""/>
        <dsp:cNvSpPr/>
      </dsp:nvSpPr>
      <dsp:spPr>
        <a:xfrm>
          <a:off x="3770905" y="2718481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800" kern="1200"/>
            <a:t>Methodology: </a:t>
          </a:r>
          <a:endParaRPr lang="en-US" sz="2800" kern="1200"/>
        </a:p>
      </dsp:txBody>
      <dsp:txXfrm>
        <a:off x="3770905" y="2718481"/>
        <a:ext cx="3150000" cy="720000"/>
      </dsp:txXfrm>
    </dsp:sp>
    <dsp:sp modelId="{5D03AE93-9A3F-4D60-9B51-94432F2EFE70}">
      <dsp:nvSpPr>
        <dsp:cNvPr id="0" name=""/>
        <dsp:cNvSpPr/>
      </dsp:nvSpPr>
      <dsp:spPr>
        <a:xfrm>
          <a:off x="8086406" y="198481"/>
          <a:ext cx="1921500" cy="19215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3E380F-692B-4A18-8F2F-937260E32792}">
      <dsp:nvSpPr>
        <dsp:cNvPr id="0" name=""/>
        <dsp:cNvSpPr/>
      </dsp:nvSpPr>
      <dsp:spPr>
        <a:xfrm>
          <a:off x="8495906" y="607981"/>
          <a:ext cx="1102500" cy="1102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BFC05-F603-41D5-AB4C-D8F1CEDC32C3}">
      <dsp:nvSpPr>
        <dsp:cNvPr id="0" name=""/>
        <dsp:cNvSpPr/>
      </dsp:nvSpPr>
      <dsp:spPr>
        <a:xfrm>
          <a:off x="7472156" y="2718481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800" kern="1200"/>
            <a:t>System: </a:t>
          </a:r>
          <a:endParaRPr lang="en-US" sz="2800" kern="1200"/>
        </a:p>
      </dsp:txBody>
      <dsp:txXfrm>
        <a:off x="7472156" y="2718481"/>
        <a:ext cx="315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1D2BA-B4C1-4C37-B927-2A14CB86199F}">
      <dsp:nvSpPr>
        <dsp:cNvPr id="0" name=""/>
        <dsp:cNvSpPr/>
      </dsp:nvSpPr>
      <dsp:spPr>
        <a:xfrm>
          <a:off x="0" y="40550"/>
          <a:ext cx="6171948" cy="8189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/>
            <a:t>Research</a:t>
          </a:r>
          <a:endParaRPr lang="en-US" sz="3500" kern="1200"/>
        </a:p>
      </dsp:txBody>
      <dsp:txXfrm>
        <a:off x="39980" y="80530"/>
        <a:ext cx="6091988" cy="739039"/>
      </dsp:txXfrm>
    </dsp:sp>
    <dsp:sp modelId="{CB392FC4-3F85-4F13-9865-EE30FD681E34}">
      <dsp:nvSpPr>
        <dsp:cNvPr id="0" name=""/>
        <dsp:cNvSpPr/>
      </dsp:nvSpPr>
      <dsp:spPr>
        <a:xfrm>
          <a:off x="0" y="960350"/>
          <a:ext cx="6171948" cy="81899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/>
            <a:t>Plan</a:t>
          </a:r>
          <a:endParaRPr lang="en-US" sz="3500" kern="1200"/>
        </a:p>
      </dsp:txBody>
      <dsp:txXfrm>
        <a:off x="39980" y="1000330"/>
        <a:ext cx="6091988" cy="739039"/>
      </dsp:txXfrm>
    </dsp:sp>
    <dsp:sp modelId="{61817775-C650-4A39-8D04-76A5ED0D53C7}">
      <dsp:nvSpPr>
        <dsp:cNvPr id="0" name=""/>
        <dsp:cNvSpPr/>
      </dsp:nvSpPr>
      <dsp:spPr>
        <a:xfrm>
          <a:off x="0" y="1880150"/>
          <a:ext cx="6171948" cy="81899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/>
            <a:t>Design</a:t>
          </a:r>
          <a:endParaRPr lang="en-US" sz="3500" kern="1200"/>
        </a:p>
      </dsp:txBody>
      <dsp:txXfrm>
        <a:off x="39980" y="1920130"/>
        <a:ext cx="6091988" cy="739039"/>
      </dsp:txXfrm>
    </dsp:sp>
    <dsp:sp modelId="{459E0F32-91A4-4DBC-93C4-484155C1A3BD}">
      <dsp:nvSpPr>
        <dsp:cNvPr id="0" name=""/>
        <dsp:cNvSpPr/>
      </dsp:nvSpPr>
      <dsp:spPr>
        <a:xfrm>
          <a:off x="0" y="2799950"/>
          <a:ext cx="6171948" cy="8189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Isolated Build &amp; Testing </a:t>
          </a:r>
          <a:endParaRPr lang="en-US" sz="3500" kern="1200" dirty="0"/>
        </a:p>
      </dsp:txBody>
      <dsp:txXfrm>
        <a:off x="39980" y="2839930"/>
        <a:ext cx="6091988" cy="739039"/>
      </dsp:txXfrm>
    </dsp:sp>
    <dsp:sp modelId="{ED272E32-B5D5-4D8F-9EBE-EAAE2E717FE5}">
      <dsp:nvSpPr>
        <dsp:cNvPr id="0" name=""/>
        <dsp:cNvSpPr/>
      </dsp:nvSpPr>
      <dsp:spPr>
        <a:xfrm>
          <a:off x="0" y="3719750"/>
          <a:ext cx="6171948" cy="81899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Integrated Build &amp; Testing</a:t>
          </a:r>
          <a:endParaRPr lang="en-US" sz="3500" kern="1200" dirty="0"/>
        </a:p>
      </dsp:txBody>
      <dsp:txXfrm>
        <a:off x="39980" y="3759730"/>
        <a:ext cx="6091988" cy="739039"/>
      </dsp:txXfrm>
    </dsp:sp>
    <dsp:sp modelId="{580545E4-86A6-4795-BDB9-B23D8A92BBFC}">
      <dsp:nvSpPr>
        <dsp:cNvPr id="0" name=""/>
        <dsp:cNvSpPr/>
      </dsp:nvSpPr>
      <dsp:spPr>
        <a:xfrm>
          <a:off x="0" y="4639549"/>
          <a:ext cx="6171948" cy="8189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Fully integrated Deployment</a:t>
          </a:r>
          <a:endParaRPr lang="en-US" sz="3500" kern="1200" dirty="0"/>
        </a:p>
      </dsp:txBody>
      <dsp:txXfrm>
        <a:off x="39980" y="4679529"/>
        <a:ext cx="6091988" cy="7390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EAB628-F1B2-42CF-83D2-590AA4CC81F7}">
      <dsp:nvSpPr>
        <dsp:cNvPr id="0" name=""/>
        <dsp:cNvSpPr/>
      </dsp:nvSpPr>
      <dsp:spPr>
        <a:xfrm>
          <a:off x="9397" y="186086"/>
          <a:ext cx="1404344" cy="8426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 dirty="0"/>
            <a:t>Send a console message</a:t>
          </a:r>
          <a:endParaRPr lang="en-US" sz="1300" kern="1200" dirty="0"/>
        </a:p>
      </dsp:txBody>
      <dsp:txXfrm>
        <a:off x="9397" y="186086"/>
        <a:ext cx="1404344" cy="842606"/>
      </dsp:txXfrm>
    </dsp:sp>
    <dsp:sp modelId="{18662D62-08D0-4A65-9AC5-0CA587E70540}">
      <dsp:nvSpPr>
        <dsp:cNvPr id="0" name=""/>
        <dsp:cNvSpPr/>
      </dsp:nvSpPr>
      <dsp:spPr>
        <a:xfrm>
          <a:off x="1554175" y="186086"/>
          <a:ext cx="1404344" cy="842606"/>
        </a:xfrm>
        <a:prstGeom prst="rect">
          <a:avLst/>
        </a:prstGeom>
        <a:solidFill>
          <a:schemeClr val="accent2">
            <a:hueOff val="-67949"/>
            <a:satOff val="-19"/>
            <a:lumOff val="3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Send a custom messagebox Alert</a:t>
          </a:r>
          <a:endParaRPr lang="en-US" sz="1300" kern="1200"/>
        </a:p>
      </dsp:txBody>
      <dsp:txXfrm>
        <a:off x="1554175" y="186086"/>
        <a:ext cx="1404344" cy="842606"/>
      </dsp:txXfrm>
    </dsp:sp>
    <dsp:sp modelId="{EE1D88CE-2780-4926-931A-E017064C18D9}">
      <dsp:nvSpPr>
        <dsp:cNvPr id="0" name=""/>
        <dsp:cNvSpPr/>
      </dsp:nvSpPr>
      <dsp:spPr>
        <a:xfrm>
          <a:off x="3098954" y="186086"/>
          <a:ext cx="1404344" cy="842606"/>
        </a:xfrm>
        <a:prstGeom prst="rect">
          <a:avLst/>
        </a:prstGeom>
        <a:solidFill>
          <a:schemeClr val="accent2">
            <a:hueOff val="-135899"/>
            <a:satOff val="-38"/>
            <a:lumOff val="6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Remote Shutdown (+ Remote Shutdown with custom message)</a:t>
          </a:r>
          <a:endParaRPr lang="en-US" sz="1300" kern="1200"/>
        </a:p>
      </dsp:txBody>
      <dsp:txXfrm>
        <a:off x="3098954" y="186086"/>
        <a:ext cx="1404344" cy="842606"/>
      </dsp:txXfrm>
    </dsp:sp>
    <dsp:sp modelId="{F694E8B0-0F8A-46D5-8D89-E50BD2F590D0}">
      <dsp:nvSpPr>
        <dsp:cNvPr id="0" name=""/>
        <dsp:cNvSpPr/>
      </dsp:nvSpPr>
      <dsp:spPr>
        <a:xfrm>
          <a:off x="4643733" y="186086"/>
          <a:ext cx="1404344" cy="842606"/>
        </a:xfrm>
        <a:prstGeom prst="rect">
          <a:avLst/>
        </a:prstGeom>
        <a:solidFill>
          <a:schemeClr val="accent2">
            <a:hueOff val="-203848"/>
            <a:satOff val="-57"/>
            <a:lumOff val="9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Remote Lock Device</a:t>
          </a:r>
          <a:endParaRPr lang="en-US" sz="1300" kern="1200"/>
        </a:p>
      </dsp:txBody>
      <dsp:txXfrm>
        <a:off x="4643733" y="186086"/>
        <a:ext cx="1404344" cy="842606"/>
      </dsp:txXfrm>
    </dsp:sp>
    <dsp:sp modelId="{073FF122-80D8-4555-B743-EE8F39199324}">
      <dsp:nvSpPr>
        <dsp:cNvPr id="0" name=""/>
        <dsp:cNvSpPr/>
      </dsp:nvSpPr>
      <dsp:spPr>
        <a:xfrm>
          <a:off x="6188512" y="186086"/>
          <a:ext cx="1404344" cy="842606"/>
        </a:xfrm>
        <a:prstGeom prst="rect">
          <a:avLst/>
        </a:prstGeom>
        <a:solidFill>
          <a:schemeClr val="accent2">
            <a:hueOff val="-271797"/>
            <a:satOff val="-76"/>
            <a:lumOff val="12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Remote Restart</a:t>
          </a:r>
          <a:endParaRPr lang="en-US" sz="1300" kern="1200"/>
        </a:p>
      </dsp:txBody>
      <dsp:txXfrm>
        <a:off x="6188512" y="186086"/>
        <a:ext cx="1404344" cy="842606"/>
      </dsp:txXfrm>
    </dsp:sp>
    <dsp:sp modelId="{5D4C72E0-C01B-4FB8-9F5E-24161DA32B55}">
      <dsp:nvSpPr>
        <dsp:cNvPr id="0" name=""/>
        <dsp:cNvSpPr/>
      </dsp:nvSpPr>
      <dsp:spPr>
        <a:xfrm>
          <a:off x="7733291" y="186086"/>
          <a:ext cx="1404344" cy="842606"/>
        </a:xfrm>
        <a:prstGeom prst="rect">
          <a:avLst/>
        </a:prstGeom>
        <a:solidFill>
          <a:schemeClr val="accent2">
            <a:hueOff val="-339746"/>
            <a:satOff val="-95"/>
            <a:lumOff val="16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Play Starwars Via Telnet Connection</a:t>
          </a:r>
          <a:endParaRPr lang="en-US" sz="1300" kern="1200"/>
        </a:p>
      </dsp:txBody>
      <dsp:txXfrm>
        <a:off x="7733291" y="186086"/>
        <a:ext cx="1404344" cy="842606"/>
      </dsp:txXfrm>
    </dsp:sp>
    <dsp:sp modelId="{8F9D74FD-ED36-4F30-B0C3-800CBE9C2C68}">
      <dsp:nvSpPr>
        <dsp:cNvPr id="0" name=""/>
        <dsp:cNvSpPr/>
      </dsp:nvSpPr>
      <dsp:spPr>
        <a:xfrm>
          <a:off x="9278070" y="186086"/>
          <a:ext cx="1404344" cy="842606"/>
        </a:xfrm>
        <a:prstGeom prst="rect">
          <a:avLst/>
        </a:prstGeom>
        <a:solidFill>
          <a:schemeClr val="accent2">
            <a:hueOff val="-407696"/>
            <a:satOff val="-114"/>
            <a:lumOff val="19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Play Chess Via Telnet Connection</a:t>
          </a:r>
          <a:endParaRPr lang="en-US" sz="1300" kern="1200"/>
        </a:p>
      </dsp:txBody>
      <dsp:txXfrm>
        <a:off x="9278070" y="186086"/>
        <a:ext cx="1404344" cy="842606"/>
      </dsp:txXfrm>
    </dsp:sp>
    <dsp:sp modelId="{BCB6FE53-865E-4A18-9062-8202EECBC800}">
      <dsp:nvSpPr>
        <dsp:cNvPr id="0" name=""/>
        <dsp:cNvSpPr/>
      </dsp:nvSpPr>
      <dsp:spPr>
        <a:xfrm>
          <a:off x="9397" y="1169128"/>
          <a:ext cx="1404344" cy="842606"/>
        </a:xfrm>
        <a:prstGeom prst="rect">
          <a:avLst/>
        </a:prstGeom>
        <a:solidFill>
          <a:schemeClr val="accent2">
            <a:hueOff val="-475645"/>
            <a:satOff val="-133"/>
            <a:lumOff val="22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Check the Weather Via Telnet Connection</a:t>
          </a:r>
          <a:endParaRPr lang="en-US" sz="1300" kern="1200"/>
        </a:p>
      </dsp:txBody>
      <dsp:txXfrm>
        <a:off x="9397" y="1169128"/>
        <a:ext cx="1404344" cy="842606"/>
      </dsp:txXfrm>
    </dsp:sp>
    <dsp:sp modelId="{2426F0CF-D600-49C7-9879-C99ED7AAA9C6}">
      <dsp:nvSpPr>
        <dsp:cNvPr id="0" name=""/>
        <dsp:cNvSpPr/>
      </dsp:nvSpPr>
      <dsp:spPr>
        <a:xfrm>
          <a:off x="1554175" y="1169128"/>
          <a:ext cx="1404344" cy="842606"/>
        </a:xfrm>
        <a:prstGeom prst="rect">
          <a:avLst/>
        </a:prstGeom>
        <a:solidFill>
          <a:schemeClr val="accent2">
            <a:hueOff val="-543594"/>
            <a:satOff val="-152"/>
            <a:lumOff val="25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Enable Telnet Client</a:t>
          </a:r>
          <a:endParaRPr lang="en-US" sz="1300" kern="1200"/>
        </a:p>
      </dsp:txBody>
      <dsp:txXfrm>
        <a:off x="1554175" y="1169128"/>
        <a:ext cx="1404344" cy="842606"/>
      </dsp:txXfrm>
    </dsp:sp>
    <dsp:sp modelId="{20EB5C9B-488E-4A39-8301-51B2DD15DE9E}">
      <dsp:nvSpPr>
        <dsp:cNvPr id="0" name=""/>
        <dsp:cNvSpPr/>
      </dsp:nvSpPr>
      <dsp:spPr>
        <a:xfrm>
          <a:off x="3098954" y="1169128"/>
          <a:ext cx="1404344" cy="842606"/>
        </a:xfrm>
        <a:prstGeom prst="rect">
          <a:avLst/>
        </a:prstGeom>
        <a:solidFill>
          <a:schemeClr val="accent2">
            <a:hueOff val="-611543"/>
            <a:satOff val="-171"/>
            <a:lumOff val="28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Start Keylogger  </a:t>
          </a:r>
          <a:r>
            <a:rPr lang="en-GB" sz="1300" i="1" kern="1200">
              <a:sym typeface="Wingdings" panose="05000000000000000000" pitchFamily="2" charset="2"/>
            </a:rPr>
            <a:t></a:t>
          </a:r>
          <a:r>
            <a:rPr lang="en-GB" sz="1300" i="1" kern="1200"/>
            <a:t> Stop Keylogger</a:t>
          </a:r>
          <a:endParaRPr lang="en-US" sz="1300" kern="1200"/>
        </a:p>
      </dsp:txBody>
      <dsp:txXfrm>
        <a:off x="3098954" y="1169128"/>
        <a:ext cx="1404344" cy="842606"/>
      </dsp:txXfrm>
    </dsp:sp>
    <dsp:sp modelId="{B7F53474-FCEC-45CF-BAC2-843E0F875808}">
      <dsp:nvSpPr>
        <dsp:cNvPr id="0" name=""/>
        <dsp:cNvSpPr/>
      </dsp:nvSpPr>
      <dsp:spPr>
        <a:xfrm>
          <a:off x="4643733" y="1169128"/>
          <a:ext cx="1404344" cy="842606"/>
        </a:xfrm>
        <a:prstGeom prst="rect">
          <a:avLst/>
        </a:prstGeom>
        <a:solidFill>
          <a:schemeClr val="accent2">
            <a:hueOff val="-679493"/>
            <a:satOff val="-190"/>
            <a:lumOff val="32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Retrieve Keylogs</a:t>
          </a:r>
          <a:endParaRPr lang="en-US" sz="1300" kern="1200"/>
        </a:p>
      </dsp:txBody>
      <dsp:txXfrm>
        <a:off x="4643733" y="1169128"/>
        <a:ext cx="1404344" cy="842606"/>
      </dsp:txXfrm>
    </dsp:sp>
    <dsp:sp modelId="{90801B83-4E44-42C6-8A2C-FE80F6A6D54D}">
      <dsp:nvSpPr>
        <dsp:cNvPr id="0" name=""/>
        <dsp:cNvSpPr/>
      </dsp:nvSpPr>
      <dsp:spPr>
        <a:xfrm>
          <a:off x="6188512" y="1169128"/>
          <a:ext cx="1404344" cy="842606"/>
        </a:xfrm>
        <a:prstGeom prst="rect">
          <a:avLst/>
        </a:prstGeom>
        <a:solidFill>
          <a:schemeClr val="accent2">
            <a:hueOff val="-747442"/>
            <a:satOff val="-209"/>
            <a:lumOff val="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Retrieve Clipboard Contents</a:t>
          </a:r>
          <a:endParaRPr lang="en-US" sz="1300" kern="1200"/>
        </a:p>
      </dsp:txBody>
      <dsp:txXfrm>
        <a:off x="6188512" y="1169128"/>
        <a:ext cx="1404344" cy="842606"/>
      </dsp:txXfrm>
    </dsp:sp>
    <dsp:sp modelId="{B31F3BC3-95CB-4E83-9C95-EDFAB068303D}">
      <dsp:nvSpPr>
        <dsp:cNvPr id="0" name=""/>
        <dsp:cNvSpPr/>
      </dsp:nvSpPr>
      <dsp:spPr>
        <a:xfrm>
          <a:off x="7733291" y="1169128"/>
          <a:ext cx="1404344" cy="842606"/>
        </a:xfrm>
        <a:prstGeom prst="rect">
          <a:avLst/>
        </a:prstGeom>
        <a:solidFill>
          <a:schemeClr val="accent2">
            <a:hueOff val="-815391"/>
            <a:satOff val="-228"/>
            <a:lumOff val="38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Send a File</a:t>
          </a:r>
          <a:endParaRPr lang="en-US" sz="1300" kern="1200"/>
        </a:p>
      </dsp:txBody>
      <dsp:txXfrm>
        <a:off x="7733291" y="1169128"/>
        <a:ext cx="1404344" cy="842606"/>
      </dsp:txXfrm>
    </dsp:sp>
    <dsp:sp modelId="{9FA8CE40-466A-450D-B4B5-2DDE2F6D028D}">
      <dsp:nvSpPr>
        <dsp:cNvPr id="0" name=""/>
        <dsp:cNvSpPr/>
      </dsp:nvSpPr>
      <dsp:spPr>
        <a:xfrm>
          <a:off x="9278070" y="1169128"/>
          <a:ext cx="1404344" cy="842606"/>
        </a:xfrm>
        <a:prstGeom prst="rect">
          <a:avLst/>
        </a:prstGeom>
        <a:solidFill>
          <a:schemeClr val="accent2">
            <a:hueOff val="-883341"/>
            <a:satOff val="-247"/>
            <a:lumOff val="41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Retrieve a File / Folder</a:t>
          </a:r>
          <a:endParaRPr lang="en-US" sz="1300" kern="1200"/>
        </a:p>
      </dsp:txBody>
      <dsp:txXfrm>
        <a:off x="9278070" y="1169128"/>
        <a:ext cx="1404344" cy="842606"/>
      </dsp:txXfrm>
    </dsp:sp>
    <dsp:sp modelId="{9B60B611-3DE7-468A-9A9D-AF6A01E105C3}">
      <dsp:nvSpPr>
        <dsp:cNvPr id="0" name=""/>
        <dsp:cNvSpPr/>
      </dsp:nvSpPr>
      <dsp:spPr>
        <a:xfrm>
          <a:off x="9397" y="2152169"/>
          <a:ext cx="1404344" cy="842606"/>
        </a:xfrm>
        <a:prstGeom prst="rect">
          <a:avLst/>
        </a:prstGeom>
        <a:solidFill>
          <a:schemeClr val="accent2">
            <a:hueOff val="-951290"/>
            <a:satOff val="-266"/>
            <a:lumOff val="44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Obtain information about the target system</a:t>
          </a:r>
          <a:endParaRPr lang="en-US" sz="1300" kern="1200"/>
        </a:p>
      </dsp:txBody>
      <dsp:txXfrm>
        <a:off x="9397" y="2152169"/>
        <a:ext cx="1404344" cy="842606"/>
      </dsp:txXfrm>
    </dsp:sp>
    <dsp:sp modelId="{8098FB81-AB63-47B8-9B0B-CDBEB63A311E}">
      <dsp:nvSpPr>
        <dsp:cNvPr id="0" name=""/>
        <dsp:cNvSpPr/>
      </dsp:nvSpPr>
      <dsp:spPr>
        <a:xfrm>
          <a:off x="1554175" y="2152169"/>
          <a:ext cx="1404344" cy="842606"/>
        </a:xfrm>
        <a:prstGeom prst="rect">
          <a:avLst/>
        </a:prstGeom>
        <a:solidFill>
          <a:schemeClr val="accent2">
            <a:hueOff val="-1019239"/>
            <a:satOff val="-285"/>
            <a:lumOff val="48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Execute a file</a:t>
          </a:r>
          <a:endParaRPr lang="en-US" sz="1300" kern="1200"/>
        </a:p>
      </dsp:txBody>
      <dsp:txXfrm>
        <a:off x="1554175" y="2152169"/>
        <a:ext cx="1404344" cy="842606"/>
      </dsp:txXfrm>
    </dsp:sp>
    <dsp:sp modelId="{2D67FCF8-17A2-46F8-8B9A-0511CCD830CF}">
      <dsp:nvSpPr>
        <dsp:cNvPr id="0" name=""/>
        <dsp:cNvSpPr/>
      </dsp:nvSpPr>
      <dsp:spPr>
        <a:xfrm>
          <a:off x="3098954" y="2152169"/>
          <a:ext cx="1404344" cy="842606"/>
        </a:xfrm>
        <a:prstGeom prst="rect">
          <a:avLst/>
        </a:prstGeom>
        <a:solidFill>
          <a:schemeClr val="accent2">
            <a:hueOff val="-1087188"/>
            <a:satOff val="-304"/>
            <a:lumOff val="51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Screenshot</a:t>
          </a:r>
          <a:endParaRPr lang="en-US" sz="1300" kern="1200"/>
        </a:p>
      </dsp:txBody>
      <dsp:txXfrm>
        <a:off x="3098954" y="2152169"/>
        <a:ext cx="1404344" cy="842606"/>
      </dsp:txXfrm>
    </dsp:sp>
    <dsp:sp modelId="{A8061A9B-7F67-4D5D-B7A5-5AE0D83F3694}">
      <dsp:nvSpPr>
        <dsp:cNvPr id="0" name=""/>
        <dsp:cNvSpPr/>
      </dsp:nvSpPr>
      <dsp:spPr>
        <a:xfrm>
          <a:off x="4643733" y="2152169"/>
          <a:ext cx="1404344" cy="842606"/>
        </a:xfrm>
        <a:prstGeom prst="rect">
          <a:avLst/>
        </a:prstGeom>
        <a:solidFill>
          <a:schemeClr val="accent2">
            <a:hueOff val="-1155138"/>
            <a:satOff val="-323"/>
            <a:lumOff val="54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Series of screenshots </a:t>
          </a:r>
          <a:r>
            <a:rPr lang="en-GB" sz="1300" i="1" kern="1200">
              <a:sym typeface="Wingdings" panose="05000000000000000000" pitchFamily="2" charset="2"/>
            </a:rPr>
            <a:t></a:t>
          </a:r>
          <a:r>
            <a:rPr lang="en-GB" sz="1300" i="1" kern="1200"/>
            <a:t> Video</a:t>
          </a:r>
          <a:endParaRPr lang="en-US" sz="1300" kern="1200"/>
        </a:p>
      </dsp:txBody>
      <dsp:txXfrm>
        <a:off x="4643733" y="2152169"/>
        <a:ext cx="1404344" cy="842606"/>
      </dsp:txXfrm>
    </dsp:sp>
    <dsp:sp modelId="{B4356620-7E90-4397-8D00-69493022C982}">
      <dsp:nvSpPr>
        <dsp:cNvPr id="0" name=""/>
        <dsp:cNvSpPr/>
      </dsp:nvSpPr>
      <dsp:spPr>
        <a:xfrm>
          <a:off x="6188512" y="2152169"/>
          <a:ext cx="1404344" cy="842606"/>
        </a:xfrm>
        <a:prstGeom prst="rect">
          <a:avLst/>
        </a:prstGeom>
        <a:solidFill>
          <a:schemeClr val="accent2">
            <a:hueOff val="-1223087"/>
            <a:satOff val="-342"/>
            <a:lumOff val="57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Reverse shell</a:t>
          </a:r>
          <a:endParaRPr lang="en-US" sz="1300" kern="1200"/>
        </a:p>
      </dsp:txBody>
      <dsp:txXfrm>
        <a:off x="6188512" y="2152169"/>
        <a:ext cx="1404344" cy="842606"/>
      </dsp:txXfrm>
    </dsp:sp>
    <dsp:sp modelId="{22C50199-3554-4786-B638-60D50D7219C7}">
      <dsp:nvSpPr>
        <dsp:cNvPr id="0" name=""/>
        <dsp:cNvSpPr/>
      </dsp:nvSpPr>
      <dsp:spPr>
        <a:xfrm>
          <a:off x="7733291" y="2152169"/>
          <a:ext cx="1404344" cy="842606"/>
        </a:xfrm>
        <a:prstGeom prst="rect">
          <a:avLst/>
        </a:prstGeom>
        <a:solidFill>
          <a:schemeClr val="accent2">
            <a:hueOff val="-1291036"/>
            <a:satOff val="-361"/>
            <a:lumOff val="60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Send an email</a:t>
          </a:r>
          <a:endParaRPr lang="en-US" sz="1300" kern="1200"/>
        </a:p>
      </dsp:txBody>
      <dsp:txXfrm>
        <a:off x="7733291" y="2152169"/>
        <a:ext cx="1404344" cy="842606"/>
      </dsp:txXfrm>
    </dsp:sp>
    <dsp:sp modelId="{92916D6B-9C7C-4784-9EEA-B87AB9E2AB56}">
      <dsp:nvSpPr>
        <dsp:cNvPr id="0" name=""/>
        <dsp:cNvSpPr/>
      </dsp:nvSpPr>
      <dsp:spPr>
        <a:xfrm>
          <a:off x="9278070" y="2152169"/>
          <a:ext cx="1404344" cy="842606"/>
        </a:xfrm>
        <a:prstGeom prst="rect">
          <a:avLst/>
        </a:prstGeom>
        <a:solidFill>
          <a:schemeClr val="accent2">
            <a:hueOff val="-1358986"/>
            <a:satOff val="-380"/>
            <a:lumOff val="64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Auto emailer – start /stop</a:t>
          </a:r>
          <a:endParaRPr lang="en-US" sz="1300" kern="1200"/>
        </a:p>
      </dsp:txBody>
      <dsp:txXfrm>
        <a:off x="9278070" y="2152169"/>
        <a:ext cx="1404344" cy="842606"/>
      </dsp:txXfrm>
    </dsp:sp>
    <dsp:sp modelId="{9DEEBCF7-1561-4478-865D-E27355C8C26D}">
      <dsp:nvSpPr>
        <dsp:cNvPr id="0" name=""/>
        <dsp:cNvSpPr/>
      </dsp:nvSpPr>
      <dsp:spPr>
        <a:xfrm>
          <a:off x="3587512" y="3135210"/>
          <a:ext cx="1688176" cy="315665"/>
        </a:xfrm>
        <a:prstGeom prst="rect">
          <a:avLst/>
        </a:prstGeom>
        <a:solidFill>
          <a:schemeClr val="accent2">
            <a:hueOff val="-1426935"/>
            <a:satOff val="-399"/>
            <a:lumOff val="67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 dirty="0"/>
            <a:t>Record Webcam</a:t>
          </a:r>
          <a:endParaRPr lang="en-US" sz="1300" kern="1200" dirty="0"/>
        </a:p>
      </dsp:txBody>
      <dsp:txXfrm>
        <a:off x="3587512" y="3135210"/>
        <a:ext cx="1688176" cy="315665"/>
      </dsp:txXfrm>
    </dsp:sp>
    <dsp:sp modelId="{0ADDAF67-2D7D-434F-A5B8-712614DA02C0}">
      <dsp:nvSpPr>
        <dsp:cNvPr id="0" name=""/>
        <dsp:cNvSpPr/>
      </dsp:nvSpPr>
      <dsp:spPr>
        <a:xfrm>
          <a:off x="5416123" y="3135210"/>
          <a:ext cx="1688176" cy="315665"/>
        </a:xfrm>
        <a:prstGeom prst="rect">
          <a:avLst/>
        </a:prstGeom>
        <a:solidFill>
          <a:schemeClr val="accent2">
            <a:hueOff val="-1494884"/>
            <a:satOff val="-418"/>
            <a:lumOff val="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 dirty="0"/>
            <a:t>Playback recording</a:t>
          </a:r>
          <a:endParaRPr lang="en-US" sz="1300" kern="1200" dirty="0"/>
        </a:p>
      </dsp:txBody>
      <dsp:txXfrm>
        <a:off x="5416123" y="3135210"/>
        <a:ext cx="1688176" cy="3156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A412E-EB3D-40B5-8CFC-03BD19824D35}">
      <dsp:nvSpPr>
        <dsp:cNvPr id="0" name=""/>
        <dsp:cNvSpPr/>
      </dsp:nvSpPr>
      <dsp:spPr>
        <a:xfrm>
          <a:off x="0" y="660"/>
          <a:ext cx="5715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298E1C-E6C3-424D-856C-DA3F7B6F1D50}">
      <dsp:nvSpPr>
        <dsp:cNvPr id="0" name=""/>
        <dsp:cNvSpPr/>
      </dsp:nvSpPr>
      <dsp:spPr>
        <a:xfrm>
          <a:off x="0" y="660"/>
          <a:ext cx="5715000" cy="772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Lightweight, </a:t>
          </a:r>
          <a:endParaRPr lang="en-US" sz="3600" kern="1200"/>
        </a:p>
      </dsp:txBody>
      <dsp:txXfrm>
        <a:off x="0" y="660"/>
        <a:ext cx="5715000" cy="772697"/>
      </dsp:txXfrm>
    </dsp:sp>
    <dsp:sp modelId="{AB536D6D-ACAA-4481-913F-C2AFAF7F6769}">
      <dsp:nvSpPr>
        <dsp:cNvPr id="0" name=""/>
        <dsp:cNvSpPr/>
      </dsp:nvSpPr>
      <dsp:spPr>
        <a:xfrm>
          <a:off x="0" y="773357"/>
          <a:ext cx="5715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A0D2F-4D28-4E3A-BF08-6DF624CF7F98}">
      <dsp:nvSpPr>
        <dsp:cNvPr id="0" name=""/>
        <dsp:cNvSpPr/>
      </dsp:nvSpPr>
      <dsp:spPr>
        <a:xfrm>
          <a:off x="0" y="773357"/>
          <a:ext cx="5715000" cy="772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Fast, </a:t>
          </a:r>
          <a:endParaRPr lang="en-US" sz="3600" kern="1200"/>
        </a:p>
      </dsp:txBody>
      <dsp:txXfrm>
        <a:off x="0" y="773357"/>
        <a:ext cx="5715000" cy="772697"/>
      </dsp:txXfrm>
    </dsp:sp>
    <dsp:sp modelId="{B7BB47D9-BFB5-4061-B88A-9A968C9F1100}">
      <dsp:nvSpPr>
        <dsp:cNvPr id="0" name=""/>
        <dsp:cNvSpPr/>
      </dsp:nvSpPr>
      <dsp:spPr>
        <a:xfrm>
          <a:off x="0" y="1546054"/>
          <a:ext cx="5715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17FE11-FB9F-433F-A18D-4B7F0B8806F1}">
      <dsp:nvSpPr>
        <dsp:cNvPr id="0" name=""/>
        <dsp:cNvSpPr/>
      </dsp:nvSpPr>
      <dsp:spPr>
        <a:xfrm>
          <a:off x="0" y="1546054"/>
          <a:ext cx="5715000" cy="772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OpenSource,</a:t>
          </a:r>
          <a:endParaRPr lang="en-US" sz="3600" kern="1200"/>
        </a:p>
      </dsp:txBody>
      <dsp:txXfrm>
        <a:off x="0" y="1546054"/>
        <a:ext cx="5715000" cy="772697"/>
      </dsp:txXfrm>
    </dsp:sp>
    <dsp:sp modelId="{EC88D674-C5DD-4A21-8EE5-7FB85C2ED4C3}">
      <dsp:nvSpPr>
        <dsp:cNvPr id="0" name=""/>
        <dsp:cNvSpPr/>
      </dsp:nvSpPr>
      <dsp:spPr>
        <a:xfrm>
          <a:off x="0" y="2318751"/>
          <a:ext cx="5715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CC429-FBF1-4FD5-9676-C7F62ABE51B1}">
      <dsp:nvSpPr>
        <dsp:cNvPr id="0" name=""/>
        <dsp:cNvSpPr/>
      </dsp:nvSpPr>
      <dsp:spPr>
        <a:xfrm>
          <a:off x="0" y="2318751"/>
          <a:ext cx="5715000" cy="772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Free, </a:t>
          </a:r>
          <a:endParaRPr lang="en-US" sz="3600" kern="1200"/>
        </a:p>
      </dsp:txBody>
      <dsp:txXfrm>
        <a:off x="0" y="2318751"/>
        <a:ext cx="5715000" cy="772697"/>
      </dsp:txXfrm>
    </dsp:sp>
    <dsp:sp modelId="{234D7F93-D7AD-4351-A89F-28D38982461B}">
      <dsp:nvSpPr>
        <dsp:cNvPr id="0" name=""/>
        <dsp:cNvSpPr/>
      </dsp:nvSpPr>
      <dsp:spPr>
        <a:xfrm>
          <a:off x="0" y="3091448"/>
          <a:ext cx="5715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44730A-2A69-437A-A0AA-BCB506B3D3EF}">
      <dsp:nvSpPr>
        <dsp:cNvPr id="0" name=""/>
        <dsp:cNvSpPr/>
      </dsp:nvSpPr>
      <dsp:spPr>
        <a:xfrm>
          <a:off x="0" y="3091448"/>
          <a:ext cx="5715000" cy="772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Easy to use, </a:t>
          </a:r>
          <a:endParaRPr lang="en-US" sz="3600" kern="1200"/>
        </a:p>
      </dsp:txBody>
      <dsp:txXfrm>
        <a:off x="0" y="3091448"/>
        <a:ext cx="5715000" cy="772697"/>
      </dsp:txXfrm>
    </dsp:sp>
    <dsp:sp modelId="{AD49C8B2-4D8E-4A47-A40C-1F4046655D5F}">
      <dsp:nvSpPr>
        <dsp:cNvPr id="0" name=""/>
        <dsp:cNvSpPr/>
      </dsp:nvSpPr>
      <dsp:spPr>
        <a:xfrm>
          <a:off x="0" y="3864145"/>
          <a:ext cx="5715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C0B441-B822-4E41-8916-69B1534B03A7}">
      <dsp:nvSpPr>
        <dsp:cNvPr id="0" name=""/>
        <dsp:cNvSpPr/>
      </dsp:nvSpPr>
      <dsp:spPr>
        <a:xfrm>
          <a:off x="0" y="3864145"/>
          <a:ext cx="5715000" cy="772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Easy to modify and expand</a:t>
          </a:r>
          <a:endParaRPr lang="en-US" sz="3600" kern="1200"/>
        </a:p>
      </dsp:txBody>
      <dsp:txXfrm>
        <a:off x="0" y="3864145"/>
        <a:ext cx="5715000" cy="772697"/>
      </dsp:txXfrm>
    </dsp:sp>
    <dsp:sp modelId="{76C29E49-ADA9-460C-9FC8-92D7E98CAC2E}">
      <dsp:nvSpPr>
        <dsp:cNvPr id="0" name=""/>
        <dsp:cNvSpPr/>
      </dsp:nvSpPr>
      <dsp:spPr>
        <a:xfrm>
          <a:off x="0" y="4636842"/>
          <a:ext cx="5715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9FCBE5-2C6A-4236-8E46-42D16DE3A94C}">
      <dsp:nvSpPr>
        <dsp:cNvPr id="0" name=""/>
        <dsp:cNvSpPr/>
      </dsp:nvSpPr>
      <dsp:spPr>
        <a:xfrm>
          <a:off x="0" y="4636842"/>
          <a:ext cx="5715000" cy="772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Simple / effective</a:t>
          </a:r>
          <a:endParaRPr lang="en-US" sz="3600" kern="1200"/>
        </a:p>
      </dsp:txBody>
      <dsp:txXfrm>
        <a:off x="0" y="4636842"/>
        <a:ext cx="5715000" cy="7726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F9CCFC-7E4D-4EC9-BC3D-C3277E73D7D5}">
      <dsp:nvSpPr>
        <dsp:cNvPr id="0" name=""/>
        <dsp:cNvSpPr/>
      </dsp:nvSpPr>
      <dsp:spPr>
        <a:xfrm>
          <a:off x="440619" y="1708"/>
          <a:ext cx="1816772" cy="109006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Presentation structure</a:t>
          </a:r>
          <a:endParaRPr lang="en-US" sz="2300" kern="1200"/>
        </a:p>
      </dsp:txBody>
      <dsp:txXfrm>
        <a:off x="440619" y="1708"/>
        <a:ext cx="1816772" cy="1090063"/>
      </dsp:txXfrm>
    </dsp:sp>
    <dsp:sp modelId="{39176E14-D728-407F-90B0-5D3142F61EE5}">
      <dsp:nvSpPr>
        <dsp:cNvPr id="0" name=""/>
        <dsp:cNvSpPr/>
      </dsp:nvSpPr>
      <dsp:spPr>
        <a:xfrm>
          <a:off x="2439069" y="1708"/>
          <a:ext cx="1816772" cy="109006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Content order</a:t>
          </a:r>
          <a:endParaRPr lang="en-US" sz="2300" kern="1200"/>
        </a:p>
      </dsp:txBody>
      <dsp:txXfrm>
        <a:off x="2439069" y="1708"/>
        <a:ext cx="1816772" cy="1090063"/>
      </dsp:txXfrm>
    </dsp:sp>
    <dsp:sp modelId="{424806AB-B2AA-4F49-877B-F3122EC367D1}">
      <dsp:nvSpPr>
        <dsp:cNvPr id="0" name=""/>
        <dsp:cNvSpPr/>
      </dsp:nvSpPr>
      <dsp:spPr>
        <a:xfrm>
          <a:off x="4437519" y="1708"/>
          <a:ext cx="1816772" cy="109006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Content balance</a:t>
          </a:r>
          <a:endParaRPr lang="en-US" sz="2300" kern="1200"/>
        </a:p>
      </dsp:txBody>
      <dsp:txXfrm>
        <a:off x="4437519" y="1708"/>
        <a:ext cx="1816772" cy="1090063"/>
      </dsp:txXfrm>
    </dsp:sp>
    <dsp:sp modelId="{F0D54988-0732-47A9-8B47-9222BEDBED1E}">
      <dsp:nvSpPr>
        <dsp:cNvPr id="0" name=""/>
        <dsp:cNvSpPr/>
      </dsp:nvSpPr>
      <dsp:spPr>
        <a:xfrm>
          <a:off x="6435969" y="1708"/>
          <a:ext cx="1816772" cy="109006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Content distribution</a:t>
          </a:r>
          <a:endParaRPr lang="en-US" sz="2300" kern="1200"/>
        </a:p>
      </dsp:txBody>
      <dsp:txXfrm>
        <a:off x="6435969" y="1708"/>
        <a:ext cx="1816772" cy="1090063"/>
      </dsp:txXfrm>
    </dsp:sp>
    <dsp:sp modelId="{5E3B45F6-CABC-4698-A04E-AA4BAC2D2A0F}">
      <dsp:nvSpPr>
        <dsp:cNvPr id="0" name=""/>
        <dsp:cNvSpPr/>
      </dsp:nvSpPr>
      <dsp:spPr>
        <a:xfrm>
          <a:off x="8434419" y="1708"/>
          <a:ext cx="1816772" cy="109006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Planning</a:t>
          </a:r>
          <a:endParaRPr lang="en-US" sz="2300" kern="1200"/>
        </a:p>
      </dsp:txBody>
      <dsp:txXfrm>
        <a:off x="8434419" y="1708"/>
        <a:ext cx="1816772" cy="1090063"/>
      </dsp:txXfrm>
    </dsp:sp>
    <dsp:sp modelId="{809A114C-D1AA-4B71-A7FD-6F8AF5820B78}">
      <dsp:nvSpPr>
        <dsp:cNvPr id="0" name=""/>
        <dsp:cNvSpPr/>
      </dsp:nvSpPr>
      <dsp:spPr>
        <a:xfrm>
          <a:off x="440619" y="1273449"/>
          <a:ext cx="1816772" cy="109006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Problem definition / objectives</a:t>
          </a:r>
          <a:endParaRPr lang="en-US" sz="2300" kern="1200"/>
        </a:p>
      </dsp:txBody>
      <dsp:txXfrm>
        <a:off x="440619" y="1273449"/>
        <a:ext cx="1816772" cy="1090063"/>
      </dsp:txXfrm>
    </dsp:sp>
    <dsp:sp modelId="{CB410FEA-6777-4511-A190-E1F36EB99DEC}">
      <dsp:nvSpPr>
        <dsp:cNvPr id="0" name=""/>
        <dsp:cNvSpPr/>
      </dsp:nvSpPr>
      <dsp:spPr>
        <a:xfrm>
          <a:off x="2439069" y="1273449"/>
          <a:ext cx="1816772" cy="109006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Results </a:t>
          </a:r>
          <a:endParaRPr lang="en-US" sz="2300" kern="1200"/>
        </a:p>
      </dsp:txBody>
      <dsp:txXfrm>
        <a:off x="2439069" y="1273449"/>
        <a:ext cx="1816772" cy="1090063"/>
      </dsp:txXfrm>
    </dsp:sp>
    <dsp:sp modelId="{6F1CE912-E161-49A9-B237-77BCD0D5F05E}">
      <dsp:nvSpPr>
        <dsp:cNvPr id="0" name=""/>
        <dsp:cNvSpPr/>
      </dsp:nvSpPr>
      <dsp:spPr>
        <a:xfrm>
          <a:off x="4437519" y="1273449"/>
          <a:ext cx="1816772" cy="109006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Conclusions</a:t>
          </a:r>
          <a:endParaRPr lang="en-US" sz="2300" kern="1200"/>
        </a:p>
      </dsp:txBody>
      <dsp:txXfrm>
        <a:off x="4437519" y="1273449"/>
        <a:ext cx="1816772" cy="1090063"/>
      </dsp:txXfrm>
    </dsp:sp>
    <dsp:sp modelId="{EC906005-122D-42BC-BA7B-CCF274618FED}">
      <dsp:nvSpPr>
        <dsp:cNvPr id="0" name=""/>
        <dsp:cNvSpPr/>
      </dsp:nvSpPr>
      <dsp:spPr>
        <a:xfrm>
          <a:off x="6435969" y="1273449"/>
          <a:ext cx="1816772" cy="109006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Length</a:t>
          </a:r>
          <a:endParaRPr lang="en-US" sz="2300" kern="1200"/>
        </a:p>
      </dsp:txBody>
      <dsp:txXfrm>
        <a:off x="6435969" y="1273449"/>
        <a:ext cx="1816772" cy="1090063"/>
      </dsp:txXfrm>
    </dsp:sp>
    <dsp:sp modelId="{F1757979-EAB2-4B0E-89E3-5771D1CA9D3F}">
      <dsp:nvSpPr>
        <dsp:cNvPr id="0" name=""/>
        <dsp:cNvSpPr/>
      </dsp:nvSpPr>
      <dsp:spPr>
        <a:xfrm>
          <a:off x="8434419" y="1273449"/>
          <a:ext cx="1816772" cy="109006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Citations</a:t>
          </a:r>
          <a:endParaRPr lang="en-US" sz="2300" kern="1200"/>
        </a:p>
      </dsp:txBody>
      <dsp:txXfrm>
        <a:off x="8434419" y="1273449"/>
        <a:ext cx="1816772" cy="1090063"/>
      </dsp:txXfrm>
    </dsp:sp>
    <dsp:sp modelId="{AEE2B02B-DDF0-470B-BC3F-DFB0C22699CB}">
      <dsp:nvSpPr>
        <dsp:cNvPr id="0" name=""/>
        <dsp:cNvSpPr/>
      </dsp:nvSpPr>
      <dsp:spPr>
        <a:xfrm>
          <a:off x="3438294" y="2545190"/>
          <a:ext cx="1816772" cy="109006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Process</a:t>
          </a:r>
          <a:endParaRPr lang="en-US" sz="2300" kern="1200"/>
        </a:p>
      </dsp:txBody>
      <dsp:txXfrm>
        <a:off x="3438294" y="2545190"/>
        <a:ext cx="1816772" cy="1090063"/>
      </dsp:txXfrm>
    </dsp:sp>
    <dsp:sp modelId="{B95D7028-B829-4C65-88D7-833A74A7CDED}">
      <dsp:nvSpPr>
        <dsp:cNvPr id="0" name=""/>
        <dsp:cNvSpPr/>
      </dsp:nvSpPr>
      <dsp:spPr>
        <a:xfrm>
          <a:off x="5436744" y="2545190"/>
          <a:ext cx="1816772" cy="109006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Self reflection</a:t>
          </a:r>
          <a:endParaRPr lang="en-US" sz="2300" kern="1200"/>
        </a:p>
      </dsp:txBody>
      <dsp:txXfrm>
        <a:off x="5436744" y="2545190"/>
        <a:ext cx="1816772" cy="109006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5B5FFC-2E65-4E25-96F0-40621B7B220C}">
      <dsp:nvSpPr>
        <dsp:cNvPr id="0" name=""/>
        <dsp:cNvSpPr/>
      </dsp:nvSpPr>
      <dsp:spPr>
        <a:xfrm>
          <a:off x="0" y="446990"/>
          <a:ext cx="6171948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869770-A9E3-4ED8-862B-990D72ABD588}">
      <dsp:nvSpPr>
        <dsp:cNvPr id="0" name=""/>
        <dsp:cNvSpPr/>
      </dsp:nvSpPr>
      <dsp:spPr>
        <a:xfrm>
          <a:off x="308597" y="92750"/>
          <a:ext cx="4320363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99" tIns="0" rIns="16329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Clear scope</a:t>
          </a:r>
          <a:endParaRPr lang="en-US" sz="2400" kern="1200"/>
        </a:p>
      </dsp:txBody>
      <dsp:txXfrm>
        <a:off x="343182" y="127335"/>
        <a:ext cx="4251193" cy="639310"/>
      </dsp:txXfrm>
    </dsp:sp>
    <dsp:sp modelId="{C0C6B874-1946-46CF-87A4-0984B2601CD9}">
      <dsp:nvSpPr>
        <dsp:cNvPr id="0" name=""/>
        <dsp:cNvSpPr/>
      </dsp:nvSpPr>
      <dsp:spPr>
        <a:xfrm>
          <a:off x="0" y="1535630"/>
          <a:ext cx="6171948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73721"/>
              <a:satOff val="-105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95B45-35A0-4505-A0BF-533915B0179F}">
      <dsp:nvSpPr>
        <dsp:cNvPr id="0" name=""/>
        <dsp:cNvSpPr/>
      </dsp:nvSpPr>
      <dsp:spPr>
        <a:xfrm>
          <a:off x="308597" y="1181390"/>
          <a:ext cx="4320363" cy="708480"/>
        </a:xfrm>
        <a:prstGeom prst="roundRect">
          <a:avLst/>
        </a:prstGeom>
        <a:solidFill>
          <a:schemeClr val="accent2">
            <a:hueOff val="-373721"/>
            <a:satOff val="-105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99" tIns="0" rIns="16329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Purpose of the application / program</a:t>
          </a:r>
          <a:endParaRPr lang="en-US" sz="2400" kern="1200"/>
        </a:p>
      </dsp:txBody>
      <dsp:txXfrm>
        <a:off x="343182" y="1215975"/>
        <a:ext cx="4251193" cy="639310"/>
      </dsp:txXfrm>
    </dsp:sp>
    <dsp:sp modelId="{03E0C591-0A3D-4978-9AD5-F8C126381B43}">
      <dsp:nvSpPr>
        <dsp:cNvPr id="0" name=""/>
        <dsp:cNvSpPr/>
      </dsp:nvSpPr>
      <dsp:spPr>
        <a:xfrm>
          <a:off x="0" y="2624270"/>
          <a:ext cx="6171948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47442"/>
              <a:satOff val="-209"/>
              <a:lumOff val="35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F92421-E306-4262-B828-C0471794964B}">
      <dsp:nvSpPr>
        <dsp:cNvPr id="0" name=""/>
        <dsp:cNvSpPr/>
      </dsp:nvSpPr>
      <dsp:spPr>
        <a:xfrm>
          <a:off x="308597" y="2270030"/>
          <a:ext cx="4320363" cy="708480"/>
        </a:xfrm>
        <a:prstGeom prst="roundRect">
          <a:avLst/>
        </a:prstGeom>
        <a:solidFill>
          <a:schemeClr val="accent2">
            <a:hueOff val="-747442"/>
            <a:satOff val="-209"/>
            <a:lumOff val="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99" tIns="0" rIns="16329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Logical navigation </a:t>
          </a:r>
          <a:endParaRPr lang="en-US" sz="2400" kern="1200"/>
        </a:p>
      </dsp:txBody>
      <dsp:txXfrm>
        <a:off x="343182" y="2304615"/>
        <a:ext cx="4251193" cy="639310"/>
      </dsp:txXfrm>
    </dsp:sp>
    <dsp:sp modelId="{16085A47-0E04-4065-BD18-4E2697434B31}">
      <dsp:nvSpPr>
        <dsp:cNvPr id="0" name=""/>
        <dsp:cNvSpPr/>
      </dsp:nvSpPr>
      <dsp:spPr>
        <a:xfrm>
          <a:off x="0" y="3712909"/>
          <a:ext cx="6171948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121163"/>
              <a:satOff val="-314"/>
              <a:lumOff val="52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257043-3C09-49F0-9E62-E7381BCD754B}">
      <dsp:nvSpPr>
        <dsp:cNvPr id="0" name=""/>
        <dsp:cNvSpPr/>
      </dsp:nvSpPr>
      <dsp:spPr>
        <a:xfrm>
          <a:off x="308597" y="3358670"/>
          <a:ext cx="4320363" cy="708480"/>
        </a:xfrm>
        <a:prstGeom prst="roundRect">
          <a:avLst/>
        </a:prstGeom>
        <a:solidFill>
          <a:schemeClr val="accent2">
            <a:hueOff val="-1121163"/>
            <a:satOff val="-314"/>
            <a:lumOff val="5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99" tIns="0" rIns="16329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Clarity of explanation</a:t>
          </a:r>
          <a:endParaRPr lang="en-US" sz="2400" kern="1200"/>
        </a:p>
      </dsp:txBody>
      <dsp:txXfrm>
        <a:off x="343182" y="3393255"/>
        <a:ext cx="4251193" cy="639310"/>
      </dsp:txXfrm>
    </dsp:sp>
    <dsp:sp modelId="{3FA9D52C-71DB-4E38-ABD4-7CBBB6F8FE79}">
      <dsp:nvSpPr>
        <dsp:cNvPr id="0" name=""/>
        <dsp:cNvSpPr/>
      </dsp:nvSpPr>
      <dsp:spPr>
        <a:xfrm>
          <a:off x="0" y="4801549"/>
          <a:ext cx="6171948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94884"/>
              <a:satOff val="-418"/>
              <a:lumOff val="70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764290-34E1-40ED-9D56-E21385A70C2C}">
      <dsp:nvSpPr>
        <dsp:cNvPr id="0" name=""/>
        <dsp:cNvSpPr/>
      </dsp:nvSpPr>
      <dsp:spPr>
        <a:xfrm>
          <a:off x="308597" y="4447309"/>
          <a:ext cx="4320363" cy="708480"/>
        </a:xfrm>
        <a:prstGeom prst="roundRect">
          <a:avLst/>
        </a:prstGeom>
        <a:solidFill>
          <a:schemeClr val="accent2">
            <a:hueOff val="-1494884"/>
            <a:satOff val="-418"/>
            <a:lumOff val="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99" tIns="0" rIns="16329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Innovative functions and features</a:t>
          </a:r>
          <a:endParaRPr lang="en-US" sz="2400" kern="1200"/>
        </a:p>
      </dsp:txBody>
      <dsp:txXfrm>
        <a:off x="343182" y="4481894"/>
        <a:ext cx="4251193" cy="6393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551A0F-C295-4683-A039-CAFF7450DE80}">
      <dsp:nvSpPr>
        <dsp:cNvPr id="0" name=""/>
        <dsp:cNvSpPr/>
      </dsp:nvSpPr>
      <dsp:spPr>
        <a:xfrm>
          <a:off x="0" y="1778"/>
          <a:ext cx="6171948" cy="7580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FC8CAA-7ABB-4B2D-951C-BC4D5E326F3B}">
      <dsp:nvSpPr>
        <dsp:cNvPr id="0" name=""/>
        <dsp:cNvSpPr/>
      </dsp:nvSpPr>
      <dsp:spPr>
        <a:xfrm>
          <a:off x="229296" y="172330"/>
          <a:ext cx="416903" cy="4169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C72596-21C5-4DA8-97D8-5C7CC925A65C}">
      <dsp:nvSpPr>
        <dsp:cNvPr id="0" name=""/>
        <dsp:cNvSpPr/>
      </dsp:nvSpPr>
      <dsp:spPr>
        <a:xfrm>
          <a:off x="875496" y="1778"/>
          <a:ext cx="5296451" cy="758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22" tIns="80222" rIns="80222" bIns="802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Results correctness toward the intended purpose</a:t>
          </a:r>
          <a:endParaRPr lang="en-US" sz="1900" kern="1200"/>
        </a:p>
      </dsp:txBody>
      <dsp:txXfrm>
        <a:off x="875496" y="1778"/>
        <a:ext cx="5296451" cy="758005"/>
      </dsp:txXfrm>
    </dsp:sp>
    <dsp:sp modelId="{B6BECA7A-CF3E-4160-86B6-8991A30265C7}">
      <dsp:nvSpPr>
        <dsp:cNvPr id="0" name=""/>
        <dsp:cNvSpPr/>
      </dsp:nvSpPr>
      <dsp:spPr>
        <a:xfrm>
          <a:off x="0" y="949286"/>
          <a:ext cx="6171948" cy="7580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E73F5D-2A50-4B6F-8752-9FB19D137B16}">
      <dsp:nvSpPr>
        <dsp:cNvPr id="0" name=""/>
        <dsp:cNvSpPr/>
      </dsp:nvSpPr>
      <dsp:spPr>
        <a:xfrm>
          <a:off x="229296" y="1119837"/>
          <a:ext cx="416903" cy="4169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A32D00-262A-49E2-9C95-3468A3A3F7E2}">
      <dsp:nvSpPr>
        <dsp:cNvPr id="0" name=""/>
        <dsp:cNvSpPr/>
      </dsp:nvSpPr>
      <dsp:spPr>
        <a:xfrm>
          <a:off x="875496" y="949286"/>
          <a:ext cx="5296451" cy="758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22" tIns="80222" rIns="80222" bIns="802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Appropriate UI </a:t>
          </a:r>
          <a:endParaRPr lang="en-US" sz="1900" kern="1200"/>
        </a:p>
      </dsp:txBody>
      <dsp:txXfrm>
        <a:off x="875496" y="949286"/>
        <a:ext cx="5296451" cy="758005"/>
      </dsp:txXfrm>
    </dsp:sp>
    <dsp:sp modelId="{AD33D752-F8D7-49FD-8767-172E6399A511}">
      <dsp:nvSpPr>
        <dsp:cNvPr id="0" name=""/>
        <dsp:cNvSpPr/>
      </dsp:nvSpPr>
      <dsp:spPr>
        <a:xfrm>
          <a:off x="0" y="1896793"/>
          <a:ext cx="6171948" cy="7580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A07229-3DB1-4AFB-A29B-DB9E799F21A7}">
      <dsp:nvSpPr>
        <dsp:cNvPr id="0" name=""/>
        <dsp:cNvSpPr/>
      </dsp:nvSpPr>
      <dsp:spPr>
        <a:xfrm>
          <a:off x="229296" y="2067344"/>
          <a:ext cx="416903" cy="4169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C5F2F9-4416-4060-A36E-5BE5200E3073}">
      <dsp:nvSpPr>
        <dsp:cNvPr id="0" name=""/>
        <dsp:cNvSpPr/>
      </dsp:nvSpPr>
      <dsp:spPr>
        <a:xfrm>
          <a:off x="875496" y="1896793"/>
          <a:ext cx="5296451" cy="758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22" tIns="80222" rIns="80222" bIns="802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Visualisation</a:t>
          </a:r>
          <a:endParaRPr lang="en-US" sz="1900" kern="1200"/>
        </a:p>
      </dsp:txBody>
      <dsp:txXfrm>
        <a:off x="875496" y="1896793"/>
        <a:ext cx="5296451" cy="758005"/>
      </dsp:txXfrm>
    </dsp:sp>
    <dsp:sp modelId="{9B8D8884-4AF1-4539-93C1-D6073F95B33E}">
      <dsp:nvSpPr>
        <dsp:cNvPr id="0" name=""/>
        <dsp:cNvSpPr/>
      </dsp:nvSpPr>
      <dsp:spPr>
        <a:xfrm>
          <a:off x="0" y="2844300"/>
          <a:ext cx="6171948" cy="7580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70D3A2-C68B-4619-A55D-F89E25DE4719}">
      <dsp:nvSpPr>
        <dsp:cNvPr id="0" name=""/>
        <dsp:cNvSpPr/>
      </dsp:nvSpPr>
      <dsp:spPr>
        <a:xfrm>
          <a:off x="229296" y="3014852"/>
          <a:ext cx="416903" cy="41690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B571E-A779-4C5D-A119-A0E3F7E169BC}">
      <dsp:nvSpPr>
        <dsp:cNvPr id="0" name=""/>
        <dsp:cNvSpPr/>
      </dsp:nvSpPr>
      <dsp:spPr>
        <a:xfrm>
          <a:off x="875496" y="2844300"/>
          <a:ext cx="5296451" cy="758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22" tIns="80222" rIns="80222" bIns="802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Algorithms</a:t>
          </a:r>
          <a:endParaRPr lang="en-US" sz="1900" kern="1200"/>
        </a:p>
      </dsp:txBody>
      <dsp:txXfrm>
        <a:off x="875496" y="2844300"/>
        <a:ext cx="5296451" cy="758005"/>
      </dsp:txXfrm>
    </dsp:sp>
    <dsp:sp modelId="{904834E0-4B87-4FEC-BF01-A1BD3137C4FA}">
      <dsp:nvSpPr>
        <dsp:cNvPr id="0" name=""/>
        <dsp:cNvSpPr/>
      </dsp:nvSpPr>
      <dsp:spPr>
        <a:xfrm>
          <a:off x="0" y="3791808"/>
          <a:ext cx="6171948" cy="7580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C996FD-CDA0-49A2-BE82-6B9CE4586AF5}">
      <dsp:nvSpPr>
        <dsp:cNvPr id="0" name=""/>
        <dsp:cNvSpPr/>
      </dsp:nvSpPr>
      <dsp:spPr>
        <a:xfrm>
          <a:off x="229296" y="3962359"/>
          <a:ext cx="416903" cy="41690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1445D7-D9A4-4C20-8F9F-5511E1BFADD7}">
      <dsp:nvSpPr>
        <dsp:cNvPr id="0" name=""/>
        <dsp:cNvSpPr/>
      </dsp:nvSpPr>
      <dsp:spPr>
        <a:xfrm>
          <a:off x="875496" y="3791808"/>
          <a:ext cx="5296451" cy="758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22" tIns="80222" rIns="80222" bIns="802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Reliability </a:t>
          </a:r>
          <a:endParaRPr lang="en-US" sz="1900" kern="1200"/>
        </a:p>
      </dsp:txBody>
      <dsp:txXfrm>
        <a:off x="875496" y="3791808"/>
        <a:ext cx="5296451" cy="758005"/>
      </dsp:txXfrm>
    </dsp:sp>
    <dsp:sp modelId="{601E0FA5-3C41-4273-973B-B78BCF182EF7}">
      <dsp:nvSpPr>
        <dsp:cNvPr id="0" name=""/>
        <dsp:cNvSpPr/>
      </dsp:nvSpPr>
      <dsp:spPr>
        <a:xfrm>
          <a:off x="0" y="4739315"/>
          <a:ext cx="6171948" cy="7580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49DDC0-5856-4776-93C3-C46C25A2B25E}">
      <dsp:nvSpPr>
        <dsp:cNvPr id="0" name=""/>
        <dsp:cNvSpPr/>
      </dsp:nvSpPr>
      <dsp:spPr>
        <a:xfrm>
          <a:off x="229296" y="4909866"/>
          <a:ext cx="416903" cy="41690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D7C9CD-005F-467A-AC13-0CAB6840D549}">
      <dsp:nvSpPr>
        <dsp:cNvPr id="0" name=""/>
        <dsp:cNvSpPr/>
      </dsp:nvSpPr>
      <dsp:spPr>
        <a:xfrm>
          <a:off x="875496" y="4739315"/>
          <a:ext cx="5296451" cy="758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22" tIns="80222" rIns="80222" bIns="802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Completeness</a:t>
          </a:r>
          <a:endParaRPr lang="en-US" sz="1900" kern="1200"/>
        </a:p>
      </dsp:txBody>
      <dsp:txXfrm>
        <a:off x="875496" y="4739315"/>
        <a:ext cx="5296451" cy="7580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082F6-D8AD-4FB0-8A40-B261EA19A2EB}" type="datetimeFigureOut">
              <a:rPr lang="en-GB" smtClean="0"/>
              <a:t>17/04/2021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FC9AA-6312-4B07-ACF7-4D972F074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931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Beast = Delphi </a:t>
            </a:r>
          </a:p>
          <a:p>
            <a:r>
              <a:rPr lang="en-GB" dirty="0" err="1"/>
              <a:t>PuPy</a:t>
            </a:r>
            <a:r>
              <a:rPr lang="en-GB" dirty="0"/>
              <a:t> – </a:t>
            </a:r>
            <a:r>
              <a:rPr lang="en-GB" dirty="0" err="1"/>
              <a:t>Crossplatform</a:t>
            </a:r>
            <a:r>
              <a:rPr lang="en-GB" dirty="0"/>
              <a:t> Python </a:t>
            </a:r>
          </a:p>
          <a:p>
            <a:r>
              <a:rPr lang="en-GB" dirty="0"/>
              <a:t>NJ/ KJ JRAT - Java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FC9AA-6312-4B07-ACF7-4D972F0742F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387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F1AE1-20EB-4F83-ADE7-A34D4BB0A234}" type="datetime1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31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24420-57E4-4CBD-B111-C30E75CF3935}" type="datetime1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51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0F402-9908-4EA1-8441-8E1B81FC91CC}" type="datetime1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84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13ED-4178-4785-ABEF-6B54E12DFF1B}" type="datetime1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02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EB6A-D51A-4BA5-83D5-75D9FBBB3E7A}" type="datetime1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10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CCD2-4AC5-4D9D-AA27-B5AD362C5D8B}" type="datetime1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4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AD5A-596E-46EB-83D5-A32D7A3B2B4F}" type="datetime1">
              <a:rPr lang="en-US" smtClean="0"/>
              <a:t>4/17/2021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53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43C3-EC8A-4B86-9579-EA0EC2AC2B5E}" type="datetime1">
              <a:rPr lang="en-US" smtClean="0"/>
              <a:t>4/17/2021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7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82EB-DBF9-44C5-B6AB-FB36223BE052}" type="datetime1">
              <a:rPr lang="en-US" smtClean="0"/>
              <a:t>4/17/2021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1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B082-C013-429A-8466-086E9A059F3B}" type="datetime1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7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746D5-F296-4D3C-BCAC-5F529DB33829}" type="datetime1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3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B77AA94-7055-41CB-877B-CB0E4DC01E53}" type="datetime1">
              <a:rPr lang="en-US" smtClean="0"/>
              <a:t>4/17/2021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83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0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hf sldNum="0"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3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fif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11" Type="http://schemas.openxmlformats.org/officeDocument/2006/relationships/image" Target="../media/image13.jfif"/><Relationship Id="rId5" Type="http://schemas.openxmlformats.org/officeDocument/2006/relationships/image" Target="../media/image7.png"/><Relationship Id="rId10" Type="http://schemas.openxmlformats.org/officeDocument/2006/relationships/image" Target="../media/image12.jpg"/><Relationship Id="rId4" Type="http://schemas.openxmlformats.org/officeDocument/2006/relationships/image" Target="../media/image6.png"/><Relationship Id="rId9" Type="http://schemas.openxmlformats.org/officeDocument/2006/relationships/image" Target="../media/image11.jf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chart/21017/most-popular-programming-languages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hyperlink" Target="https://www.codingdojo.com/blog/top-7-programming-language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en.wikipedia.org/wiki/Berkeley_socket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D150E40B-7AD8-47BE-B13B-960A9F5C1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43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90A2A2-8C0B-4EFE-B82A-ABE58CD1C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GB" sz="4600" dirty="0">
                <a:solidFill>
                  <a:srgbClr val="FFFFFF"/>
                </a:solidFill>
              </a:rPr>
              <a:t>“Investigating the Parallels between using a RAT-Style Software for Malicious purposes and virtuous intent”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C677FD-5D23-4F0C-9876-F2EC60C99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By Daniel Broomhead</a:t>
            </a:r>
          </a:p>
          <a:p>
            <a:r>
              <a:rPr lang="en-GB" dirty="0">
                <a:solidFill>
                  <a:srgbClr val="FFFFFF"/>
                </a:solidFill>
              </a:rPr>
              <a:t>27016005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242D6-BAC9-48BB-A553-972254BC8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45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53DA9-261A-4E4E-9CE4-8606E06CB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901701"/>
            <a:ext cx="3914776" cy="3977269"/>
          </a:xfrm>
        </p:spPr>
        <p:txBody>
          <a:bodyPr>
            <a:normAutofit/>
          </a:bodyPr>
          <a:lstStyle/>
          <a:p>
            <a:r>
              <a:rPr lang="en-GB" dirty="0"/>
              <a:t>For each Feature: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D4E8AD-315F-4D59-9D47-0103229C7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r>
              <a:rPr lang="en-GB" dirty="0"/>
              <a:t>Design Methodology offers easy expansion and advancements. </a:t>
            </a:r>
          </a:p>
          <a:p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2E09F55-157A-4A3F-9E14-214302A9D5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4296029"/>
              </p:ext>
            </p:extLst>
          </p:nvPr>
        </p:nvGraphicFramePr>
        <p:xfrm>
          <a:off x="5219952" y="723900"/>
          <a:ext cx="6171948" cy="549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Arrow: Right 13">
            <a:extLst>
              <a:ext uri="{FF2B5EF4-FFF2-40B4-BE49-F238E27FC236}">
                <a16:creationId xmlns:a16="http://schemas.microsoft.com/office/drawing/2014/main" id="{2AEE8B98-7BBA-4F00-B368-77DAD4B1FB3C}"/>
              </a:ext>
            </a:extLst>
          </p:cNvPr>
          <p:cNvSpPr/>
          <p:nvPr/>
        </p:nvSpPr>
        <p:spPr>
          <a:xfrm>
            <a:off x="2652713" y="3529264"/>
            <a:ext cx="2567240" cy="778042"/>
          </a:xfrm>
          <a:prstGeom prst="rightArrow">
            <a:avLst>
              <a:gd name="adj1" fmla="val 50000"/>
              <a:gd name="adj2" fmla="val 664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Functionality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4E509EC-9E9B-4E4D-A68A-CA6848E8DE1B}"/>
              </a:ext>
            </a:extLst>
          </p:cNvPr>
          <p:cNvSpPr/>
          <p:nvPr/>
        </p:nvSpPr>
        <p:spPr>
          <a:xfrm>
            <a:off x="2652712" y="4345737"/>
            <a:ext cx="2567239" cy="102452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Applying to a simplified Socket 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94E7674-21E8-4F6B-AE88-2DA761F7EFAB}"/>
              </a:ext>
            </a:extLst>
          </p:cNvPr>
          <p:cNvSpPr/>
          <p:nvPr/>
        </p:nvSpPr>
        <p:spPr>
          <a:xfrm>
            <a:off x="2652712" y="5284369"/>
            <a:ext cx="2567239" cy="102452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Integrating with the Live Build</a:t>
            </a:r>
          </a:p>
        </p:txBody>
      </p:sp>
    </p:spTree>
    <p:extLst>
      <p:ext uri="{BB962C8B-B14F-4D97-AF65-F5344CB8AC3E}">
        <p14:creationId xmlns:p14="http://schemas.microsoft.com/office/powerpoint/2010/main" val="2142755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A749C2-827D-445F-A490-94F3B1804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700" dirty="0"/>
              <a:t>Current Functionality: </a:t>
            </a:r>
            <a:br>
              <a:rPr lang="en-GB" sz="3700" dirty="0"/>
            </a:br>
            <a:endParaRPr lang="en-GB" sz="37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>
            <a:extLst>
              <a:ext uri="{FF2B5EF4-FFF2-40B4-BE49-F238E27FC236}">
                <a16:creationId xmlns:a16="http://schemas.microsoft.com/office/drawing/2014/main" id="{3AE9E8D0-6781-45CF-8E03-D9BAFA29A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9236" y="990483"/>
            <a:ext cx="4015313" cy="36933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.Switcher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msgbox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.systemmsg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"-msg"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.sendMsg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"-shutdown"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.shutdown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shutdownM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.shutdownmessage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"-lock"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.locksystem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"-restart"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.restartsystem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EpIV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.playstarwars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"-chess"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.playchess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"-weather"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.weather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"-telnet"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.enableTN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KLstart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.startKeyLogger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#"-KLend":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self.stopKeyLogger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getLogs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.getKeyLogs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getcb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.getClipBoard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Fsend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.filesend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Frecv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.filereceive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ginfo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.getTargetInfo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"-exe"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.exePy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"-ss"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.screenshot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"-vid"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.vidByFrames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"-shell"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.cmdctrl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"-email"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.email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dailymail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.startEmailthread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endmailer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.stopEmailThread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E6C263F-3D10-4F8A-B0D1-3F10615FBA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1064956"/>
              </p:ext>
            </p:extLst>
          </p:nvPr>
        </p:nvGraphicFramePr>
        <p:xfrm>
          <a:off x="700088" y="2292350"/>
          <a:ext cx="10691812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F54696-F980-471F-A007-F709042AC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Many of these will be demonstrated in the demo video. </a:t>
            </a:r>
          </a:p>
        </p:txBody>
      </p:sp>
    </p:spTree>
    <p:extLst>
      <p:ext uri="{BB962C8B-B14F-4D97-AF65-F5344CB8AC3E}">
        <p14:creationId xmlns:p14="http://schemas.microsoft.com/office/powerpoint/2010/main" val="132095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9C0E6AB-EAB6-41E0-9D49-369643E87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7693C2-7C46-4885-8B2F-E56127E15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E8B2C7-2BF7-48F7-AFD9-BB6D5E1D11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5" r="1" b="1"/>
          <a:stretch/>
        </p:blipFill>
        <p:spPr>
          <a:xfrm>
            <a:off x="800100" y="1066801"/>
            <a:ext cx="10629900" cy="4724399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DC8D232-7D29-4476-9D51-FB25179F1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62D83A-7BC8-4797-A6D0-1ACA2C94F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050" kern="120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D4CFD5-6C12-4C7F-8344-78D47AEF9088}"/>
              </a:ext>
            </a:extLst>
          </p:cNvPr>
          <p:cNvSpPr txBox="1"/>
          <p:nvPr/>
        </p:nvSpPr>
        <p:spPr>
          <a:xfrm>
            <a:off x="5541818" y="1177926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SERVER: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4F8A7-B3DB-4122-9F06-2EE23C14D6ED}"/>
              </a:ext>
            </a:extLst>
          </p:cNvPr>
          <p:cNvSpPr txBox="1"/>
          <p:nvPr/>
        </p:nvSpPr>
        <p:spPr>
          <a:xfrm>
            <a:off x="5698836" y="3351118"/>
            <a:ext cx="439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CLIENT:</a:t>
            </a:r>
          </a:p>
        </p:txBody>
      </p:sp>
    </p:spTree>
    <p:extLst>
      <p:ext uri="{BB962C8B-B14F-4D97-AF65-F5344CB8AC3E}">
        <p14:creationId xmlns:p14="http://schemas.microsoft.com/office/powerpoint/2010/main" val="2361175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8FF5B-36E5-44DD-A220-BA62BF669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21090C-0D6E-47D1-BC15-AF84F7B2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Example Command: “-</a:t>
            </a:r>
            <a:r>
              <a:rPr lang="en-US" dirty="0" err="1"/>
              <a:t>EpIV</a:t>
            </a:r>
            <a:r>
              <a:rPr lang="en-US" dirty="0"/>
              <a:t>” to run </a:t>
            </a:r>
            <a:r>
              <a:rPr lang="en-US" dirty="0" err="1"/>
              <a:t>StarWars</a:t>
            </a:r>
            <a:r>
              <a:rPr lang="en-US" dirty="0"/>
              <a:t> </a:t>
            </a:r>
            <a:r>
              <a:rPr lang="en-US" dirty="0" err="1"/>
              <a:t>Asciimation</a:t>
            </a:r>
            <a:r>
              <a:rPr lang="en-US" dirty="0"/>
              <a:t> on Target device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D62C14-E273-4C9C-B6C7-D25499252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81" y="214297"/>
            <a:ext cx="7278122" cy="4652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C5D1AF-021F-457B-8FAA-54F09AB6F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695" y="3773478"/>
            <a:ext cx="5831305" cy="294799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054DF8-88CE-4E7D-A516-4D6B6B809996}"/>
              </a:ext>
            </a:extLst>
          </p:cNvPr>
          <p:cNvCxnSpPr/>
          <p:nvPr/>
        </p:nvCxnSpPr>
        <p:spPr>
          <a:xfrm flipH="1">
            <a:off x="628073" y="1607611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361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7449C4-422C-4D61-B778-AD44EA59B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846" y="860615"/>
            <a:ext cx="5922279" cy="1272986"/>
          </a:xfrm>
        </p:spPr>
        <p:txBody>
          <a:bodyPr>
            <a:normAutofit fontScale="90000"/>
          </a:bodyPr>
          <a:lstStyle/>
          <a:p>
            <a:r>
              <a:rPr lang="en-GB" dirty="0"/>
              <a:t>The generated executables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E1DFE2-5B42-4903-81EE-BACE04B932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89" r="11454" b="1"/>
          <a:stretch/>
        </p:blipFill>
        <p:spPr>
          <a:xfrm>
            <a:off x="20" y="-17929"/>
            <a:ext cx="4876780" cy="687592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5000" y="738013"/>
            <a:ext cx="5676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44B02-5D16-49BC-9F9E-3566DB5B7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6943" y="2133599"/>
            <a:ext cx="6005933" cy="3986379"/>
          </a:xfrm>
        </p:spPr>
        <p:txBody>
          <a:bodyPr>
            <a:normAutofit lnSpcReduction="10000"/>
          </a:bodyPr>
          <a:lstStyle/>
          <a:p>
            <a:r>
              <a:rPr lang="en-GB" dirty="0" err="1"/>
              <a:t>PyInstaller</a:t>
            </a:r>
            <a:r>
              <a:rPr lang="en-GB" dirty="0"/>
              <a:t> used to generate a packaged executable</a:t>
            </a:r>
          </a:p>
          <a:p>
            <a:r>
              <a:rPr lang="en-GB" dirty="0"/>
              <a:t>Executable then taken from maze game</a:t>
            </a:r>
          </a:p>
          <a:p>
            <a:r>
              <a:rPr lang="en-GB" dirty="0"/>
              <a:t>Create a script which launches the front program(Maze) and a threaded daemon for the client side of the RAT</a:t>
            </a:r>
          </a:p>
          <a:p>
            <a:r>
              <a:rPr lang="en-GB" dirty="0"/>
              <a:t>Create an executable from this script.</a:t>
            </a:r>
          </a:p>
          <a:p>
            <a:r>
              <a:rPr lang="en-GB" dirty="0"/>
              <a:t>All 3 executables needed on client device.</a:t>
            </a:r>
          </a:p>
          <a:p>
            <a:r>
              <a:rPr lang="en-GB" dirty="0"/>
              <a:t>Need to be in designated file paths specified in launcher.py  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5000" y="6134100"/>
            <a:ext cx="5676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1F0700-F6CB-4402-823C-36D1FD0F4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7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80392-59E8-4C26-A259-CA4CE7BAD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Dependencies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E451F5-F6B0-4A4C-91D9-7313CCBAB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C4627B-3466-43B8-B081-8D4D68EAF475}"/>
              </a:ext>
            </a:extLst>
          </p:cNvPr>
          <p:cNvSpPr txBox="1"/>
          <p:nvPr/>
        </p:nvSpPr>
        <p:spPr>
          <a:xfrm>
            <a:off x="800100" y="1607611"/>
            <a:ext cx="2780502" cy="3354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i="1" u="sng" dirty="0"/>
              <a:t>D0_Server_31.py</a:t>
            </a:r>
          </a:p>
          <a:p>
            <a:endParaRPr lang="en-GB" b="1" i="1" u="sng" dirty="0"/>
          </a:p>
          <a:p>
            <a:r>
              <a:rPr lang="en-GB" sz="2000" dirty="0"/>
              <a:t>socket</a:t>
            </a:r>
          </a:p>
          <a:p>
            <a:r>
              <a:rPr lang="en-GB" sz="2000" dirty="0"/>
              <a:t>sys</a:t>
            </a:r>
          </a:p>
          <a:p>
            <a:r>
              <a:rPr lang="en-GB" sz="2000" dirty="0" err="1"/>
              <a:t>os</a:t>
            </a:r>
            <a:endParaRPr lang="en-GB" sz="2000" dirty="0"/>
          </a:p>
          <a:p>
            <a:r>
              <a:rPr lang="en-GB" sz="2000" dirty="0"/>
              <a:t>time</a:t>
            </a:r>
          </a:p>
          <a:p>
            <a:r>
              <a:rPr lang="en-GB" sz="2000" dirty="0"/>
              <a:t>random</a:t>
            </a:r>
          </a:p>
          <a:p>
            <a:r>
              <a:rPr lang="en-GB" sz="2000" dirty="0"/>
              <a:t>string</a:t>
            </a:r>
          </a:p>
          <a:p>
            <a:r>
              <a:rPr lang="en-GB" sz="2000" dirty="0"/>
              <a:t>cv2</a:t>
            </a:r>
          </a:p>
          <a:p>
            <a:r>
              <a:rPr lang="en-GB" sz="2000" dirty="0" err="1"/>
              <a:t>Zipfile</a:t>
            </a:r>
            <a:endParaRPr lang="en-GB" sz="2000" dirty="0"/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88BD0A-2688-4458-B61A-3D5B37F152FD}"/>
              </a:ext>
            </a:extLst>
          </p:cNvPr>
          <p:cNvSpPr txBox="1"/>
          <p:nvPr/>
        </p:nvSpPr>
        <p:spPr>
          <a:xfrm>
            <a:off x="4351762" y="922096"/>
            <a:ext cx="2672331" cy="4585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i="1" u="sng" dirty="0"/>
              <a:t>D0_Wclient_31.py</a:t>
            </a:r>
          </a:p>
          <a:p>
            <a:endParaRPr lang="en-GB" sz="1600" dirty="0"/>
          </a:p>
          <a:p>
            <a:r>
              <a:rPr lang="en-GB" sz="1600" dirty="0"/>
              <a:t>socket</a:t>
            </a:r>
          </a:p>
          <a:p>
            <a:r>
              <a:rPr lang="en-GB" sz="1600" dirty="0"/>
              <a:t>Sys</a:t>
            </a:r>
          </a:p>
          <a:p>
            <a:r>
              <a:rPr lang="en-GB" sz="1600" dirty="0"/>
              <a:t>subprocess</a:t>
            </a:r>
          </a:p>
          <a:p>
            <a:r>
              <a:rPr lang="en-GB" sz="1600" dirty="0" err="1"/>
              <a:t>Os</a:t>
            </a:r>
            <a:endParaRPr lang="en-GB" sz="1600" dirty="0"/>
          </a:p>
          <a:p>
            <a:r>
              <a:rPr lang="en-GB" sz="1600" dirty="0"/>
              <a:t>Platform</a:t>
            </a:r>
          </a:p>
          <a:p>
            <a:r>
              <a:rPr lang="en-GB" sz="1600" dirty="0"/>
              <a:t>threading</a:t>
            </a:r>
          </a:p>
          <a:p>
            <a:r>
              <a:rPr lang="en-GB" sz="1600" dirty="0"/>
              <a:t>Time</a:t>
            </a:r>
          </a:p>
          <a:p>
            <a:r>
              <a:rPr lang="en-GB" sz="1600" dirty="0"/>
              <a:t>Datetime</a:t>
            </a:r>
          </a:p>
          <a:p>
            <a:r>
              <a:rPr lang="en-GB" sz="1600" dirty="0"/>
              <a:t>Cv2</a:t>
            </a:r>
          </a:p>
          <a:p>
            <a:r>
              <a:rPr lang="en-GB" sz="1600" dirty="0" err="1"/>
              <a:t>mss</a:t>
            </a:r>
            <a:endParaRPr lang="en-GB" sz="1600" dirty="0"/>
          </a:p>
          <a:p>
            <a:r>
              <a:rPr lang="en-GB" sz="1600" dirty="0" err="1"/>
              <a:t>Zipfile</a:t>
            </a:r>
            <a:endParaRPr lang="en-GB" sz="1600" dirty="0"/>
          </a:p>
          <a:p>
            <a:r>
              <a:rPr lang="en-GB" sz="1600" dirty="0" err="1"/>
              <a:t>Pprint</a:t>
            </a:r>
            <a:endParaRPr lang="en-GB" sz="1600" dirty="0"/>
          </a:p>
          <a:p>
            <a:r>
              <a:rPr lang="en-GB" sz="1600" dirty="0"/>
              <a:t>Schedule</a:t>
            </a:r>
          </a:p>
          <a:p>
            <a:r>
              <a:rPr lang="en-GB" sz="1600" dirty="0" err="1"/>
              <a:t>Smptlib</a:t>
            </a:r>
            <a:endParaRPr lang="en-GB" sz="1600" dirty="0"/>
          </a:p>
          <a:p>
            <a:r>
              <a:rPr lang="en-GB" dirty="0" err="1"/>
              <a:t>Pynput</a:t>
            </a:r>
            <a:endParaRPr lang="en-GB" dirty="0"/>
          </a:p>
          <a:p>
            <a:r>
              <a:rPr lang="en-GB" dirty="0" err="1"/>
              <a:t>pyperclip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238AD7-37BB-45FB-A450-8D20FECC8D74}"/>
              </a:ext>
            </a:extLst>
          </p:cNvPr>
          <p:cNvSpPr txBox="1"/>
          <p:nvPr/>
        </p:nvSpPr>
        <p:spPr>
          <a:xfrm>
            <a:off x="7295035" y="922096"/>
            <a:ext cx="2672331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i="1" u="sng" dirty="0"/>
              <a:t>D0_Wclient_31.exe</a:t>
            </a:r>
          </a:p>
          <a:p>
            <a:endParaRPr lang="en-GB" sz="1600" dirty="0"/>
          </a:p>
          <a:p>
            <a:r>
              <a:rPr lang="en-GB" sz="1600" dirty="0"/>
              <a:t>NONE – Not even python needed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3CD6AA-281C-43CC-A47C-9726CD3B2F65}"/>
              </a:ext>
            </a:extLst>
          </p:cNvPr>
          <p:cNvSpPr txBox="1"/>
          <p:nvPr/>
        </p:nvSpPr>
        <p:spPr>
          <a:xfrm>
            <a:off x="7309391" y="2146219"/>
            <a:ext cx="2672332" cy="17600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When Converting to an .exe using </a:t>
            </a:r>
            <a:r>
              <a:rPr lang="en-GB" dirty="0" err="1"/>
              <a:t>Pyinstaller</a:t>
            </a:r>
            <a:r>
              <a:rPr lang="en-GB" dirty="0"/>
              <a:t>, all dependencies can be included meaning the program will run standalone.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FAC1F6-4DC7-4DD9-BE98-CE06EFAFE526}"/>
              </a:ext>
            </a:extLst>
          </p:cNvPr>
          <p:cNvSpPr txBox="1"/>
          <p:nvPr/>
        </p:nvSpPr>
        <p:spPr>
          <a:xfrm>
            <a:off x="7309391" y="4026568"/>
            <a:ext cx="2672331" cy="1138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i="1" u="sng" dirty="0"/>
              <a:t>Launcher.py</a:t>
            </a:r>
          </a:p>
          <a:p>
            <a:r>
              <a:rPr lang="en-GB" sz="1600" dirty="0"/>
              <a:t>Sys</a:t>
            </a:r>
          </a:p>
          <a:p>
            <a:r>
              <a:rPr lang="en-GB" sz="1600" dirty="0" err="1"/>
              <a:t>Os</a:t>
            </a:r>
            <a:endParaRPr lang="en-GB" sz="16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2015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rectangle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81099D2E-F1FF-4A7E-AA46-AC61CC076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460"/>
            <a:ext cx="2676401" cy="19393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0855A-8495-43EB-9AC4-70239FCF8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1607611"/>
            <a:ext cx="10691265" cy="1371030"/>
          </a:xfrm>
        </p:spPr>
        <p:txBody>
          <a:bodyPr/>
          <a:lstStyle/>
          <a:p>
            <a:r>
              <a:rPr lang="en-GB" dirty="0"/>
              <a:t>Who am </a:t>
            </a:r>
            <a:r>
              <a:rPr lang="en-GB" dirty="0" err="1"/>
              <a:t>i</a:t>
            </a:r>
            <a:r>
              <a:rPr lang="en-GB" dirty="0"/>
              <a:t>?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D7007-14F1-4448-BF04-DEF9DEF2F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Daniel Broomhead</a:t>
            </a:r>
          </a:p>
          <a:p>
            <a:r>
              <a:rPr lang="en-GB" dirty="0"/>
              <a:t>27016005</a:t>
            </a:r>
          </a:p>
          <a:p>
            <a:r>
              <a:rPr lang="en-GB" dirty="0"/>
              <a:t>R. U. Hacking?  Society  President</a:t>
            </a:r>
          </a:p>
          <a:p>
            <a:r>
              <a:rPr lang="en-GB" dirty="0"/>
              <a:t>BCS Berkshire Student Chapter President</a:t>
            </a:r>
          </a:p>
          <a:p>
            <a:r>
              <a:rPr lang="en-GB" dirty="0"/>
              <a:t>BCS Berkshire Early Careers Advocate</a:t>
            </a:r>
          </a:p>
          <a:p>
            <a:r>
              <a:rPr lang="en-GB" dirty="0"/>
              <a:t>BCS Open Source Specialist Group – Young Representative</a:t>
            </a:r>
          </a:p>
          <a:p>
            <a:r>
              <a:rPr lang="en-GB" dirty="0"/>
              <a:t>On track for BSc(Hons) Computer Science – First Class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102E0993-F66E-421C-9DB4-747315A2D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068" y="2293126"/>
            <a:ext cx="4857866" cy="452632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4006B6-3176-42E0-9DB9-D702CC673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Thank you for watching</a:t>
            </a:r>
          </a:p>
        </p:txBody>
      </p:sp>
    </p:spTree>
    <p:extLst>
      <p:ext uri="{BB962C8B-B14F-4D97-AF65-F5344CB8AC3E}">
        <p14:creationId xmlns:p14="http://schemas.microsoft.com/office/powerpoint/2010/main" val="2333250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5184E4-C93A-4E34-8365-1886AAC5D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5D6F8-56CE-445C-9E78-0509DB548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334" y="554762"/>
            <a:ext cx="3623818" cy="4559890"/>
          </a:xfrm>
        </p:spPr>
        <p:txBody>
          <a:bodyPr>
            <a:normAutofit/>
          </a:bodyPr>
          <a:lstStyle/>
          <a:p>
            <a:r>
              <a:rPr lang="en-GB" dirty="0"/>
              <a:t>What Does </a:t>
            </a:r>
            <a:r>
              <a:rPr lang="en-GB" dirty="0" err="1"/>
              <a:t>UoRat</a:t>
            </a:r>
            <a:r>
              <a:rPr lang="en-GB" dirty="0"/>
              <a:t> Offer?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B0D40B-37F7-4F1F-B956-AFC12066A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68972" y="723901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9916FF-83F0-4E7F-837E-EC32AD545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D80F077-D5DD-4D5F-8C9D-4418614C40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8657111"/>
              </p:ext>
            </p:extLst>
          </p:nvPr>
        </p:nvGraphicFramePr>
        <p:xfrm>
          <a:off x="5715000" y="723900"/>
          <a:ext cx="5715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University of Reading - Wikipedia">
            <a:extLst>
              <a:ext uri="{FF2B5EF4-FFF2-40B4-BE49-F238E27FC236}">
                <a16:creationId xmlns:a16="http://schemas.microsoft.com/office/drawing/2014/main" id="{C1638EA1-8BE4-417C-84D1-ACADE6A68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24" y="1849585"/>
            <a:ext cx="3545526" cy="455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Rat Clipart - Clipart Gerbil Whiskers Rat Png 800 * 566 Transprent, Png  Download - 657x443 (#18608825) PNG Image - PngJoy">
            <a:extLst>
              <a:ext uri="{FF2B5EF4-FFF2-40B4-BE49-F238E27FC236}">
                <a16:creationId xmlns:a16="http://schemas.microsoft.com/office/drawing/2014/main" id="{2598909C-08EF-4ECB-8C01-3D1A55DB6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12" b="97639" l="10000" r="97273">
                        <a14:foregroundMark x1="39318" y1="27487" x2="39318" y2="25295"/>
                        <a14:foregroundMark x1="44205" y1="10793" x2="48523" y2="5228"/>
                        <a14:foregroundMark x1="48523" y1="5228" x2="60909" y2="843"/>
                        <a14:foregroundMark x1="60909" y1="843" x2="71605" y2="5200"/>
                        <a14:foregroundMark x1="74158" y1="8111" x2="75795" y2="10624"/>
                        <a14:foregroundMark x1="71364" y1="6408" x2="65682" y2="5396"/>
                        <a14:foregroundMark x1="65682" y1="5396" x2="60227" y2="1180"/>
                        <a14:foregroundMark x1="60227" y1="1180" x2="55114" y2="1855"/>
                        <a14:foregroundMark x1="20455" y1="66779" x2="26023" y2="67960"/>
                        <a14:foregroundMark x1="31023" y1="65599" x2="31705" y2="74030"/>
                        <a14:foregroundMark x1="31705" y1="74030" x2="37159" y2="70995"/>
                        <a14:foregroundMark x1="37159" y1="70995" x2="32159" y2="65936"/>
                        <a14:foregroundMark x1="32159" y1="65936" x2="31250" y2="65430"/>
                        <a14:foregroundMark x1="45909" y1="68297" x2="51591" y2="69815"/>
                        <a14:foregroundMark x1="51591" y1="69815" x2="46023" y2="66105"/>
                        <a14:foregroundMark x1="46023" y1="66105" x2="46932" y2="69140"/>
                        <a14:foregroundMark x1="59545" y1="70320" x2="54318" y2="74705"/>
                        <a14:foregroundMark x1="54318" y1="74705" x2="42841" y2="76560"/>
                        <a14:foregroundMark x1="42841" y1="76560" x2="47045" y2="82631"/>
                        <a14:foregroundMark x1="47045" y1="82631" x2="58636" y2="80438"/>
                        <a14:foregroundMark x1="58636" y1="80438" x2="63182" y2="75211"/>
                        <a14:foregroundMark x1="63182" y1="75211" x2="65114" y2="70489"/>
                        <a14:foregroundMark x1="83636" y1="69477" x2="89432" y2="72007"/>
                        <a14:foregroundMark x1="88834" y1="77661" x2="88523" y2="80607"/>
                        <a14:foregroundMark x1="89432" y1="72007" x2="89279" y2="73461"/>
                        <a14:foregroundMark x1="42664" y1="95675" x2="41818" y2="95953"/>
                        <a14:foregroundMark x1="81368" y1="82958" x2="52253" y2="92524"/>
                        <a14:foregroundMark x1="88523" y1="80607" x2="84375" y2="81970"/>
                        <a14:foregroundMark x1="34579" y1="93952" x2="30227" y2="92749"/>
                        <a14:foregroundMark x1="41818" y1="95953" x2="41133" y2="95764"/>
                        <a14:foregroundMark x1="34376" y1="96154" x2="35568" y2="97133"/>
                        <a14:foregroundMark x1="30227" y1="92749" x2="33841" y2="95715"/>
                        <a14:foregroundMark x1="35568" y1="97133" x2="41705" y2="98314"/>
                        <a14:foregroundMark x1="41705" y1="98314" x2="49091" y2="97976"/>
                        <a14:foregroundMark x1="49091" y1="97976" x2="54659" y2="93592"/>
                        <a14:foregroundMark x1="54659" y1="93592" x2="72955" y2="88027"/>
                        <a14:foregroundMark x1="72955" y1="88027" x2="67159" y2="90725"/>
                        <a14:foregroundMark x1="67159" y1="90725" x2="92386" y2="87015"/>
                        <a14:foregroundMark x1="92386" y1="87015" x2="97614" y2="82968"/>
                        <a14:foregroundMark x1="97614" y1="82968" x2="99773" y2="75042"/>
                        <a14:foregroundMark x1="99773" y1="75042" x2="97273" y2="67116"/>
                        <a14:foregroundMark x1="97273" y1="67116" x2="86932" y2="61046"/>
                        <a14:foregroundMark x1="43864" y1="97639" x2="43864" y2="97639"/>
                        <a14:foregroundMark x1="70000" y1="5734" x2="70000" y2="5734"/>
                        <a14:backgroundMark x1="72500" y1="3541" x2="74545" y2="4553"/>
                        <a14:backgroundMark x1="75227" y1="6071" x2="74886" y2="5059"/>
                        <a14:backgroundMark x1="74205" y1="5565" x2="72841" y2="3541"/>
                        <a14:backgroundMark x1="73864" y1="7083" x2="72500" y2="5059"/>
                        <a14:backgroundMark x1="47841" y1="92243" x2="44773" y2="93761"/>
                        <a14:backgroundMark x1="34659" y1="93761" x2="52159" y2="92749"/>
                        <a14:backgroundMark x1="81932" y1="81282" x2="89318" y2="76223"/>
                        <a14:backgroundMark x1="82273" y1="82293" x2="89318" y2="752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247" y="3328736"/>
            <a:ext cx="2374318" cy="1599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472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8D526-B658-4467-A950-CE410744D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the demo: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CD52B-2D0D-4840-9E3C-8DC451397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 the demo – the python script is used which generates a console output for both client and server is used. When used in a real world situation, the client console will not be visible as the purpose of this program is designed to be virtually invisible.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 similar reasons, files which would normally be removed from the system have been left for viewing purposes.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95362-FB12-4944-AD03-1554E5A05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23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2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" name="Rectangle 3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4" descr="Many question marks on black background">
            <a:extLst>
              <a:ext uri="{FF2B5EF4-FFF2-40B4-BE49-F238E27FC236}">
                <a16:creationId xmlns:a16="http://schemas.microsoft.com/office/drawing/2014/main" id="{A69946A4-201A-42A2-897C-348CEFA65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2" name="Rectangle 34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6905" y="46904"/>
            <a:ext cx="6865150" cy="6771342"/>
          </a:xfrm>
          <a:prstGeom prst="rect">
            <a:avLst/>
          </a:prstGeom>
          <a:gradFill>
            <a:gsLst>
              <a:gs pos="42000">
                <a:srgbClr val="000000">
                  <a:alpha val="1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581998-26FD-421F-974E-FE133B9B3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871759"/>
            <a:ext cx="5067300" cy="172775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Glossary &amp; Terms:</a:t>
            </a:r>
          </a:p>
        </p:txBody>
      </p:sp>
      <p:cxnSp>
        <p:nvCxnSpPr>
          <p:cNvPr id="43" name="Straight Connector 3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C91488-31F3-49BD-8DCA-0486B2DE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6036E2-09A0-4A04-9B4F-03574114EFFC}"/>
              </a:ext>
            </a:extLst>
          </p:cNvPr>
          <p:cNvSpPr txBox="1"/>
          <p:nvPr/>
        </p:nvSpPr>
        <p:spPr>
          <a:xfrm>
            <a:off x="636809" y="2513778"/>
            <a:ext cx="680672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effectLst/>
                <a:latin typeface="PT Sans Narrow"/>
              </a:rPr>
              <a:t>RAT : Remote Access Trojan / Remote Administration Tool </a:t>
            </a:r>
            <a:endParaRPr lang="en-GB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effectLst/>
                <a:latin typeface="PT Sans Narrow"/>
              </a:rPr>
              <a:t>TCP :  Transmission Control Protocol </a:t>
            </a:r>
            <a:endParaRPr lang="en-GB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effectLst/>
                <a:latin typeface="PT Sans Narrow"/>
              </a:rPr>
              <a:t>UDP : User Datagram Protocol</a:t>
            </a:r>
            <a:endParaRPr lang="en-GB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effectLst/>
                <a:latin typeface="PT Sans Narrow"/>
              </a:rPr>
              <a:t>OOP : Object Oriented Programming</a:t>
            </a:r>
            <a:endParaRPr lang="en-GB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effectLst/>
                <a:latin typeface="PT Sans Narrow"/>
              </a:rPr>
              <a:t>OOD : Object Oriented Design</a:t>
            </a:r>
            <a:endParaRPr lang="en-GB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effectLst/>
                <a:latin typeface="PT Sans Narrow"/>
              </a:rPr>
              <a:t>FTP : File Transfer Protocol</a:t>
            </a:r>
            <a:endParaRPr lang="en-GB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effectLst/>
                <a:latin typeface="PT Sans Narrow"/>
              </a:rPr>
              <a:t>UI : User Interface</a:t>
            </a:r>
            <a:endParaRPr lang="en-GB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effectLst/>
                <a:latin typeface="PT Sans Narrow"/>
              </a:rPr>
              <a:t>GUI : Graphical User Interface</a:t>
            </a:r>
            <a:endParaRPr lang="en-GB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effectLst/>
                <a:latin typeface="PT Sans Narrow"/>
              </a:rPr>
              <a:t>RDP : Remote Desktop Protocol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97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5E569A-3E71-4EB6-8BF6-B63EF0765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What is a Rat?  </a:t>
            </a:r>
            <a:br>
              <a:rPr lang="en-US" dirty="0"/>
            </a:b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Rat">
            <a:extLst>
              <a:ext uri="{FF2B5EF4-FFF2-40B4-BE49-F238E27FC236}">
                <a16:creationId xmlns:a16="http://schemas.microsoft.com/office/drawing/2014/main" id="{420E5C18-840C-4BA1-BFA7-39A499AD0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0149" y="723901"/>
            <a:ext cx="5410200" cy="5410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B49580-0C5E-497E-B8C7-0A6557892853}"/>
              </a:ext>
            </a:extLst>
          </p:cNvPr>
          <p:cNvSpPr txBox="1"/>
          <p:nvPr/>
        </p:nvSpPr>
        <p:spPr>
          <a:xfrm>
            <a:off x="568062" y="2199045"/>
            <a:ext cx="84381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Remote Administration Tool:</a:t>
            </a:r>
          </a:p>
          <a:p>
            <a:r>
              <a:rPr lang="en-GB" dirty="0"/>
              <a:t>	Virtuous </a:t>
            </a:r>
          </a:p>
          <a:p>
            <a:r>
              <a:rPr lang="en-GB" dirty="0"/>
              <a:t>	Productive </a:t>
            </a:r>
          </a:p>
          <a:p>
            <a:r>
              <a:rPr lang="en-GB" dirty="0"/>
              <a:t>	Benevolent</a:t>
            </a:r>
          </a:p>
          <a:p>
            <a:r>
              <a:rPr lang="en-GB" dirty="0"/>
              <a:t>	Benignant </a:t>
            </a:r>
          </a:p>
          <a:p>
            <a:r>
              <a:rPr lang="en-GB" dirty="0"/>
              <a:t>	</a:t>
            </a:r>
          </a:p>
          <a:p>
            <a:r>
              <a:rPr lang="en-GB" dirty="0"/>
              <a:t>Remote Access Trojan: </a:t>
            </a:r>
          </a:p>
          <a:p>
            <a:r>
              <a:rPr lang="en-GB" dirty="0"/>
              <a:t>	Promiscuous </a:t>
            </a:r>
          </a:p>
          <a:p>
            <a:r>
              <a:rPr lang="en-GB" dirty="0"/>
              <a:t>	Malicious</a:t>
            </a:r>
          </a:p>
          <a:p>
            <a:r>
              <a:rPr lang="en-GB" dirty="0"/>
              <a:t>	Deceitful</a:t>
            </a:r>
          </a:p>
          <a:p>
            <a:r>
              <a:rPr lang="en-GB" dirty="0"/>
              <a:t>	Surreptitious</a:t>
            </a:r>
          </a:p>
          <a:p>
            <a:r>
              <a:rPr lang="en-GB" dirty="0"/>
              <a:t>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5A1A7C-3813-4DFE-B548-92D10E485B09}"/>
              </a:ext>
            </a:extLst>
          </p:cNvPr>
          <p:cNvSpPr txBox="1"/>
          <p:nvPr/>
        </p:nvSpPr>
        <p:spPr>
          <a:xfrm>
            <a:off x="2711115" y="5690067"/>
            <a:ext cx="6295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At The Heart of it, they are the same ideology and technology.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5DCEA-BE56-4701-B7F7-B23217C6C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39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E79B4-2AC6-45F8-844E-9239DC62E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82" y="908957"/>
            <a:ext cx="3819375" cy="33527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cap="all" spc="3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Future Functionality &amp; Ideas: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30C0A8-3E5C-476B-A64B-4D4FDE8D5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B3E115-EA03-4CE6-932F-6FE16CA4E058}"/>
              </a:ext>
            </a:extLst>
          </p:cNvPr>
          <p:cNvSpPr txBox="1"/>
          <p:nvPr/>
        </p:nvSpPr>
        <p:spPr>
          <a:xfrm>
            <a:off x="4770990" y="908957"/>
            <a:ext cx="6620910" cy="56041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Graphical user interface : either fully interactive or a graphical design made in console using ASCII art. 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More effort into aesthetics 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Time out feature: Session terminates after extended period. 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More emphasis placed on the Virtuous style software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More research into RDP </a:t>
            </a:r>
          </a:p>
          <a:p>
            <a:pPr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Other Desktop Protocols</a:t>
            </a:r>
          </a:p>
          <a:p>
            <a:pPr lvl="2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More support for other operating systems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EVEN MORE FUNCTIONALITY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81A1FB-1D2C-4555-899C-6DFDAC5BC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11332238" cy="365125"/>
          </a:xfrm>
        </p:spPr>
        <p:txBody>
          <a:bodyPr/>
          <a:lstStyle/>
          <a:p>
            <a:r>
              <a:rPr lang="en-GB" dirty="0"/>
              <a:t>I would have also liked to have done more research into the delivery of the system; however, this would require much hardware and tools which were not accessible due to the COVID-19 Pandemic.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480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46DEE-7960-4A78-8CCD-24C1920B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needs to be discussed: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B31CC-B262-4A28-9E18-02945DA6B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problem being solved. </a:t>
            </a:r>
          </a:p>
          <a:p>
            <a:r>
              <a:rPr lang="en-GB" dirty="0"/>
              <a:t>The method used. </a:t>
            </a:r>
          </a:p>
          <a:p>
            <a:r>
              <a:rPr lang="en-GB" dirty="0"/>
              <a:t>Results obtained so far.</a:t>
            </a:r>
          </a:p>
          <a:p>
            <a:endParaRPr lang="en-GB" dirty="0"/>
          </a:p>
          <a:p>
            <a:r>
              <a:rPr lang="en-GB" dirty="0"/>
              <a:t>Introduction, methodology, implementation, results</a:t>
            </a:r>
          </a:p>
          <a:p>
            <a:r>
              <a:rPr lang="en-GB" dirty="0"/>
              <a:t>Background, Objectives, Algorithm, Scalability, applications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2D755D-40D2-4105-A2B3-00C193E13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20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83F79-C24F-4153-84AF-AF31D95A6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Presentation Checklist: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83000-2332-4796-BA24-81C9B6975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Approx</a:t>
            </a:r>
            <a:r>
              <a:rPr lang="en-GB" dirty="0"/>
              <a:t> 10 slides: MAX 10 MINS</a:t>
            </a:r>
          </a:p>
          <a:p>
            <a:pPr lvl="1"/>
            <a:r>
              <a:rPr lang="en-GB" dirty="0"/>
              <a:t>Project &amp; Project Process</a:t>
            </a:r>
          </a:p>
          <a:p>
            <a:pPr lvl="1"/>
            <a:r>
              <a:rPr lang="en-GB" dirty="0"/>
              <a:t>Demonstration of application / program</a:t>
            </a:r>
          </a:p>
          <a:p>
            <a:pPr marL="914400" lvl="2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D6D407-C546-46AF-AA62-6014C1034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17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7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CD28A4-5359-4296-8BB2-5FE52EF31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GB"/>
              <a:t>Structure  &amp; Content Quality </a:t>
            </a:r>
            <a:endParaRPr lang="en-GB" dirty="0"/>
          </a:p>
        </p:txBody>
      </p:sp>
      <p:cxnSp>
        <p:nvCxnSpPr>
          <p:cNvPr id="24" name="Straight Connector 19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99C340-B9C7-4DB3-909F-3998E54E2F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4089601"/>
              </p:ext>
            </p:extLst>
          </p:nvPr>
        </p:nvGraphicFramePr>
        <p:xfrm>
          <a:off x="700088" y="2292350"/>
          <a:ext cx="10691812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1D703C-A906-48FF-A841-0503F2332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09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8ABFDE-AC43-4CC1-957A-7257610DF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901701"/>
            <a:ext cx="3914776" cy="3977269"/>
          </a:xfrm>
        </p:spPr>
        <p:txBody>
          <a:bodyPr>
            <a:normAutofit/>
          </a:bodyPr>
          <a:lstStyle/>
          <a:p>
            <a:r>
              <a:rPr lang="en-GB" dirty="0"/>
              <a:t>Technical content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59BA02-C8DC-428E-A77B-3647F8BDAA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199146"/>
              </p:ext>
            </p:extLst>
          </p:nvPr>
        </p:nvGraphicFramePr>
        <p:xfrm>
          <a:off x="5219952" y="723900"/>
          <a:ext cx="6171948" cy="549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904AE8-4C83-470A-B2B8-6C276C1B9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48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8FDC1-E583-416A-B349-C8A6796F4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901701"/>
            <a:ext cx="3914776" cy="3977269"/>
          </a:xfrm>
        </p:spPr>
        <p:txBody>
          <a:bodyPr>
            <a:normAutofit/>
          </a:bodyPr>
          <a:lstStyle/>
          <a:p>
            <a:r>
              <a:rPr lang="en-GB" dirty="0"/>
              <a:t>Functionality &amp; performance</a:t>
            </a:r>
            <a:br>
              <a:rPr lang="en-GB" dirty="0"/>
            </a:br>
            <a:endParaRPr lang="en-GB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9D6645-20B8-4A1D-9E48-D80821004A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8616959"/>
              </p:ext>
            </p:extLst>
          </p:nvPr>
        </p:nvGraphicFramePr>
        <p:xfrm>
          <a:off x="5219952" y="723900"/>
          <a:ext cx="6171948" cy="549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A10DC1-ED9B-4886-AF02-2CA85C51D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983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63051-349E-4DAB-819A-54BD4D459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9AEBA-DA51-4A08-9DD8-DAAC01B74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DE5A02-25FD-4E1B-A186-24836EA2E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92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0E808-27D7-46D6-871B-F86C0A501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BA6C2-516B-4F27-98A1-9E2B1F562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00B36D-ECA5-41AA-8804-7898ED86A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85" y="766618"/>
            <a:ext cx="11717515" cy="50061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87BB15-59B9-4912-801C-56B5FD8A1CB6}"/>
              </a:ext>
            </a:extLst>
          </p:cNvPr>
          <p:cNvSpPr txBox="1"/>
          <p:nvPr/>
        </p:nvSpPr>
        <p:spPr>
          <a:xfrm>
            <a:off x="700635" y="62438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https://www.virusradar.com/en/glossary/backdoor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74D807-A54B-4FDF-B8EF-FB4A96307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7329733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216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FA9CA-0DCA-4BA5-8B5D-6A23A2BD9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are RATs used?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4FD0A-761A-498D-83F8-218D463D0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Remote Desktops</a:t>
            </a:r>
          </a:p>
          <a:p>
            <a:r>
              <a:rPr lang="en-GB" dirty="0"/>
              <a:t>Administration </a:t>
            </a:r>
          </a:p>
          <a:p>
            <a:r>
              <a:rPr lang="en-GB" dirty="0"/>
              <a:t>Computers</a:t>
            </a:r>
          </a:p>
          <a:p>
            <a:r>
              <a:rPr lang="en-GB" dirty="0"/>
              <a:t>Remote access software</a:t>
            </a:r>
          </a:p>
          <a:p>
            <a:r>
              <a:rPr lang="en-GB" dirty="0"/>
              <a:t>Usually part of a bigger system</a:t>
            </a:r>
          </a:p>
          <a:p>
            <a:r>
              <a:rPr lang="en-GB" dirty="0"/>
              <a:t>Delivering a payload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5A310D-62A0-4FDE-A861-E6AC8C28A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93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8AF7-1CE6-476C-8A48-EC7F19068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Examples:</a:t>
            </a:r>
            <a:br>
              <a:rPr lang="en-GB" dirty="0"/>
            </a:br>
            <a:endParaRPr lang="en-GB" dirty="0"/>
          </a:p>
        </p:txBody>
      </p:sp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723B19B1-F791-4BE7-A9D7-3127E796A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154" y="922095"/>
            <a:ext cx="2286702" cy="1873251"/>
          </a:xfr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A127074A-FCB0-438D-BE37-8909D383CD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050" y="4542298"/>
            <a:ext cx="6972300" cy="220980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D942CF8C-7FBE-4D7B-9162-ECCA476425D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80" r="22984"/>
          <a:stretch/>
        </p:blipFill>
        <p:spPr>
          <a:xfrm>
            <a:off x="8394320" y="4542298"/>
            <a:ext cx="2024298" cy="2236932"/>
          </a:xfrm>
          <a:prstGeom prst="rect">
            <a:avLst/>
          </a:prstGeom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8E7EB00-41EC-43FF-B36A-2BF65D797E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90" y="1551195"/>
            <a:ext cx="5160179" cy="2909094"/>
          </a:xfrm>
          <a:prstGeom prst="rect">
            <a:avLst/>
          </a:prstGeom>
        </p:spPr>
      </p:pic>
      <p:pic>
        <p:nvPicPr>
          <p:cNvPr id="13" name="Picture 12" descr="Text&#10;&#10;Description automatically generated with medium confidence">
            <a:extLst>
              <a:ext uri="{FF2B5EF4-FFF2-40B4-BE49-F238E27FC236}">
                <a16:creationId xmlns:a16="http://schemas.microsoft.com/office/drawing/2014/main" id="{3C1E802F-E8C3-45D9-A46E-32B4455058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607" y="760620"/>
            <a:ext cx="1865185" cy="790575"/>
          </a:xfrm>
          <a:prstGeom prst="rect">
            <a:avLst/>
          </a:prstGeom>
        </p:spPr>
      </p:pic>
      <p:pic>
        <p:nvPicPr>
          <p:cNvPr id="15" name="Picture 14" descr="Graphical user interface&#10;&#10;Description automatically generated">
            <a:extLst>
              <a:ext uri="{FF2B5EF4-FFF2-40B4-BE49-F238E27FC236}">
                <a16:creationId xmlns:a16="http://schemas.microsoft.com/office/drawing/2014/main" id="{76DE557E-8731-4B0F-ADA1-040692B62B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267" y="2879139"/>
            <a:ext cx="2895600" cy="1581150"/>
          </a:xfrm>
          <a:prstGeom prst="rect">
            <a:avLst/>
          </a:prstGeom>
        </p:spPr>
      </p:pic>
      <p:pic>
        <p:nvPicPr>
          <p:cNvPr id="17" name="Picture 16" descr="Qr code&#10;&#10;Description automatically generated">
            <a:extLst>
              <a:ext uri="{FF2B5EF4-FFF2-40B4-BE49-F238E27FC236}">
                <a16:creationId xmlns:a16="http://schemas.microsoft.com/office/drawing/2014/main" id="{CD782FCB-0172-444A-9294-84A3989A3D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265" y="2942098"/>
            <a:ext cx="2857500" cy="1600200"/>
          </a:xfrm>
          <a:prstGeom prst="rect">
            <a:avLst/>
          </a:prstGeom>
        </p:spPr>
      </p:pic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267D3AFA-890C-4CC0-AA4D-89C99C7673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267" y="795674"/>
            <a:ext cx="3554974" cy="1999673"/>
          </a:xfrm>
          <a:prstGeom prst="rect">
            <a:avLst/>
          </a:prstGeom>
        </p:spPr>
      </p:pic>
      <p:pic>
        <p:nvPicPr>
          <p:cNvPr id="21" name="Picture 2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31D846C-8316-4CAA-BEA0-32E1D80BB44C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1"/>
          <a:stretch/>
        </p:blipFill>
        <p:spPr>
          <a:xfrm>
            <a:off x="10497416" y="4630951"/>
            <a:ext cx="1454440" cy="2023684"/>
          </a:xfrm>
          <a:prstGeom prst="rect">
            <a:avLst/>
          </a:prstGeom>
        </p:spPr>
      </p:pic>
      <p:pic>
        <p:nvPicPr>
          <p:cNvPr id="23" name="Picture 2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C4FD653-35A8-4EC9-AF58-71E5B61657F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267" y="2877356"/>
            <a:ext cx="2895600" cy="158115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80BAA3-5BC9-45A8-B143-5CE46C647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16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738576-3FD6-4AFA-80B5-A29063A6E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700"/>
              <a:t>General Considerations for Rats: </a:t>
            </a:r>
            <a:br>
              <a:rPr lang="en-GB" sz="3700"/>
            </a:br>
            <a:endParaRPr lang="en-GB" sz="37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F52430-B731-4EAA-A1D1-FA92DA1B5A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6932252"/>
              </p:ext>
            </p:extLst>
          </p:nvPr>
        </p:nvGraphicFramePr>
        <p:xfrm>
          <a:off x="700088" y="2292350"/>
          <a:ext cx="10691812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945C4B-CE29-4DFB-B342-E8887847A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63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124D661E-F421-4665-A60F-06B29B0A14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" t="2069" r="4905" b="2074"/>
          <a:stretch/>
        </p:blipFill>
        <p:spPr>
          <a:xfrm>
            <a:off x="7844588" y="3405542"/>
            <a:ext cx="4236097" cy="33777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8659D-D085-4891-8200-37DF49F8C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784159"/>
            <a:ext cx="10691265" cy="1371030"/>
          </a:xfrm>
        </p:spPr>
        <p:txBody>
          <a:bodyPr/>
          <a:lstStyle/>
          <a:p>
            <a:r>
              <a:rPr lang="en-GB" dirty="0"/>
              <a:t>Python 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C3F61-46D4-40D3-B4CA-76C5A97A0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889" y="1499937"/>
            <a:ext cx="7325225" cy="4101506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Python 2 is now deprecated.</a:t>
            </a:r>
          </a:p>
          <a:p>
            <a:r>
              <a:rPr lang="en-GB" dirty="0"/>
              <a:t>Cross-Compatibility :Compatible with all major Platforms and Systems</a:t>
            </a:r>
          </a:p>
          <a:p>
            <a:r>
              <a:rPr lang="en-GB" dirty="0"/>
              <a:t>Robust Standard Library</a:t>
            </a:r>
          </a:p>
          <a:p>
            <a:r>
              <a:rPr lang="en-GB" dirty="0"/>
              <a:t>Depth of open-source frameworks, Extended libraries, community support</a:t>
            </a:r>
          </a:p>
          <a:p>
            <a:r>
              <a:rPr lang="en-GB" dirty="0"/>
              <a:t>Effective in the IoT sphere</a:t>
            </a:r>
          </a:p>
          <a:p>
            <a:r>
              <a:rPr lang="en-GB" dirty="0"/>
              <a:t>Tried &amp; Tested Scalability </a:t>
            </a:r>
          </a:p>
          <a:p>
            <a:r>
              <a:rPr lang="en-GB" dirty="0"/>
              <a:t>Python is a desired Language in the workplace – so this will be a good project to demo</a:t>
            </a:r>
          </a:p>
          <a:p>
            <a:r>
              <a:rPr lang="en-GB" dirty="0"/>
              <a:t>Gaining popularity faster than ever</a:t>
            </a:r>
          </a:p>
          <a:p>
            <a:r>
              <a:rPr lang="en-GB" dirty="0"/>
              <a:t>Fairly confident in this language but looking to develop skills further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AF5490-C43A-46FC-BAF5-EF4CE812F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6760238" cy="365125"/>
          </a:xfrm>
        </p:spPr>
        <p:txBody>
          <a:bodyPr/>
          <a:lstStyle/>
          <a:p>
            <a:pPr lvl="2">
              <a:lnSpc>
                <a:spcPct val="110000"/>
              </a:lnSpc>
            </a:pPr>
            <a:r>
              <a:rPr lang="en-GB" sz="1050" dirty="0">
                <a:hlinkClick r:id="rId3"/>
              </a:rPr>
              <a:t>https://www.statista.com/chart/21017/most-popular-programming-languages/</a:t>
            </a:r>
            <a:endParaRPr lang="en-GB" sz="1050" dirty="0"/>
          </a:p>
          <a:p>
            <a:pPr lvl="2">
              <a:lnSpc>
                <a:spcPct val="110000"/>
              </a:lnSpc>
            </a:pPr>
            <a:r>
              <a:rPr lang="en-GB" sz="1050" dirty="0">
                <a:hlinkClick r:id="rId4"/>
              </a:rPr>
              <a:t>https://www.codingdojo.com/blog/top-7-programming-languages</a:t>
            </a:r>
            <a:endParaRPr lang="en-GB" sz="1050" dirty="0"/>
          </a:p>
          <a:p>
            <a:endParaRPr lang="en-US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A1A02D4-2094-4FB4-8146-1CA07A6D0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032" y="74669"/>
            <a:ext cx="2863273" cy="394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58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3D0AD61-C4EE-4A0B-8733-BAE046F63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DF7E13-9DC4-4E03-8A08-5D81B18B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7"/>
            <a:ext cx="10691813" cy="946391"/>
          </a:xfrm>
        </p:spPr>
        <p:txBody>
          <a:bodyPr>
            <a:normAutofit/>
          </a:bodyPr>
          <a:lstStyle/>
          <a:p>
            <a:r>
              <a:rPr lang="en-GB" dirty="0"/>
              <a:t>My Rat: The Crucial Decisions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16C3E3-8382-46AB-88B8-8CAE8FF28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D6373B6-2D05-49D3-B091-EC4CC0846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553" y="1318930"/>
            <a:ext cx="4769598" cy="4348997"/>
          </a:xfrm>
        </p:spPr>
        <p:txBody>
          <a:bodyPr>
            <a:normAutofit/>
          </a:bodyPr>
          <a:lstStyle/>
          <a:p>
            <a:pPr marL="914400" lvl="2" indent="0">
              <a:lnSpc>
                <a:spcPct val="110000"/>
              </a:lnSpc>
              <a:buNone/>
            </a:pPr>
            <a:endParaRPr lang="en-GB" sz="1500" dirty="0"/>
          </a:p>
          <a:p>
            <a:pPr>
              <a:lnSpc>
                <a:spcPct val="110000"/>
              </a:lnSpc>
            </a:pPr>
            <a:r>
              <a:rPr lang="en-GB" sz="1500" dirty="0"/>
              <a:t>Using the Python Socket module as an interface to the Berkeley Sockets API </a:t>
            </a:r>
          </a:p>
          <a:p>
            <a:pPr>
              <a:lnSpc>
                <a:spcPct val="110000"/>
              </a:lnSpc>
            </a:pPr>
            <a:r>
              <a:rPr lang="en-GB" sz="1500" dirty="0"/>
              <a:t>TCP Sockets </a:t>
            </a:r>
          </a:p>
          <a:p>
            <a:pPr lvl="1">
              <a:lnSpc>
                <a:spcPct val="110000"/>
              </a:lnSpc>
            </a:pPr>
            <a:r>
              <a:rPr lang="en-GB" sz="1300" dirty="0"/>
              <a:t>Reliable: Dropped Packets retransmitted – no data lost</a:t>
            </a:r>
          </a:p>
          <a:p>
            <a:pPr lvl="1">
              <a:lnSpc>
                <a:spcPct val="110000"/>
              </a:lnSpc>
            </a:pPr>
            <a:r>
              <a:rPr lang="en-GB" sz="1300" dirty="0"/>
              <a:t>In-order: Data is read in the order it was written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GB" sz="1300" dirty="0"/>
              <a:t>UDP Does not share there properties and thus would not be appropriate. </a:t>
            </a:r>
            <a:endParaRPr lang="en-GB" sz="1500" dirty="0"/>
          </a:p>
          <a:p>
            <a:pPr>
              <a:lnSpc>
                <a:spcPct val="110000"/>
              </a:lnSpc>
            </a:pPr>
            <a:r>
              <a:rPr lang="en-GB" sz="1500" dirty="0"/>
              <a:t>A reverse connection is also used meaning the client initiates the connection with the server. </a:t>
            </a:r>
          </a:p>
          <a:p>
            <a:pPr>
              <a:lnSpc>
                <a:spcPct val="110000"/>
              </a:lnSpc>
            </a:pPr>
            <a:r>
              <a:rPr lang="en-GB" sz="1500" dirty="0"/>
              <a:t>This prevents the firewall from blocking the connection as it sees the connection as being instantiated from within.</a:t>
            </a:r>
          </a:p>
          <a:p>
            <a:pPr marL="0" indent="0">
              <a:lnSpc>
                <a:spcPct val="110000"/>
              </a:lnSpc>
              <a:buNone/>
            </a:pPr>
            <a:endParaRPr lang="en-GB" sz="15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6B2F53-52E2-4B53-BAF3-FCB37CD9E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59BFF0-A54B-4188-A23B-3E6B52ED0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10137101" cy="365125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https://en.wikipedia.org/wiki/Berkeley_sockets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48E2A4-18F9-40C7-A450-5D33920A1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734" y="2077580"/>
            <a:ext cx="3188207" cy="35903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D4E7D7-607B-4EB2-A3C3-34D9678CC1A2}"/>
              </a:ext>
            </a:extLst>
          </p:cNvPr>
          <p:cNvSpPr txBox="1"/>
          <p:nvPr/>
        </p:nvSpPr>
        <p:spPr>
          <a:xfrm>
            <a:off x="7613363" y="5010654"/>
            <a:ext cx="45786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This has been developed on Windows 10  </a:t>
            </a:r>
          </a:p>
          <a:p>
            <a:r>
              <a:rPr lang="en-GB" sz="1600" dirty="0"/>
              <a:t>Mainly for use on Windows 10  </a:t>
            </a:r>
          </a:p>
          <a:p>
            <a:r>
              <a:rPr lang="en-GB" sz="1600" dirty="0"/>
              <a:t>Some of the features may work on Linux, </a:t>
            </a:r>
            <a:br>
              <a:rPr lang="en-GB" sz="1600" dirty="0"/>
            </a:br>
            <a:r>
              <a:rPr lang="en-GB" sz="1600" dirty="0"/>
              <a:t>No testing has been conducted on MacOS</a:t>
            </a:r>
          </a:p>
        </p:txBody>
      </p:sp>
    </p:spTree>
    <p:extLst>
      <p:ext uri="{BB962C8B-B14F-4D97-AF65-F5344CB8AC3E}">
        <p14:creationId xmlns:p14="http://schemas.microsoft.com/office/powerpoint/2010/main" val="2638425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401EE6-5461-416B-B878-12CDA3AF7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3" y="616581"/>
            <a:ext cx="2895941" cy="1230401"/>
          </a:xfrm>
        </p:spPr>
        <p:txBody>
          <a:bodyPr>
            <a:normAutofit/>
          </a:bodyPr>
          <a:lstStyle/>
          <a:p>
            <a:r>
              <a:rPr lang="en-GB" sz="2800"/>
              <a:t>Development ideology 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59B2C4A-AB53-49A2-AC69-620FF37FF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38600" y="723900"/>
            <a:ext cx="0" cy="9769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1EA87-ECB2-47C1-9009-EA2ACCA6A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589" y="657497"/>
            <a:ext cx="6713312" cy="1230401"/>
          </a:xfrm>
        </p:spPr>
        <p:txBody>
          <a:bodyPr>
            <a:normAutofit/>
          </a:bodyPr>
          <a:lstStyle/>
          <a:p>
            <a:r>
              <a:rPr lang="en-GB" dirty="0"/>
              <a:t>The development of the functionality for the system followed a similar ideology to that of Feature driven development</a:t>
            </a:r>
          </a:p>
        </p:txBody>
      </p:sp>
      <p:pic>
        <p:nvPicPr>
          <p:cNvPr id="1026" name="Picture 2" descr="Feature Driven Development">
            <a:extLst>
              <a:ext uri="{FF2B5EF4-FFF2-40B4-BE49-F238E27FC236}">
                <a16:creationId xmlns:a16="http://schemas.microsoft.com/office/drawing/2014/main" id="{9A14C236-2283-444C-853B-1EBAA2829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0101" y="2204364"/>
            <a:ext cx="10591800" cy="38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EC3A3-81A5-4862-B119-55792CEB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5859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312E1C"/>
      </a:dk2>
      <a:lt2>
        <a:srgbClr val="F0F3F1"/>
      </a:lt2>
      <a:accent1>
        <a:srgbClr val="C34D92"/>
      </a:accent1>
      <a:accent2>
        <a:srgbClr val="B13BB1"/>
      </a:accent2>
      <a:accent3>
        <a:srgbClr val="924DC3"/>
      </a:accent3>
      <a:accent4>
        <a:srgbClr val="5D4AB8"/>
      </a:accent4>
      <a:accent5>
        <a:srgbClr val="4D6AC3"/>
      </a:accent5>
      <a:accent6>
        <a:srgbClr val="3B8AB1"/>
      </a:accent6>
      <a:hlink>
        <a:srgbClr val="3F4ABF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4814</TotalTime>
  <Words>1317</Words>
  <Application>Microsoft Office PowerPoint</Application>
  <PresentationFormat>Widescreen</PresentationFormat>
  <Paragraphs>235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Calisto MT</vt:lpstr>
      <vt:lpstr>JetBrains Mono</vt:lpstr>
      <vt:lpstr>PT Sans Narrow</vt:lpstr>
      <vt:lpstr>Univers Condensed</vt:lpstr>
      <vt:lpstr>Wingdings</vt:lpstr>
      <vt:lpstr>ChronicleVTI</vt:lpstr>
      <vt:lpstr>“Investigating the Parallels between using a RAT-Style Software for Malicious purposes and virtuous intent”</vt:lpstr>
      <vt:lpstr>What is a Rat?   </vt:lpstr>
      <vt:lpstr>PowerPoint Presentation</vt:lpstr>
      <vt:lpstr>How are RATs used?  </vt:lpstr>
      <vt:lpstr>Examples: </vt:lpstr>
      <vt:lpstr>General Considerations for Rats:  </vt:lpstr>
      <vt:lpstr>Python 3:</vt:lpstr>
      <vt:lpstr>My Rat: The Crucial Decisions</vt:lpstr>
      <vt:lpstr>Development ideology </vt:lpstr>
      <vt:lpstr>For each Feature: </vt:lpstr>
      <vt:lpstr>Current Functionality:  </vt:lpstr>
      <vt:lpstr>PowerPoint Presentation</vt:lpstr>
      <vt:lpstr>PowerPoint Presentation</vt:lpstr>
      <vt:lpstr>The generated executables </vt:lpstr>
      <vt:lpstr>Dependencies</vt:lpstr>
      <vt:lpstr>Who am i?  </vt:lpstr>
      <vt:lpstr>What Does UoRat Offer? </vt:lpstr>
      <vt:lpstr>About the demo: </vt:lpstr>
      <vt:lpstr>Glossary &amp; Terms:</vt:lpstr>
      <vt:lpstr>Future Functionality &amp; Ideas:</vt:lpstr>
      <vt:lpstr>What needs to be discussed:  </vt:lpstr>
      <vt:lpstr>Presentation Checklist:</vt:lpstr>
      <vt:lpstr>Structure  &amp; Content Quality </vt:lpstr>
      <vt:lpstr>Technical content</vt:lpstr>
      <vt:lpstr>Functionality &amp; performance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“Investigating the Parallels between using a RAT-Style Software for Malicious purposes and virtuous intent”</dc:title>
  <dc:creator>Daniel Broomhead</dc:creator>
  <cp:lastModifiedBy>Daniel Broomhead</cp:lastModifiedBy>
  <cp:revision>73</cp:revision>
  <dcterms:created xsi:type="dcterms:W3CDTF">2021-02-06T21:53:32Z</dcterms:created>
  <dcterms:modified xsi:type="dcterms:W3CDTF">2021-04-19T01:27:43Z</dcterms:modified>
</cp:coreProperties>
</file>