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70" r:id="rId6"/>
    <p:sldId id="260" r:id="rId7"/>
    <p:sldId id="278" r:id="rId8"/>
    <p:sldId id="259" r:id="rId9"/>
    <p:sldId id="261" r:id="rId10"/>
    <p:sldId id="264" r:id="rId11"/>
    <p:sldId id="269" r:id="rId12"/>
    <p:sldId id="266" r:id="rId13"/>
    <p:sldId id="265" r:id="rId14"/>
    <p:sldId id="271" r:id="rId15"/>
    <p:sldId id="272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C6657-217C-43E9-A1A3-98F6075C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1D510-6D20-4969-9617-5B6CC293D4F2}">
      <dgm:prSet/>
      <dgm:spPr/>
      <dgm:t>
        <a:bodyPr/>
        <a:lstStyle/>
        <a:p>
          <a:pPr>
            <a:defRPr cap="all"/>
          </a:pPr>
          <a:r>
            <a:rPr lang="en-GB"/>
            <a:t>Language: </a:t>
          </a:r>
          <a:endParaRPr lang="en-US"/>
        </a:p>
      </dgm:t>
    </dgm:pt>
    <dgm:pt modelId="{A83BFFB7-7B46-4C1E-93E6-98791580FF5F}" type="parTrans" cxnId="{30F7F172-2AFE-4653-9182-8F12890DF67A}">
      <dgm:prSet/>
      <dgm:spPr/>
      <dgm:t>
        <a:bodyPr/>
        <a:lstStyle/>
        <a:p>
          <a:endParaRPr lang="en-US"/>
        </a:p>
      </dgm:t>
    </dgm:pt>
    <dgm:pt modelId="{1056A64B-E855-4308-B186-B7693C8C9F10}" type="sibTrans" cxnId="{30F7F172-2AFE-4653-9182-8F12890DF67A}">
      <dgm:prSet/>
      <dgm:spPr/>
      <dgm:t>
        <a:bodyPr/>
        <a:lstStyle/>
        <a:p>
          <a:endParaRPr lang="en-US"/>
        </a:p>
      </dgm:t>
    </dgm:pt>
    <dgm:pt modelId="{BD1525DA-3C20-4B46-9E83-6047D6FE1826}">
      <dgm:prSet/>
      <dgm:spPr/>
      <dgm:t>
        <a:bodyPr/>
        <a:lstStyle/>
        <a:p>
          <a:pPr>
            <a:defRPr cap="all"/>
          </a:pPr>
          <a:r>
            <a:rPr lang="en-GB"/>
            <a:t>Methodology: </a:t>
          </a:r>
          <a:endParaRPr lang="en-US"/>
        </a:p>
      </dgm:t>
    </dgm:pt>
    <dgm:pt modelId="{7BD7649A-3093-4A75-B8A0-4DE16E1D73F8}" type="parTrans" cxnId="{E9415858-1805-4ECD-8BCA-F564849C2598}">
      <dgm:prSet/>
      <dgm:spPr/>
      <dgm:t>
        <a:bodyPr/>
        <a:lstStyle/>
        <a:p>
          <a:endParaRPr lang="en-US"/>
        </a:p>
      </dgm:t>
    </dgm:pt>
    <dgm:pt modelId="{1BDDC055-A5B0-44EB-A72A-31D0C94F0E6A}" type="sibTrans" cxnId="{E9415858-1805-4ECD-8BCA-F564849C2598}">
      <dgm:prSet/>
      <dgm:spPr/>
      <dgm:t>
        <a:bodyPr/>
        <a:lstStyle/>
        <a:p>
          <a:endParaRPr lang="en-US"/>
        </a:p>
      </dgm:t>
    </dgm:pt>
    <dgm:pt modelId="{39B5EC76-B72C-4A8C-8C24-9E89631E3BF8}">
      <dgm:prSet/>
      <dgm:spPr/>
      <dgm:t>
        <a:bodyPr/>
        <a:lstStyle/>
        <a:p>
          <a:pPr>
            <a:defRPr cap="all"/>
          </a:pPr>
          <a:r>
            <a:rPr lang="en-GB"/>
            <a:t>System: </a:t>
          </a:r>
          <a:endParaRPr lang="en-US"/>
        </a:p>
      </dgm:t>
    </dgm:pt>
    <dgm:pt modelId="{D8A26192-2967-4184-ADFE-41B9C3BEBD32}" type="parTrans" cxnId="{1538B8F0-C3AB-4122-B444-68C9E85ABC1D}">
      <dgm:prSet/>
      <dgm:spPr/>
      <dgm:t>
        <a:bodyPr/>
        <a:lstStyle/>
        <a:p>
          <a:endParaRPr lang="en-US"/>
        </a:p>
      </dgm:t>
    </dgm:pt>
    <dgm:pt modelId="{8F9831DD-34F4-4417-BFFC-85F86C188E5D}" type="sibTrans" cxnId="{1538B8F0-C3AB-4122-B444-68C9E85ABC1D}">
      <dgm:prSet/>
      <dgm:spPr/>
      <dgm:t>
        <a:bodyPr/>
        <a:lstStyle/>
        <a:p>
          <a:endParaRPr lang="en-US"/>
        </a:p>
      </dgm:t>
    </dgm:pt>
    <dgm:pt modelId="{5333ED60-FB66-4396-BF3E-685D5F587F41}" type="pres">
      <dgm:prSet presAssocID="{E75C6657-217C-43E9-A1A3-98F6075C849C}" presName="root" presStyleCnt="0">
        <dgm:presLayoutVars>
          <dgm:dir/>
          <dgm:resizeHandles val="exact"/>
        </dgm:presLayoutVars>
      </dgm:prSet>
      <dgm:spPr/>
    </dgm:pt>
    <dgm:pt modelId="{AB04F7F6-A550-4FEC-90D5-06B2C7A654E6}" type="pres">
      <dgm:prSet presAssocID="{FF81D510-6D20-4969-9617-5B6CC293D4F2}" presName="compNode" presStyleCnt="0"/>
      <dgm:spPr/>
    </dgm:pt>
    <dgm:pt modelId="{6F451E55-801F-4B63-80B6-5EAF012660F8}" type="pres">
      <dgm:prSet presAssocID="{FF81D510-6D20-4969-9617-5B6CC293D4F2}" presName="iconBgRect" presStyleLbl="bgShp" presStyleIdx="0" presStyleCnt="3"/>
      <dgm:spPr/>
    </dgm:pt>
    <dgm:pt modelId="{661E87B1-EFAE-4F88-BE93-7C0D5EEA35A2}" type="pres">
      <dgm:prSet presAssocID="{FF81D510-6D20-4969-9617-5B6CC293D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E56851C-90B7-488A-B4D6-F21F11C2D876}" type="pres">
      <dgm:prSet presAssocID="{FF81D510-6D20-4969-9617-5B6CC293D4F2}" presName="spaceRect" presStyleCnt="0"/>
      <dgm:spPr/>
    </dgm:pt>
    <dgm:pt modelId="{BEBF3B20-9CD2-4EE7-BAF9-C58026CC85B2}" type="pres">
      <dgm:prSet presAssocID="{FF81D510-6D20-4969-9617-5B6CC293D4F2}" presName="textRect" presStyleLbl="revTx" presStyleIdx="0" presStyleCnt="3">
        <dgm:presLayoutVars>
          <dgm:chMax val="1"/>
          <dgm:chPref val="1"/>
        </dgm:presLayoutVars>
      </dgm:prSet>
      <dgm:spPr/>
    </dgm:pt>
    <dgm:pt modelId="{195E0371-6572-43BD-9249-60B408D2E35A}" type="pres">
      <dgm:prSet presAssocID="{1056A64B-E855-4308-B186-B7693C8C9F10}" presName="sibTrans" presStyleCnt="0"/>
      <dgm:spPr/>
    </dgm:pt>
    <dgm:pt modelId="{510CD552-2CE9-420A-8CA4-84634A640013}" type="pres">
      <dgm:prSet presAssocID="{BD1525DA-3C20-4B46-9E83-6047D6FE1826}" presName="compNode" presStyleCnt="0"/>
      <dgm:spPr/>
    </dgm:pt>
    <dgm:pt modelId="{5567716E-C180-40E4-99F6-6B50F1A2E0E8}" type="pres">
      <dgm:prSet presAssocID="{BD1525DA-3C20-4B46-9E83-6047D6FE1826}" presName="iconBgRect" presStyleLbl="bgShp" presStyleIdx="1" presStyleCnt="3"/>
      <dgm:spPr/>
    </dgm:pt>
    <dgm:pt modelId="{A70AF4FB-8AAA-4A64-AD0F-F598379FC922}" type="pres">
      <dgm:prSet presAssocID="{BD1525DA-3C20-4B46-9E83-6047D6FE1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4ECFF-5FA5-4AF2-9AB4-8E92AC1CD799}" type="pres">
      <dgm:prSet presAssocID="{BD1525DA-3C20-4B46-9E83-6047D6FE1826}" presName="spaceRect" presStyleCnt="0"/>
      <dgm:spPr/>
    </dgm:pt>
    <dgm:pt modelId="{B7392317-B01F-4AC0-A1A1-BAE2BE32E16F}" type="pres">
      <dgm:prSet presAssocID="{BD1525DA-3C20-4B46-9E83-6047D6FE1826}" presName="textRect" presStyleLbl="revTx" presStyleIdx="1" presStyleCnt="3">
        <dgm:presLayoutVars>
          <dgm:chMax val="1"/>
          <dgm:chPref val="1"/>
        </dgm:presLayoutVars>
      </dgm:prSet>
      <dgm:spPr/>
    </dgm:pt>
    <dgm:pt modelId="{0F97EB6F-23E7-468C-9C86-EB5FB42E9DD3}" type="pres">
      <dgm:prSet presAssocID="{1BDDC055-A5B0-44EB-A72A-31D0C94F0E6A}" presName="sibTrans" presStyleCnt="0"/>
      <dgm:spPr/>
    </dgm:pt>
    <dgm:pt modelId="{B8B25C1F-B041-4BB9-8C04-BE6EBDAEDFA8}" type="pres">
      <dgm:prSet presAssocID="{39B5EC76-B72C-4A8C-8C24-9E89631E3BF8}" presName="compNode" presStyleCnt="0"/>
      <dgm:spPr/>
    </dgm:pt>
    <dgm:pt modelId="{5D03AE93-9A3F-4D60-9B51-94432F2EFE70}" type="pres">
      <dgm:prSet presAssocID="{39B5EC76-B72C-4A8C-8C24-9E89631E3BF8}" presName="iconBgRect" presStyleLbl="bgShp" presStyleIdx="2" presStyleCnt="3"/>
      <dgm:spPr/>
    </dgm:pt>
    <dgm:pt modelId="{D73E380F-692B-4A18-8F2F-937260E32792}" type="pres">
      <dgm:prSet presAssocID="{39B5EC76-B72C-4A8C-8C24-9E89631E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FD1D20-9512-4360-B0F7-9AA3E4BD861E}" type="pres">
      <dgm:prSet presAssocID="{39B5EC76-B72C-4A8C-8C24-9E89631E3BF8}" presName="spaceRect" presStyleCnt="0"/>
      <dgm:spPr/>
    </dgm:pt>
    <dgm:pt modelId="{849BFC05-F603-41D5-AB4C-D8F1CEDC32C3}" type="pres">
      <dgm:prSet presAssocID="{39B5EC76-B72C-4A8C-8C24-9E89631E3B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88B60-FD40-4400-866F-7DFD7D4049B3}" type="presOf" srcId="{E75C6657-217C-43E9-A1A3-98F6075C849C}" destId="{5333ED60-FB66-4396-BF3E-685D5F587F41}" srcOrd="0" destOrd="0" presId="urn:microsoft.com/office/officeart/2018/5/layout/IconCircleLabelList"/>
    <dgm:cxn modelId="{30F7F172-2AFE-4653-9182-8F12890DF67A}" srcId="{E75C6657-217C-43E9-A1A3-98F6075C849C}" destId="{FF81D510-6D20-4969-9617-5B6CC293D4F2}" srcOrd="0" destOrd="0" parTransId="{A83BFFB7-7B46-4C1E-93E6-98791580FF5F}" sibTransId="{1056A64B-E855-4308-B186-B7693C8C9F10}"/>
    <dgm:cxn modelId="{64D86F76-E712-47E3-BD1E-8CBFAF84B458}" type="presOf" srcId="{BD1525DA-3C20-4B46-9E83-6047D6FE1826}" destId="{B7392317-B01F-4AC0-A1A1-BAE2BE32E16F}" srcOrd="0" destOrd="0" presId="urn:microsoft.com/office/officeart/2018/5/layout/IconCircleLabelList"/>
    <dgm:cxn modelId="{E9415858-1805-4ECD-8BCA-F564849C2598}" srcId="{E75C6657-217C-43E9-A1A3-98F6075C849C}" destId="{BD1525DA-3C20-4B46-9E83-6047D6FE1826}" srcOrd="1" destOrd="0" parTransId="{7BD7649A-3093-4A75-B8A0-4DE16E1D73F8}" sibTransId="{1BDDC055-A5B0-44EB-A72A-31D0C94F0E6A}"/>
    <dgm:cxn modelId="{2D97DE84-2E5A-4A46-83EA-A00ECF62C52A}" type="presOf" srcId="{FF81D510-6D20-4969-9617-5B6CC293D4F2}" destId="{BEBF3B20-9CD2-4EE7-BAF9-C58026CC85B2}" srcOrd="0" destOrd="0" presId="urn:microsoft.com/office/officeart/2018/5/layout/IconCircleLabelList"/>
    <dgm:cxn modelId="{72B91E9D-458D-4CE1-9EAE-6D3AACD405D3}" type="presOf" srcId="{39B5EC76-B72C-4A8C-8C24-9E89631E3BF8}" destId="{849BFC05-F603-41D5-AB4C-D8F1CEDC32C3}" srcOrd="0" destOrd="0" presId="urn:microsoft.com/office/officeart/2018/5/layout/IconCircleLabelList"/>
    <dgm:cxn modelId="{1538B8F0-C3AB-4122-B444-68C9E85ABC1D}" srcId="{E75C6657-217C-43E9-A1A3-98F6075C849C}" destId="{39B5EC76-B72C-4A8C-8C24-9E89631E3BF8}" srcOrd="2" destOrd="0" parTransId="{D8A26192-2967-4184-ADFE-41B9C3BEBD32}" sibTransId="{8F9831DD-34F4-4417-BFFC-85F86C188E5D}"/>
    <dgm:cxn modelId="{6FD4E0C0-A027-4D66-9EB7-CABAD7CEC9C6}" type="presParOf" srcId="{5333ED60-FB66-4396-BF3E-685D5F587F41}" destId="{AB04F7F6-A550-4FEC-90D5-06B2C7A654E6}" srcOrd="0" destOrd="0" presId="urn:microsoft.com/office/officeart/2018/5/layout/IconCircleLabelList"/>
    <dgm:cxn modelId="{46805106-CC50-43C3-A495-110E89C3611B}" type="presParOf" srcId="{AB04F7F6-A550-4FEC-90D5-06B2C7A654E6}" destId="{6F451E55-801F-4B63-80B6-5EAF012660F8}" srcOrd="0" destOrd="0" presId="urn:microsoft.com/office/officeart/2018/5/layout/IconCircleLabelList"/>
    <dgm:cxn modelId="{F68E0358-836A-47B3-BF0C-01DE58D61F65}" type="presParOf" srcId="{AB04F7F6-A550-4FEC-90D5-06B2C7A654E6}" destId="{661E87B1-EFAE-4F88-BE93-7C0D5EEA35A2}" srcOrd="1" destOrd="0" presId="urn:microsoft.com/office/officeart/2018/5/layout/IconCircleLabelList"/>
    <dgm:cxn modelId="{A2156EE0-1ABC-4468-8E9B-F0F9A42EC811}" type="presParOf" srcId="{AB04F7F6-A550-4FEC-90D5-06B2C7A654E6}" destId="{4E56851C-90B7-488A-B4D6-F21F11C2D876}" srcOrd="2" destOrd="0" presId="urn:microsoft.com/office/officeart/2018/5/layout/IconCircleLabelList"/>
    <dgm:cxn modelId="{ACD3F41D-B482-4426-9399-C7E59698302D}" type="presParOf" srcId="{AB04F7F6-A550-4FEC-90D5-06B2C7A654E6}" destId="{BEBF3B20-9CD2-4EE7-BAF9-C58026CC85B2}" srcOrd="3" destOrd="0" presId="urn:microsoft.com/office/officeart/2018/5/layout/IconCircleLabelList"/>
    <dgm:cxn modelId="{546B4D9E-2BB3-4CA1-A794-08AC76838A60}" type="presParOf" srcId="{5333ED60-FB66-4396-BF3E-685D5F587F41}" destId="{195E0371-6572-43BD-9249-60B408D2E35A}" srcOrd="1" destOrd="0" presId="urn:microsoft.com/office/officeart/2018/5/layout/IconCircleLabelList"/>
    <dgm:cxn modelId="{349EB620-B9D6-439C-BBE1-E60BFD8B73B2}" type="presParOf" srcId="{5333ED60-FB66-4396-BF3E-685D5F587F41}" destId="{510CD552-2CE9-420A-8CA4-84634A640013}" srcOrd="2" destOrd="0" presId="urn:microsoft.com/office/officeart/2018/5/layout/IconCircleLabelList"/>
    <dgm:cxn modelId="{EDD7CBB1-93EA-4F6F-A0AD-C0B7992916D2}" type="presParOf" srcId="{510CD552-2CE9-420A-8CA4-84634A640013}" destId="{5567716E-C180-40E4-99F6-6B50F1A2E0E8}" srcOrd="0" destOrd="0" presId="urn:microsoft.com/office/officeart/2018/5/layout/IconCircleLabelList"/>
    <dgm:cxn modelId="{73BBA89E-A361-44CA-A7B5-7A604ECEF4C6}" type="presParOf" srcId="{510CD552-2CE9-420A-8CA4-84634A640013}" destId="{A70AF4FB-8AAA-4A64-AD0F-F598379FC922}" srcOrd="1" destOrd="0" presId="urn:microsoft.com/office/officeart/2018/5/layout/IconCircleLabelList"/>
    <dgm:cxn modelId="{78DB3FB7-F6E0-4A8E-98CC-AFF72A4336BB}" type="presParOf" srcId="{510CD552-2CE9-420A-8CA4-84634A640013}" destId="{3B54ECFF-5FA5-4AF2-9AB4-8E92AC1CD799}" srcOrd="2" destOrd="0" presId="urn:microsoft.com/office/officeart/2018/5/layout/IconCircleLabelList"/>
    <dgm:cxn modelId="{21D5370A-6411-4707-97D6-E850481B58FA}" type="presParOf" srcId="{510CD552-2CE9-420A-8CA4-84634A640013}" destId="{B7392317-B01F-4AC0-A1A1-BAE2BE32E16F}" srcOrd="3" destOrd="0" presId="urn:microsoft.com/office/officeart/2018/5/layout/IconCircleLabelList"/>
    <dgm:cxn modelId="{901E5A24-93DC-4500-8F02-5B7ADF4D8628}" type="presParOf" srcId="{5333ED60-FB66-4396-BF3E-685D5F587F41}" destId="{0F97EB6F-23E7-468C-9C86-EB5FB42E9DD3}" srcOrd="3" destOrd="0" presId="urn:microsoft.com/office/officeart/2018/5/layout/IconCircleLabelList"/>
    <dgm:cxn modelId="{8C5AA94D-AB11-4C46-94CC-746EA75BC360}" type="presParOf" srcId="{5333ED60-FB66-4396-BF3E-685D5F587F41}" destId="{B8B25C1F-B041-4BB9-8C04-BE6EBDAEDFA8}" srcOrd="4" destOrd="0" presId="urn:microsoft.com/office/officeart/2018/5/layout/IconCircleLabelList"/>
    <dgm:cxn modelId="{E340B385-8C5B-48E4-9F02-6737615D1C7E}" type="presParOf" srcId="{B8B25C1F-B041-4BB9-8C04-BE6EBDAEDFA8}" destId="{5D03AE93-9A3F-4D60-9B51-94432F2EFE70}" srcOrd="0" destOrd="0" presId="urn:microsoft.com/office/officeart/2018/5/layout/IconCircleLabelList"/>
    <dgm:cxn modelId="{772A328C-81C8-4200-88D6-B3FF77E79ACA}" type="presParOf" srcId="{B8B25C1F-B041-4BB9-8C04-BE6EBDAEDFA8}" destId="{D73E380F-692B-4A18-8F2F-937260E32792}" srcOrd="1" destOrd="0" presId="urn:microsoft.com/office/officeart/2018/5/layout/IconCircleLabelList"/>
    <dgm:cxn modelId="{9971529B-9D8A-480B-B901-D362AD8B722D}" type="presParOf" srcId="{B8B25C1F-B041-4BB9-8C04-BE6EBDAEDFA8}" destId="{68FD1D20-9512-4360-B0F7-9AA3E4BD861E}" srcOrd="2" destOrd="0" presId="urn:microsoft.com/office/officeart/2018/5/layout/IconCircleLabelList"/>
    <dgm:cxn modelId="{0FA3CAA0-CDB4-4D52-807C-D42D516E39D9}" type="presParOf" srcId="{B8B25C1F-B041-4BB9-8C04-BE6EBDAEDFA8}" destId="{849BFC05-F603-41D5-AB4C-D8F1CEDC32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B6746-9357-4919-9ED4-0EA5248BAF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3D4636-B25C-422B-B0A7-D10BC009D5DF}">
      <dgm:prSet/>
      <dgm:spPr/>
      <dgm:t>
        <a:bodyPr/>
        <a:lstStyle/>
        <a:p>
          <a:r>
            <a:rPr lang="en-GB" i="1" dirty="0"/>
            <a:t>Send a console message</a:t>
          </a:r>
          <a:endParaRPr lang="en-US" dirty="0"/>
        </a:p>
      </dgm:t>
    </dgm:pt>
    <dgm:pt modelId="{B18645AD-A925-4436-82B3-CE369D1D8EF2}" type="parTrans" cxnId="{AD6CE9B0-16A8-45B0-9061-6B64BA98741C}">
      <dgm:prSet/>
      <dgm:spPr/>
      <dgm:t>
        <a:bodyPr/>
        <a:lstStyle/>
        <a:p>
          <a:endParaRPr lang="en-US"/>
        </a:p>
      </dgm:t>
    </dgm:pt>
    <dgm:pt modelId="{082B024C-A641-47D8-9D1E-8EB032A6BED9}" type="sibTrans" cxnId="{AD6CE9B0-16A8-45B0-9061-6B64BA98741C}">
      <dgm:prSet/>
      <dgm:spPr/>
      <dgm:t>
        <a:bodyPr/>
        <a:lstStyle/>
        <a:p>
          <a:endParaRPr lang="en-US"/>
        </a:p>
      </dgm:t>
    </dgm:pt>
    <dgm:pt modelId="{5F452246-23BB-434D-B873-615158A2844A}">
      <dgm:prSet/>
      <dgm:spPr/>
      <dgm:t>
        <a:bodyPr/>
        <a:lstStyle/>
        <a:p>
          <a:r>
            <a:rPr lang="en-GB" i="1"/>
            <a:t>Send a custom messagebox Alert</a:t>
          </a:r>
          <a:endParaRPr lang="en-US"/>
        </a:p>
      </dgm:t>
    </dgm:pt>
    <dgm:pt modelId="{7B2AE804-E1B7-4128-BF11-FDE9E57E4FB7}" type="parTrans" cxnId="{B407F9C2-9B73-4AE9-85CA-9B05065ABFE3}">
      <dgm:prSet/>
      <dgm:spPr/>
      <dgm:t>
        <a:bodyPr/>
        <a:lstStyle/>
        <a:p>
          <a:endParaRPr lang="en-US"/>
        </a:p>
      </dgm:t>
    </dgm:pt>
    <dgm:pt modelId="{94BA96D9-D390-4360-9925-01D25D1A00DE}" type="sibTrans" cxnId="{B407F9C2-9B73-4AE9-85CA-9B05065ABFE3}">
      <dgm:prSet/>
      <dgm:spPr/>
      <dgm:t>
        <a:bodyPr/>
        <a:lstStyle/>
        <a:p>
          <a:endParaRPr lang="en-US"/>
        </a:p>
      </dgm:t>
    </dgm:pt>
    <dgm:pt modelId="{7B56C31E-0934-4C8A-A7EF-54E5CE5469B2}">
      <dgm:prSet/>
      <dgm:spPr/>
      <dgm:t>
        <a:bodyPr/>
        <a:lstStyle/>
        <a:p>
          <a:r>
            <a:rPr lang="en-GB" i="1"/>
            <a:t>Remote Shutdown (+ Remote Shutdown with custom message)</a:t>
          </a:r>
          <a:endParaRPr lang="en-US"/>
        </a:p>
      </dgm:t>
    </dgm:pt>
    <dgm:pt modelId="{3FA1A93B-3F65-458D-9F9C-FACEBA893C20}" type="parTrans" cxnId="{3CAA8C49-FB3B-49B3-82DC-8399A2D483C9}">
      <dgm:prSet/>
      <dgm:spPr/>
      <dgm:t>
        <a:bodyPr/>
        <a:lstStyle/>
        <a:p>
          <a:endParaRPr lang="en-US"/>
        </a:p>
      </dgm:t>
    </dgm:pt>
    <dgm:pt modelId="{0085EB89-A662-45EE-ACA2-2EE743C8C4C8}" type="sibTrans" cxnId="{3CAA8C49-FB3B-49B3-82DC-8399A2D483C9}">
      <dgm:prSet/>
      <dgm:spPr/>
      <dgm:t>
        <a:bodyPr/>
        <a:lstStyle/>
        <a:p>
          <a:endParaRPr lang="en-US"/>
        </a:p>
      </dgm:t>
    </dgm:pt>
    <dgm:pt modelId="{7BCE62B9-340C-47AB-BA51-9EFCE5F148AD}">
      <dgm:prSet/>
      <dgm:spPr/>
      <dgm:t>
        <a:bodyPr/>
        <a:lstStyle/>
        <a:p>
          <a:r>
            <a:rPr lang="en-GB" i="1"/>
            <a:t>Remote Lock Device</a:t>
          </a:r>
          <a:endParaRPr lang="en-US"/>
        </a:p>
      </dgm:t>
    </dgm:pt>
    <dgm:pt modelId="{BF566854-94C7-4D4D-9D90-EBDEA654FD7E}" type="parTrans" cxnId="{B3743EBC-D0B1-473C-A9F3-803C45F31B6A}">
      <dgm:prSet/>
      <dgm:spPr/>
      <dgm:t>
        <a:bodyPr/>
        <a:lstStyle/>
        <a:p>
          <a:endParaRPr lang="en-US"/>
        </a:p>
      </dgm:t>
    </dgm:pt>
    <dgm:pt modelId="{C71CB2F0-FEEF-4FD7-9AA0-AC64CACA52DF}" type="sibTrans" cxnId="{B3743EBC-D0B1-473C-A9F3-803C45F31B6A}">
      <dgm:prSet/>
      <dgm:spPr/>
      <dgm:t>
        <a:bodyPr/>
        <a:lstStyle/>
        <a:p>
          <a:endParaRPr lang="en-US"/>
        </a:p>
      </dgm:t>
    </dgm:pt>
    <dgm:pt modelId="{36B29660-1768-40DB-89AB-2070C92D53B4}">
      <dgm:prSet/>
      <dgm:spPr/>
      <dgm:t>
        <a:bodyPr/>
        <a:lstStyle/>
        <a:p>
          <a:r>
            <a:rPr lang="en-GB" i="1"/>
            <a:t>Remote Restart</a:t>
          </a:r>
          <a:endParaRPr lang="en-US"/>
        </a:p>
      </dgm:t>
    </dgm:pt>
    <dgm:pt modelId="{9C457D7D-43EC-4D18-8392-A6D233E7BE40}" type="parTrans" cxnId="{820C90F7-9F63-42D7-A49F-976A7F6BC64B}">
      <dgm:prSet/>
      <dgm:spPr/>
      <dgm:t>
        <a:bodyPr/>
        <a:lstStyle/>
        <a:p>
          <a:endParaRPr lang="en-US"/>
        </a:p>
      </dgm:t>
    </dgm:pt>
    <dgm:pt modelId="{6F2572F6-C712-4260-B107-5BC6C3B5BFE4}" type="sibTrans" cxnId="{820C90F7-9F63-42D7-A49F-976A7F6BC64B}">
      <dgm:prSet/>
      <dgm:spPr/>
      <dgm:t>
        <a:bodyPr/>
        <a:lstStyle/>
        <a:p>
          <a:endParaRPr lang="en-US"/>
        </a:p>
      </dgm:t>
    </dgm:pt>
    <dgm:pt modelId="{C668B76D-88E4-45AF-812C-8B2623863DFD}">
      <dgm:prSet/>
      <dgm:spPr/>
      <dgm:t>
        <a:bodyPr/>
        <a:lstStyle/>
        <a:p>
          <a:r>
            <a:rPr lang="en-GB" i="1"/>
            <a:t>Play Starwars Via Telnet Connection</a:t>
          </a:r>
          <a:endParaRPr lang="en-US"/>
        </a:p>
      </dgm:t>
    </dgm:pt>
    <dgm:pt modelId="{55B1D6A8-3735-4052-8FEE-5281DF0A74E0}" type="parTrans" cxnId="{7F330384-4294-4C6F-BBF0-0F6FC8068AF2}">
      <dgm:prSet/>
      <dgm:spPr/>
      <dgm:t>
        <a:bodyPr/>
        <a:lstStyle/>
        <a:p>
          <a:endParaRPr lang="en-US"/>
        </a:p>
      </dgm:t>
    </dgm:pt>
    <dgm:pt modelId="{418C57F1-ECA3-4743-ABAD-93DAB3FD364F}" type="sibTrans" cxnId="{7F330384-4294-4C6F-BBF0-0F6FC8068AF2}">
      <dgm:prSet/>
      <dgm:spPr/>
      <dgm:t>
        <a:bodyPr/>
        <a:lstStyle/>
        <a:p>
          <a:endParaRPr lang="en-US"/>
        </a:p>
      </dgm:t>
    </dgm:pt>
    <dgm:pt modelId="{1CF16254-A7FD-4445-B391-543E2129AB33}">
      <dgm:prSet/>
      <dgm:spPr/>
      <dgm:t>
        <a:bodyPr/>
        <a:lstStyle/>
        <a:p>
          <a:r>
            <a:rPr lang="en-GB" i="1"/>
            <a:t>Play Chess Via Telnet Connection</a:t>
          </a:r>
          <a:endParaRPr lang="en-US"/>
        </a:p>
      </dgm:t>
    </dgm:pt>
    <dgm:pt modelId="{324C464F-D2EA-496E-A899-5F55C3573A94}" type="parTrans" cxnId="{6A08BA26-5CA3-49A1-9A16-1C4062733DFC}">
      <dgm:prSet/>
      <dgm:spPr/>
      <dgm:t>
        <a:bodyPr/>
        <a:lstStyle/>
        <a:p>
          <a:endParaRPr lang="en-US"/>
        </a:p>
      </dgm:t>
    </dgm:pt>
    <dgm:pt modelId="{ACB2B90D-C34B-4207-B7DC-BE7A44C38534}" type="sibTrans" cxnId="{6A08BA26-5CA3-49A1-9A16-1C4062733DFC}">
      <dgm:prSet/>
      <dgm:spPr/>
      <dgm:t>
        <a:bodyPr/>
        <a:lstStyle/>
        <a:p>
          <a:endParaRPr lang="en-US"/>
        </a:p>
      </dgm:t>
    </dgm:pt>
    <dgm:pt modelId="{62EA469B-F83D-4DF3-B8A2-3B5502C16479}">
      <dgm:prSet/>
      <dgm:spPr/>
      <dgm:t>
        <a:bodyPr/>
        <a:lstStyle/>
        <a:p>
          <a:r>
            <a:rPr lang="en-GB" i="1"/>
            <a:t>Check the Weather Via Telnet Connection</a:t>
          </a:r>
          <a:endParaRPr lang="en-US"/>
        </a:p>
      </dgm:t>
    </dgm:pt>
    <dgm:pt modelId="{140A8886-FF00-42E4-82F2-65BB452BD822}" type="parTrans" cxnId="{9BCD8E02-868F-44C0-AB5D-7FE3ACBE97C2}">
      <dgm:prSet/>
      <dgm:spPr/>
      <dgm:t>
        <a:bodyPr/>
        <a:lstStyle/>
        <a:p>
          <a:endParaRPr lang="en-US"/>
        </a:p>
      </dgm:t>
    </dgm:pt>
    <dgm:pt modelId="{FF591DE7-F0AE-4FCD-B64D-7490A4A0795F}" type="sibTrans" cxnId="{9BCD8E02-868F-44C0-AB5D-7FE3ACBE97C2}">
      <dgm:prSet/>
      <dgm:spPr/>
      <dgm:t>
        <a:bodyPr/>
        <a:lstStyle/>
        <a:p>
          <a:endParaRPr lang="en-US"/>
        </a:p>
      </dgm:t>
    </dgm:pt>
    <dgm:pt modelId="{0F6523B3-1673-496F-BECB-CD4EB8B3D5E1}">
      <dgm:prSet/>
      <dgm:spPr/>
      <dgm:t>
        <a:bodyPr/>
        <a:lstStyle/>
        <a:p>
          <a:r>
            <a:rPr lang="en-GB" i="1"/>
            <a:t>Enable Telnet Client</a:t>
          </a:r>
          <a:endParaRPr lang="en-US"/>
        </a:p>
      </dgm:t>
    </dgm:pt>
    <dgm:pt modelId="{ABE43E9D-9D00-4D09-9A83-94417DE0A089}" type="parTrans" cxnId="{56734F11-8832-4478-9B86-0BD76043FF1F}">
      <dgm:prSet/>
      <dgm:spPr/>
      <dgm:t>
        <a:bodyPr/>
        <a:lstStyle/>
        <a:p>
          <a:endParaRPr lang="en-US"/>
        </a:p>
      </dgm:t>
    </dgm:pt>
    <dgm:pt modelId="{73944E03-C0CD-442E-9737-5674782B66CC}" type="sibTrans" cxnId="{56734F11-8832-4478-9B86-0BD76043FF1F}">
      <dgm:prSet/>
      <dgm:spPr/>
      <dgm:t>
        <a:bodyPr/>
        <a:lstStyle/>
        <a:p>
          <a:endParaRPr lang="en-US"/>
        </a:p>
      </dgm:t>
    </dgm:pt>
    <dgm:pt modelId="{61088547-8AFD-462C-A35A-BAEB7AF088C2}">
      <dgm:prSet/>
      <dgm:spPr/>
      <dgm:t>
        <a:bodyPr/>
        <a:lstStyle/>
        <a:p>
          <a:r>
            <a:rPr lang="en-GB" i="1"/>
            <a:t>Start Keylogger 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Stop Keylogger</a:t>
          </a:r>
          <a:endParaRPr lang="en-US"/>
        </a:p>
      </dgm:t>
    </dgm:pt>
    <dgm:pt modelId="{6E114CB4-D9C3-400B-9D08-E6420295564F}" type="parTrans" cxnId="{126372C7-EFE5-41DC-9063-242695920DBB}">
      <dgm:prSet/>
      <dgm:spPr/>
      <dgm:t>
        <a:bodyPr/>
        <a:lstStyle/>
        <a:p>
          <a:endParaRPr lang="en-US"/>
        </a:p>
      </dgm:t>
    </dgm:pt>
    <dgm:pt modelId="{4C0FDC5E-4FEB-4BD8-A4FC-F99858B8407D}" type="sibTrans" cxnId="{126372C7-EFE5-41DC-9063-242695920DBB}">
      <dgm:prSet/>
      <dgm:spPr/>
      <dgm:t>
        <a:bodyPr/>
        <a:lstStyle/>
        <a:p>
          <a:endParaRPr lang="en-US"/>
        </a:p>
      </dgm:t>
    </dgm:pt>
    <dgm:pt modelId="{D9E8C337-7188-4A14-B5D0-DA25963227F6}">
      <dgm:prSet/>
      <dgm:spPr/>
      <dgm:t>
        <a:bodyPr/>
        <a:lstStyle/>
        <a:p>
          <a:r>
            <a:rPr lang="en-GB" i="1"/>
            <a:t>Retrieve Keylogs</a:t>
          </a:r>
          <a:endParaRPr lang="en-US"/>
        </a:p>
      </dgm:t>
    </dgm:pt>
    <dgm:pt modelId="{E9E15872-ED8E-40FB-86D1-E31C6B1E1340}" type="parTrans" cxnId="{2EA291E8-A22B-4AAE-A5A3-57E2A776960A}">
      <dgm:prSet/>
      <dgm:spPr/>
      <dgm:t>
        <a:bodyPr/>
        <a:lstStyle/>
        <a:p>
          <a:endParaRPr lang="en-US"/>
        </a:p>
      </dgm:t>
    </dgm:pt>
    <dgm:pt modelId="{A3A11B0D-26A2-4578-B66F-855CBB38202A}" type="sibTrans" cxnId="{2EA291E8-A22B-4AAE-A5A3-57E2A776960A}">
      <dgm:prSet/>
      <dgm:spPr/>
      <dgm:t>
        <a:bodyPr/>
        <a:lstStyle/>
        <a:p>
          <a:endParaRPr lang="en-US"/>
        </a:p>
      </dgm:t>
    </dgm:pt>
    <dgm:pt modelId="{79F1FDAF-EBDB-4E57-B667-E43CB7D1A9F5}">
      <dgm:prSet/>
      <dgm:spPr/>
      <dgm:t>
        <a:bodyPr/>
        <a:lstStyle/>
        <a:p>
          <a:r>
            <a:rPr lang="en-GB" i="1"/>
            <a:t>Retrieve Clipboard Contents</a:t>
          </a:r>
          <a:endParaRPr lang="en-US"/>
        </a:p>
      </dgm:t>
    </dgm:pt>
    <dgm:pt modelId="{9222CC5E-A3F5-424A-91D1-AD6DA0A4DA74}" type="parTrans" cxnId="{AE7DB6D4-89C9-406F-A02A-4965F971B302}">
      <dgm:prSet/>
      <dgm:spPr/>
      <dgm:t>
        <a:bodyPr/>
        <a:lstStyle/>
        <a:p>
          <a:endParaRPr lang="en-US"/>
        </a:p>
      </dgm:t>
    </dgm:pt>
    <dgm:pt modelId="{571BCA14-4A70-4AE8-AE48-FFFEF958C420}" type="sibTrans" cxnId="{AE7DB6D4-89C9-406F-A02A-4965F971B302}">
      <dgm:prSet/>
      <dgm:spPr/>
      <dgm:t>
        <a:bodyPr/>
        <a:lstStyle/>
        <a:p>
          <a:endParaRPr lang="en-US"/>
        </a:p>
      </dgm:t>
    </dgm:pt>
    <dgm:pt modelId="{92CBE53E-CF69-4543-88DE-D931904928BC}">
      <dgm:prSet/>
      <dgm:spPr/>
      <dgm:t>
        <a:bodyPr/>
        <a:lstStyle/>
        <a:p>
          <a:r>
            <a:rPr lang="en-GB" i="1"/>
            <a:t>Send a File</a:t>
          </a:r>
          <a:endParaRPr lang="en-US"/>
        </a:p>
      </dgm:t>
    </dgm:pt>
    <dgm:pt modelId="{FE00556F-7AD9-4941-AF83-931D2487B5B3}" type="parTrans" cxnId="{DEF6EDD3-AC21-42CD-98CB-68F295AE2997}">
      <dgm:prSet/>
      <dgm:spPr/>
      <dgm:t>
        <a:bodyPr/>
        <a:lstStyle/>
        <a:p>
          <a:endParaRPr lang="en-US"/>
        </a:p>
      </dgm:t>
    </dgm:pt>
    <dgm:pt modelId="{96FAFC76-BBDB-40BC-A010-D480D3A93CDF}" type="sibTrans" cxnId="{DEF6EDD3-AC21-42CD-98CB-68F295AE2997}">
      <dgm:prSet/>
      <dgm:spPr/>
      <dgm:t>
        <a:bodyPr/>
        <a:lstStyle/>
        <a:p>
          <a:endParaRPr lang="en-US"/>
        </a:p>
      </dgm:t>
    </dgm:pt>
    <dgm:pt modelId="{53CE0908-56D2-45DA-A8E9-A6A3BF9F04A0}">
      <dgm:prSet/>
      <dgm:spPr/>
      <dgm:t>
        <a:bodyPr/>
        <a:lstStyle/>
        <a:p>
          <a:r>
            <a:rPr lang="en-GB" i="1"/>
            <a:t>Retrieve a File / Folder</a:t>
          </a:r>
          <a:endParaRPr lang="en-US"/>
        </a:p>
      </dgm:t>
    </dgm:pt>
    <dgm:pt modelId="{A553E3BD-EAD0-447E-A53C-B70AC503DC22}" type="parTrans" cxnId="{5836E2CC-7EB2-49F7-8E6E-53E7137BC702}">
      <dgm:prSet/>
      <dgm:spPr/>
      <dgm:t>
        <a:bodyPr/>
        <a:lstStyle/>
        <a:p>
          <a:endParaRPr lang="en-US"/>
        </a:p>
      </dgm:t>
    </dgm:pt>
    <dgm:pt modelId="{76EC1D8D-BDE0-4BE4-92FE-FBEE85EA751B}" type="sibTrans" cxnId="{5836E2CC-7EB2-49F7-8E6E-53E7137BC702}">
      <dgm:prSet/>
      <dgm:spPr/>
      <dgm:t>
        <a:bodyPr/>
        <a:lstStyle/>
        <a:p>
          <a:endParaRPr lang="en-US"/>
        </a:p>
      </dgm:t>
    </dgm:pt>
    <dgm:pt modelId="{B9D5684B-0A50-4AB3-AF6A-FB02699B5FF9}">
      <dgm:prSet/>
      <dgm:spPr/>
      <dgm:t>
        <a:bodyPr/>
        <a:lstStyle/>
        <a:p>
          <a:r>
            <a:rPr lang="en-GB" i="1"/>
            <a:t>Obtain information about the target system</a:t>
          </a:r>
          <a:endParaRPr lang="en-US"/>
        </a:p>
      </dgm:t>
    </dgm:pt>
    <dgm:pt modelId="{A7278E69-28B7-4944-AAF4-54639A4514EC}" type="parTrans" cxnId="{20E3515E-0FDB-4BBF-BFF9-8429C7863EB1}">
      <dgm:prSet/>
      <dgm:spPr/>
      <dgm:t>
        <a:bodyPr/>
        <a:lstStyle/>
        <a:p>
          <a:endParaRPr lang="en-US"/>
        </a:p>
      </dgm:t>
    </dgm:pt>
    <dgm:pt modelId="{207C300F-D68B-4989-AC26-51A946AA0E54}" type="sibTrans" cxnId="{20E3515E-0FDB-4BBF-BFF9-8429C7863EB1}">
      <dgm:prSet/>
      <dgm:spPr/>
      <dgm:t>
        <a:bodyPr/>
        <a:lstStyle/>
        <a:p>
          <a:endParaRPr lang="en-US"/>
        </a:p>
      </dgm:t>
    </dgm:pt>
    <dgm:pt modelId="{DF652291-A64A-4F63-A16A-47F438ACABE1}">
      <dgm:prSet/>
      <dgm:spPr/>
      <dgm:t>
        <a:bodyPr/>
        <a:lstStyle/>
        <a:p>
          <a:r>
            <a:rPr lang="en-GB" i="1"/>
            <a:t>Execute a file</a:t>
          </a:r>
          <a:endParaRPr lang="en-US"/>
        </a:p>
      </dgm:t>
    </dgm:pt>
    <dgm:pt modelId="{024290AF-F238-4566-BA91-6A68C6E592DF}" type="parTrans" cxnId="{18D4B468-3E7D-4146-B058-EC7D5D2578EF}">
      <dgm:prSet/>
      <dgm:spPr/>
      <dgm:t>
        <a:bodyPr/>
        <a:lstStyle/>
        <a:p>
          <a:endParaRPr lang="en-US"/>
        </a:p>
      </dgm:t>
    </dgm:pt>
    <dgm:pt modelId="{44895CAE-42EC-4577-B3AB-6AA4E9B572E3}" type="sibTrans" cxnId="{18D4B468-3E7D-4146-B058-EC7D5D2578EF}">
      <dgm:prSet/>
      <dgm:spPr/>
      <dgm:t>
        <a:bodyPr/>
        <a:lstStyle/>
        <a:p>
          <a:endParaRPr lang="en-US"/>
        </a:p>
      </dgm:t>
    </dgm:pt>
    <dgm:pt modelId="{DE960EE1-C5A6-494E-B8D2-196AB82D9A37}">
      <dgm:prSet/>
      <dgm:spPr/>
      <dgm:t>
        <a:bodyPr/>
        <a:lstStyle/>
        <a:p>
          <a:r>
            <a:rPr lang="en-GB" i="1"/>
            <a:t>Screenshot</a:t>
          </a:r>
          <a:endParaRPr lang="en-US"/>
        </a:p>
      </dgm:t>
    </dgm:pt>
    <dgm:pt modelId="{3166172A-35BC-4ACB-801E-6AF1CFC7B1B2}" type="parTrans" cxnId="{F7BD9430-FB86-44FD-980C-75EEBBCABA3D}">
      <dgm:prSet/>
      <dgm:spPr/>
      <dgm:t>
        <a:bodyPr/>
        <a:lstStyle/>
        <a:p>
          <a:endParaRPr lang="en-US"/>
        </a:p>
      </dgm:t>
    </dgm:pt>
    <dgm:pt modelId="{78FFADA8-24DB-4AF8-B0F6-556AD63A95F1}" type="sibTrans" cxnId="{F7BD9430-FB86-44FD-980C-75EEBBCABA3D}">
      <dgm:prSet/>
      <dgm:spPr/>
      <dgm:t>
        <a:bodyPr/>
        <a:lstStyle/>
        <a:p>
          <a:endParaRPr lang="en-US"/>
        </a:p>
      </dgm:t>
    </dgm:pt>
    <dgm:pt modelId="{1CB829C9-E484-4F8D-9C07-EC66422060CB}">
      <dgm:prSet/>
      <dgm:spPr/>
      <dgm:t>
        <a:bodyPr/>
        <a:lstStyle/>
        <a:p>
          <a:r>
            <a:rPr lang="en-GB" i="1"/>
            <a:t>Series of screenshots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Video</a:t>
          </a:r>
          <a:endParaRPr lang="en-US"/>
        </a:p>
      </dgm:t>
    </dgm:pt>
    <dgm:pt modelId="{56D43671-A9CB-4910-91CB-B9B1B082C96A}" type="parTrans" cxnId="{2ABAF9CA-3CB6-46FB-BDC0-B70B3880C262}">
      <dgm:prSet/>
      <dgm:spPr/>
      <dgm:t>
        <a:bodyPr/>
        <a:lstStyle/>
        <a:p>
          <a:endParaRPr lang="en-US"/>
        </a:p>
      </dgm:t>
    </dgm:pt>
    <dgm:pt modelId="{D485C44A-6985-4425-8341-7FCD46A11FE8}" type="sibTrans" cxnId="{2ABAF9CA-3CB6-46FB-BDC0-B70B3880C262}">
      <dgm:prSet/>
      <dgm:spPr/>
      <dgm:t>
        <a:bodyPr/>
        <a:lstStyle/>
        <a:p>
          <a:endParaRPr lang="en-US"/>
        </a:p>
      </dgm:t>
    </dgm:pt>
    <dgm:pt modelId="{8429AFA9-D93F-49FC-8EE8-0F95CDA3E1E4}">
      <dgm:prSet/>
      <dgm:spPr/>
      <dgm:t>
        <a:bodyPr/>
        <a:lstStyle/>
        <a:p>
          <a:r>
            <a:rPr lang="en-GB" i="1"/>
            <a:t>Reverse shell</a:t>
          </a:r>
          <a:endParaRPr lang="en-US"/>
        </a:p>
      </dgm:t>
    </dgm:pt>
    <dgm:pt modelId="{8C6EAA22-CE51-4B82-919E-6095A2468E38}" type="parTrans" cxnId="{9687009B-FC73-4A0D-9AC7-C647382A526B}">
      <dgm:prSet/>
      <dgm:spPr/>
      <dgm:t>
        <a:bodyPr/>
        <a:lstStyle/>
        <a:p>
          <a:endParaRPr lang="en-US"/>
        </a:p>
      </dgm:t>
    </dgm:pt>
    <dgm:pt modelId="{253BACF6-CFED-4388-BD24-8C9C09D8E5DA}" type="sibTrans" cxnId="{9687009B-FC73-4A0D-9AC7-C647382A526B}">
      <dgm:prSet/>
      <dgm:spPr/>
      <dgm:t>
        <a:bodyPr/>
        <a:lstStyle/>
        <a:p>
          <a:endParaRPr lang="en-US"/>
        </a:p>
      </dgm:t>
    </dgm:pt>
    <dgm:pt modelId="{15FBF906-E6F7-4D9E-8722-988C44A2839A}">
      <dgm:prSet/>
      <dgm:spPr/>
      <dgm:t>
        <a:bodyPr/>
        <a:lstStyle/>
        <a:p>
          <a:r>
            <a:rPr lang="en-GB" i="1"/>
            <a:t>Send an email</a:t>
          </a:r>
          <a:endParaRPr lang="en-US"/>
        </a:p>
      </dgm:t>
    </dgm:pt>
    <dgm:pt modelId="{CC643904-1217-46C9-BC00-A084EFAF3466}" type="parTrans" cxnId="{1CD80125-9328-41B5-B311-7D7A0562E632}">
      <dgm:prSet/>
      <dgm:spPr/>
      <dgm:t>
        <a:bodyPr/>
        <a:lstStyle/>
        <a:p>
          <a:endParaRPr lang="en-US"/>
        </a:p>
      </dgm:t>
    </dgm:pt>
    <dgm:pt modelId="{BE083679-4FF7-4FD9-8E27-85785BE4B340}" type="sibTrans" cxnId="{1CD80125-9328-41B5-B311-7D7A0562E632}">
      <dgm:prSet/>
      <dgm:spPr/>
      <dgm:t>
        <a:bodyPr/>
        <a:lstStyle/>
        <a:p>
          <a:endParaRPr lang="en-US"/>
        </a:p>
      </dgm:t>
    </dgm:pt>
    <dgm:pt modelId="{2C24E7ED-6A4B-46C9-AEB2-1BDF469FE72D}">
      <dgm:prSet/>
      <dgm:spPr/>
      <dgm:t>
        <a:bodyPr/>
        <a:lstStyle/>
        <a:p>
          <a:r>
            <a:rPr lang="en-GB" i="1"/>
            <a:t>Auto emailer – start /stop</a:t>
          </a:r>
          <a:endParaRPr lang="en-US"/>
        </a:p>
      </dgm:t>
    </dgm:pt>
    <dgm:pt modelId="{5EC6E0FD-DF96-4E55-A10D-0BFC11651510}" type="parTrans" cxnId="{8483B196-C2DC-4036-BA35-99209615BDF6}">
      <dgm:prSet/>
      <dgm:spPr/>
      <dgm:t>
        <a:bodyPr/>
        <a:lstStyle/>
        <a:p>
          <a:endParaRPr lang="en-US"/>
        </a:p>
      </dgm:t>
    </dgm:pt>
    <dgm:pt modelId="{A8D190F2-2A08-4438-BA6C-C75D127CF30D}" type="sibTrans" cxnId="{8483B196-C2DC-4036-BA35-99209615BDF6}">
      <dgm:prSet/>
      <dgm:spPr/>
      <dgm:t>
        <a:bodyPr/>
        <a:lstStyle/>
        <a:p>
          <a:endParaRPr lang="en-US"/>
        </a:p>
      </dgm:t>
    </dgm:pt>
    <dgm:pt modelId="{C75FF966-63D4-4A00-86B0-80286E5E50CE}" type="pres">
      <dgm:prSet presAssocID="{F19B6746-9357-4919-9ED4-0EA5248BAF69}" presName="diagram" presStyleCnt="0">
        <dgm:presLayoutVars>
          <dgm:dir/>
          <dgm:resizeHandles val="exact"/>
        </dgm:presLayoutVars>
      </dgm:prSet>
      <dgm:spPr/>
    </dgm:pt>
    <dgm:pt modelId="{E9EAB628-F1B2-42CF-83D2-590AA4CC81F7}" type="pres">
      <dgm:prSet presAssocID="{B13D4636-B25C-422B-B0A7-D10BC009D5DF}" presName="node" presStyleLbl="node1" presStyleIdx="0" presStyleCnt="21">
        <dgm:presLayoutVars>
          <dgm:bulletEnabled val="1"/>
        </dgm:presLayoutVars>
      </dgm:prSet>
      <dgm:spPr/>
    </dgm:pt>
    <dgm:pt modelId="{24EDF1C0-FE75-4069-948C-3413BC94A296}" type="pres">
      <dgm:prSet presAssocID="{082B024C-A641-47D8-9D1E-8EB032A6BED9}" presName="sibTrans" presStyleCnt="0"/>
      <dgm:spPr/>
    </dgm:pt>
    <dgm:pt modelId="{18662D62-08D0-4A65-9AC5-0CA587E70540}" type="pres">
      <dgm:prSet presAssocID="{5F452246-23BB-434D-B873-615158A2844A}" presName="node" presStyleLbl="node1" presStyleIdx="1" presStyleCnt="21">
        <dgm:presLayoutVars>
          <dgm:bulletEnabled val="1"/>
        </dgm:presLayoutVars>
      </dgm:prSet>
      <dgm:spPr/>
    </dgm:pt>
    <dgm:pt modelId="{0A8B5A96-DD36-47FF-A392-50AF2BF48BA8}" type="pres">
      <dgm:prSet presAssocID="{94BA96D9-D390-4360-9925-01D25D1A00DE}" presName="sibTrans" presStyleCnt="0"/>
      <dgm:spPr/>
    </dgm:pt>
    <dgm:pt modelId="{EE1D88CE-2780-4926-931A-E017064C18D9}" type="pres">
      <dgm:prSet presAssocID="{7B56C31E-0934-4C8A-A7EF-54E5CE5469B2}" presName="node" presStyleLbl="node1" presStyleIdx="2" presStyleCnt="21">
        <dgm:presLayoutVars>
          <dgm:bulletEnabled val="1"/>
        </dgm:presLayoutVars>
      </dgm:prSet>
      <dgm:spPr/>
    </dgm:pt>
    <dgm:pt modelId="{3FA61A92-0815-4FA1-B54F-1EC12D8198AE}" type="pres">
      <dgm:prSet presAssocID="{0085EB89-A662-45EE-ACA2-2EE743C8C4C8}" presName="sibTrans" presStyleCnt="0"/>
      <dgm:spPr/>
    </dgm:pt>
    <dgm:pt modelId="{F694E8B0-0F8A-46D5-8D89-E50BD2F590D0}" type="pres">
      <dgm:prSet presAssocID="{7BCE62B9-340C-47AB-BA51-9EFCE5F148AD}" presName="node" presStyleLbl="node1" presStyleIdx="3" presStyleCnt="21">
        <dgm:presLayoutVars>
          <dgm:bulletEnabled val="1"/>
        </dgm:presLayoutVars>
      </dgm:prSet>
      <dgm:spPr/>
    </dgm:pt>
    <dgm:pt modelId="{44B73C78-470B-4318-9AEF-0B8B968B6165}" type="pres">
      <dgm:prSet presAssocID="{C71CB2F0-FEEF-4FD7-9AA0-AC64CACA52DF}" presName="sibTrans" presStyleCnt="0"/>
      <dgm:spPr/>
    </dgm:pt>
    <dgm:pt modelId="{073FF122-80D8-4555-B743-EE8F39199324}" type="pres">
      <dgm:prSet presAssocID="{36B29660-1768-40DB-89AB-2070C92D53B4}" presName="node" presStyleLbl="node1" presStyleIdx="4" presStyleCnt="21">
        <dgm:presLayoutVars>
          <dgm:bulletEnabled val="1"/>
        </dgm:presLayoutVars>
      </dgm:prSet>
      <dgm:spPr/>
    </dgm:pt>
    <dgm:pt modelId="{A48F1D35-FD78-4BFD-906A-F4495B9EB9BF}" type="pres">
      <dgm:prSet presAssocID="{6F2572F6-C712-4260-B107-5BC6C3B5BFE4}" presName="sibTrans" presStyleCnt="0"/>
      <dgm:spPr/>
    </dgm:pt>
    <dgm:pt modelId="{5D4C72E0-C01B-4FB8-9F5E-24161DA32B55}" type="pres">
      <dgm:prSet presAssocID="{C668B76D-88E4-45AF-812C-8B2623863DFD}" presName="node" presStyleLbl="node1" presStyleIdx="5" presStyleCnt="21">
        <dgm:presLayoutVars>
          <dgm:bulletEnabled val="1"/>
        </dgm:presLayoutVars>
      </dgm:prSet>
      <dgm:spPr/>
    </dgm:pt>
    <dgm:pt modelId="{E5C81C17-9DE6-4978-A334-B4153D40E652}" type="pres">
      <dgm:prSet presAssocID="{418C57F1-ECA3-4743-ABAD-93DAB3FD364F}" presName="sibTrans" presStyleCnt="0"/>
      <dgm:spPr/>
    </dgm:pt>
    <dgm:pt modelId="{8F9D74FD-ED36-4F30-B0C3-800CBE9C2C68}" type="pres">
      <dgm:prSet presAssocID="{1CF16254-A7FD-4445-B391-543E2129AB33}" presName="node" presStyleLbl="node1" presStyleIdx="6" presStyleCnt="21">
        <dgm:presLayoutVars>
          <dgm:bulletEnabled val="1"/>
        </dgm:presLayoutVars>
      </dgm:prSet>
      <dgm:spPr/>
    </dgm:pt>
    <dgm:pt modelId="{138065B1-FB7A-4DFE-8313-8F008A86C386}" type="pres">
      <dgm:prSet presAssocID="{ACB2B90D-C34B-4207-B7DC-BE7A44C38534}" presName="sibTrans" presStyleCnt="0"/>
      <dgm:spPr/>
    </dgm:pt>
    <dgm:pt modelId="{BCB6FE53-865E-4A18-9062-8202EECBC800}" type="pres">
      <dgm:prSet presAssocID="{62EA469B-F83D-4DF3-B8A2-3B5502C16479}" presName="node" presStyleLbl="node1" presStyleIdx="7" presStyleCnt="21">
        <dgm:presLayoutVars>
          <dgm:bulletEnabled val="1"/>
        </dgm:presLayoutVars>
      </dgm:prSet>
      <dgm:spPr/>
    </dgm:pt>
    <dgm:pt modelId="{4E13C5D3-123D-437A-B26A-7FA3A969B083}" type="pres">
      <dgm:prSet presAssocID="{FF591DE7-F0AE-4FCD-B64D-7490A4A0795F}" presName="sibTrans" presStyleCnt="0"/>
      <dgm:spPr/>
    </dgm:pt>
    <dgm:pt modelId="{2426F0CF-D600-49C7-9879-C99ED7AAA9C6}" type="pres">
      <dgm:prSet presAssocID="{0F6523B3-1673-496F-BECB-CD4EB8B3D5E1}" presName="node" presStyleLbl="node1" presStyleIdx="8" presStyleCnt="21">
        <dgm:presLayoutVars>
          <dgm:bulletEnabled val="1"/>
        </dgm:presLayoutVars>
      </dgm:prSet>
      <dgm:spPr/>
    </dgm:pt>
    <dgm:pt modelId="{EEF6B816-647C-402A-8CEA-AAA4234D3973}" type="pres">
      <dgm:prSet presAssocID="{73944E03-C0CD-442E-9737-5674782B66CC}" presName="sibTrans" presStyleCnt="0"/>
      <dgm:spPr/>
    </dgm:pt>
    <dgm:pt modelId="{20EB5C9B-488E-4A39-8301-51B2DD15DE9E}" type="pres">
      <dgm:prSet presAssocID="{61088547-8AFD-462C-A35A-BAEB7AF088C2}" presName="node" presStyleLbl="node1" presStyleIdx="9" presStyleCnt="21">
        <dgm:presLayoutVars>
          <dgm:bulletEnabled val="1"/>
        </dgm:presLayoutVars>
      </dgm:prSet>
      <dgm:spPr/>
    </dgm:pt>
    <dgm:pt modelId="{1EAAB840-E253-4DB2-9280-5A9D0669A456}" type="pres">
      <dgm:prSet presAssocID="{4C0FDC5E-4FEB-4BD8-A4FC-F99858B8407D}" presName="sibTrans" presStyleCnt="0"/>
      <dgm:spPr/>
    </dgm:pt>
    <dgm:pt modelId="{B7F53474-FCEC-45CF-BAC2-843E0F875808}" type="pres">
      <dgm:prSet presAssocID="{D9E8C337-7188-4A14-B5D0-DA25963227F6}" presName="node" presStyleLbl="node1" presStyleIdx="10" presStyleCnt="21">
        <dgm:presLayoutVars>
          <dgm:bulletEnabled val="1"/>
        </dgm:presLayoutVars>
      </dgm:prSet>
      <dgm:spPr/>
    </dgm:pt>
    <dgm:pt modelId="{5257F9D2-22C4-4B3A-BCC0-56DC1222EDF9}" type="pres">
      <dgm:prSet presAssocID="{A3A11B0D-26A2-4578-B66F-855CBB38202A}" presName="sibTrans" presStyleCnt="0"/>
      <dgm:spPr/>
    </dgm:pt>
    <dgm:pt modelId="{90801B83-4E44-42C6-8A2C-FE80F6A6D54D}" type="pres">
      <dgm:prSet presAssocID="{79F1FDAF-EBDB-4E57-B667-E43CB7D1A9F5}" presName="node" presStyleLbl="node1" presStyleIdx="11" presStyleCnt="21">
        <dgm:presLayoutVars>
          <dgm:bulletEnabled val="1"/>
        </dgm:presLayoutVars>
      </dgm:prSet>
      <dgm:spPr/>
    </dgm:pt>
    <dgm:pt modelId="{E62E67DA-50C2-473C-AC4E-CB3EB4DAAB3E}" type="pres">
      <dgm:prSet presAssocID="{571BCA14-4A70-4AE8-AE48-FFFEF958C420}" presName="sibTrans" presStyleCnt="0"/>
      <dgm:spPr/>
    </dgm:pt>
    <dgm:pt modelId="{B31F3BC3-95CB-4E83-9C95-EDFAB068303D}" type="pres">
      <dgm:prSet presAssocID="{92CBE53E-CF69-4543-88DE-D931904928BC}" presName="node" presStyleLbl="node1" presStyleIdx="12" presStyleCnt="21">
        <dgm:presLayoutVars>
          <dgm:bulletEnabled val="1"/>
        </dgm:presLayoutVars>
      </dgm:prSet>
      <dgm:spPr/>
    </dgm:pt>
    <dgm:pt modelId="{A280775C-9B66-4C6E-8955-4B7033735EAC}" type="pres">
      <dgm:prSet presAssocID="{96FAFC76-BBDB-40BC-A010-D480D3A93CDF}" presName="sibTrans" presStyleCnt="0"/>
      <dgm:spPr/>
    </dgm:pt>
    <dgm:pt modelId="{9FA8CE40-466A-450D-B4B5-2DDE2F6D028D}" type="pres">
      <dgm:prSet presAssocID="{53CE0908-56D2-45DA-A8E9-A6A3BF9F04A0}" presName="node" presStyleLbl="node1" presStyleIdx="13" presStyleCnt="21">
        <dgm:presLayoutVars>
          <dgm:bulletEnabled val="1"/>
        </dgm:presLayoutVars>
      </dgm:prSet>
      <dgm:spPr/>
    </dgm:pt>
    <dgm:pt modelId="{157558B4-2EA5-40D7-9E03-067E021BC1EF}" type="pres">
      <dgm:prSet presAssocID="{76EC1D8D-BDE0-4BE4-92FE-FBEE85EA751B}" presName="sibTrans" presStyleCnt="0"/>
      <dgm:spPr/>
    </dgm:pt>
    <dgm:pt modelId="{9B60B611-3DE7-468A-9A9D-AF6A01E105C3}" type="pres">
      <dgm:prSet presAssocID="{B9D5684B-0A50-4AB3-AF6A-FB02699B5FF9}" presName="node" presStyleLbl="node1" presStyleIdx="14" presStyleCnt="21">
        <dgm:presLayoutVars>
          <dgm:bulletEnabled val="1"/>
        </dgm:presLayoutVars>
      </dgm:prSet>
      <dgm:spPr/>
    </dgm:pt>
    <dgm:pt modelId="{E6683E1D-C459-4B95-A1D8-AF4017C18F87}" type="pres">
      <dgm:prSet presAssocID="{207C300F-D68B-4989-AC26-51A946AA0E54}" presName="sibTrans" presStyleCnt="0"/>
      <dgm:spPr/>
    </dgm:pt>
    <dgm:pt modelId="{8098FB81-AB63-47B8-9B0B-CDBEB63A311E}" type="pres">
      <dgm:prSet presAssocID="{DF652291-A64A-4F63-A16A-47F438ACABE1}" presName="node" presStyleLbl="node1" presStyleIdx="15" presStyleCnt="21">
        <dgm:presLayoutVars>
          <dgm:bulletEnabled val="1"/>
        </dgm:presLayoutVars>
      </dgm:prSet>
      <dgm:spPr/>
    </dgm:pt>
    <dgm:pt modelId="{4A173223-E280-453A-8811-3DB72D79D039}" type="pres">
      <dgm:prSet presAssocID="{44895CAE-42EC-4577-B3AB-6AA4E9B572E3}" presName="sibTrans" presStyleCnt="0"/>
      <dgm:spPr/>
    </dgm:pt>
    <dgm:pt modelId="{2D67FCF8-17A2-46F8-8B9A-0511CCD830CF}" type="pres">
      <dgm:prSet presAssocID="{DE960EE1-C5A6-494E-B8D2-196AB82D9A37}" presName="node" presStyleLbl="node1" presStyleIdx="16" presStyleCnt="21">
        <dgm:presLayoutVars>
          <dgm:bulletEnabled val="1"/>
        </dgm:presLayoutVars>
      </dgm:prSet>
      <dgm:spPr/>
    </dgm:pt>
    <dgm:pt modelId="{4738662A-261A-45DA-A536-5E8EA2FE42E3}" type="pres">
      <dgm:prSet presAssocID="{78FFADA8-24DB-4AF8-B0F6-556AD63A95F1}" presName="sibTrans" presStyleCnt="0"/>
      <dgm:spPr/>
    </dgm:pt>
    <dgm:pt modelId="{A8061A9B-7F67-4D5D-B7A5-5AE0D83F3694}" type="pres">
      <dgm:prSet presAssocID="{1CB829C9-E484-4F8D-9C07-EC66422060CB}" presName="node" presStyleLbl="node1" presStyleIdx="17" presStyleCnt="21">
        <dgm:presLayoutVars>
          <dgm:bulletEnabled val="1"/>
        </dgm:presLayoutVars>
      </dgm:prSet>
      <dgm:spPr/>
    </dgm:pt>
    <dgm:pt modelId="{CD89AD0F-B294-49A9-8B54-B6FBD2161757}" type="pres">
      <dgm:prSet presAssocID="{D485C44A-6985-4425-8341-7FCD46A11FE8}" presName="sibTrans" presStyleCnt="0"/>
      <dgm:spPr/>
    </dgm:pt>
    <dgm:pt modelId="{B4356620-7E90-4397-8D00-69493022C982}" type="pres">
      <dgm:prSet presAssocID="{8429AFA9-D93F-49FC-8EE8-0F95CDA3E1E4}" presName="node" presStyleLbl="node1" presStyleIdx="18" presStyleCnt="21">
        <dgm:presLayoutVars>
          <dgm:bulletEnabled val="1"/>
        </dgm:presLayoutVars>
      </dgm:prSet>
      <dgm:spPr/>
    </dgm:pt>
    <dgm:pt modelId="{A4B4E0DB-0AF8-4DB2-8470-FE79646A5142}" type="pres">
      <dgm:prSet presAssocID="{253BACF6-CFED-4388-BD24-8C9C09D8E5DA}" presName="sibTrans" presStyleCnt="0"/>
      <dgm:spPr/>
    </dgm:pt>
    <dgm:pt modelId="{22C50199-3554-4786-B638-60D50D7219C7}" type="pres">
      <dgm:prSet presAssocID="{15FBF906-E6F7-4D9E-8722-988C44A2839A}" presName="node" presStyleLbl="node1" presStyleIdx="19" presStyleCnt="21">
        <dgm:presLayoutVars>
          <dgm:bulletEnabled val="1"/>
        </dgm:presLayoutVars>
      </dgm:prSet>
      <dgm:spPr/>
    </dgm:pt>
    <dgm:pt modelId="{14F88D93-3D0B-48F5-BF67-049B6E07A952}" type="pres">
      <dgm:prSet presAssocID="{BE083679-4FF7-4FD9-8E27-85785BE4B340}" presName="sibTrans" presStyleCnt="0"/>
      <dgm:spPr/>
    </dgm:pt>
    <dgm:pt modelId="{92916D6B-9C7C-4784-9EEA-B87AB9E2AB56}" type="pres">
      <dgm:prSet presAssocID="{2C24E7ED-6A4B-46C9-AEB2-1BDF469FE72D}" presName="node" presStyleLbl="node1" presStyleIdx="20" presStyleCnt="21">
        <dgm:presLayoutVars>
          <dgm:bulletEnabled val="1"/>
        </dgm:presLayoutVars>
      </dgm:prSet>
      <dgm:spPr/>
    </dgm:pt>
  </dgm:ptLst>
  <dgm:cxnLst>
    <dgm:cxn modelId="{9BCD8E02-868F-44C0-AB5D-7FE3ACBE97C2}" srcId="{F19B6746-9357-4919-9ED4-0EA5248BAF69}" destId="{62EA469B-F83D-4DF3-B8A2-3B5502C16479}" srcOrd="7" destOrd="0" parTransId="{140A8886-FF00-42E4-82F2-65BB452BD822}" sibTransId="{FF591DE7-F0AE-4FCD-B64D-7490A4A0795F}"/>
    <dgm:cxn modelId="{266FF80C-5249-44C9-9AEE-840A35B4E08E}" type="presOf" srcId="{79F1FDAF-EBDB-4E57-B667-E43CB7D1A9F5}" destId="{90801B83-4E44-42C6-8A2C-FE80F6A6D54D}" srcOrd="0" destOrd="0" presId="urn:microsoft.com/office/officeart/2005/8/layout/default"/>
    <dgm:cxn modelId="{56734F11-8832-4478-9B86-0BD76043FF1F}" srcId="{F19B6746-9357-4919-9ED4-0EA5248BAF69}" destId="{0F6523B3-1673-496F-BECB-CD4EB8B3D5E1}" srcOrd="8" destOrd="0" parTransId="{ABE43E9D-9D00-4D09-9A83-94417DE0A089}" sibTransId="{73944E03-C0CD-442E-9737-5674782B66CC}"/>
    <dgm:cxn modelId="{1CD80125-9328-41B5-B311-7D7A0562E632}" srcId="{F19B6746-9357-4919-9ED4-0EA5248BAF69}" destId="{15FBF906-E6F7-4D9E-8722-988C44A2839A}" srcOrd="19" destOrd="0" parTransId="{CC643904-1217-46C9-BC00-A084EFAF3466}" sibTransId="{BE083679-4FF7-4FD9-8E27-85785BE4B340}"/>
    <dgm:cxn modelId="{6A08BA26-5CA3-49A1-9A16-1C4062733DFC}" srcId="{F19B6746-9357-4919-9ED4-0EA5248BAF69}" destId="{1CF16254-A7FD-4445-B391-543E2129AB33}" srcOrd="6" destOrd="0" parTransId="{324C464F-D2EA-496E-A899-5F55C3573A94}" sibTransId="{ACB2B90D-C34B-4207-B7DC-BE7A44C38534}"/>
    <dgm:cxn modelId="{07DB912A-8B19-4DCB-8015-A72C83DAF488}" type="presOf" srcId="{B9D5684B-0A50-4AB3-AF6A-FB02699B5FF9}" destId="{9B60B611-3DE7-468A-9A9D-AF6A01E105C3}" srcOrd="0" destOrd="0" presId="urn:microsoft.com/office/officeart/2005/8/layout/default"/>
    <dgm:cxn modelId="{F7BD9430-FB86-44FD-980C-75EEBBCABA3D}" srcId="{F19B6746-9357-4919-9ED4-0EA5248BAF69}" destId="{DE960EE1-C5A6-494E-B8D2-196AB82D9A37}" srcOrd="16" destOrd="0" parTransId="{3166172A-35BC-4ACB-801E-6AF1CFC7B1B2}" sibTransId="{78FFADA8-24DB-4AF8-B0F6-556AD63A95F1}"/>
    <dgm:cxn modelId="{4410275D-AFDC-424B-BB9A-EF013C9C9EE8}" type="presOf" srcId="{1CF16254-A7FD-4445-B391-543E2129AB33}" destId="{8F9D74FD-ED36-4F30-B0C3-800CBE9C2C68}" srcOrd="0" destOrd="0" presId="urn:microsoft.com/office/officeart/2005/8/layout/default"/>
    <dgm:cxn modelId="{20E3515E-0FDB-4BBF-BFF9-8429C7863EB1}" srcId="{F19B6746-9357-4919-9ED4-0EA5248BAF69}" destId="{B9D5684B-0A50-4AB3-AF6A-FB02699B5FF9}" srcOrd="14" destOrd="0" parTransId="{A7278E69-28B7-4944-AAF4-54639A4514EC}" sibTransId="{207C300F-D68B-4989-AC26-51A946AA0E54}"/>
    <dgm:cxn modelId="{95FE0442-832E-4B59-ADD4-8BCBEB8792D2}" type="presOf" srcId="{1CB829C9-E484-4F8D-9C07-EC66422060CB}" destId="{A8061A9B-7F67-4D5D-B7A5-5AE0D83F3694}" srcOrd="0" destOrd="0" presId="urn:microsoft.com/office/officeart/2005/8/layout/default"/>
    <dgm:cxn modelId="{AD8FB043-45BB-4899-B18A-B49048217CBA}" type="presOf" srcId="{61088547-8AFD-462C-A35A-BAEB7AF088C2}" destId="{20EB5C9B-488E-4A39-8301-51B2DD15DE9E}" srcOrd="0" destOrd="0" presId="urn:microsoft.com/office/officeart/2005/8/layout/default"/>
    <dgm:cxn modelId="{41356545-F835-4F17-929F-FECEA466F777}" type="presOf" srcId="{92CBE53E-CF69-4543-88DE-D931904928BC}" destId="{B31F3BC3-95CB-4E83-9C95-EDFAB068303D}" srcOrd="0" destOrd="0" presId="urn:microsoft.com/office/officeart/2005/8/layout/default"/>
    <dgm:cxn modelId="{18D4B468-3E7D-4146-B058-EC7D5D2578EF}" srcId="{F19B6746-9357-4919-9ED4-0EA5248BAF69}" destId="{DF652291-A64A-4F63-A16A-47F438ACABE1}" srcOrd="15" destOrd="0" parTransId="{024290AF-F238-4566-BA91-6A68C6E592DF}" sibTransId="{44895CAE-42EC-4577-B3AB-6AA4E9B572E3}"/>
    <dgm:cxn modelId="{3CAA8C49-FB3B-49B3-82DC-8399A2D483C9}" srcId="{F19B6746-9357-4919-9ED4-0EA5248BAF69}" destId="{7B56C31E-0934-4C8A-A7EF-54E5CE5469B2}" srcOrd="2" destOrd="0" parTransId="{3FA1A93B-3F65-458D-9F9C-FACEBA893C20}" sibTransId="{0085EB89-A662-45EE-ACA2-2EE743C8C4C8}"/>
    <dgm:cxn modelId="{B0D0C16B-3C39-4D05-9EB4-5FC27F47A380}" type="presOf" srcId="{B13D4636-B25C-422B-B0A7-D10BC009D5DF}" destId="{E9EAB628-F1B2-42CF-83D2-590AA4CC81F7}" srcOrd="0" destOrd="0" presId="urn:microsoft.com/office/officeart/2005/8/layout/default"/>
    <dgm:cxn modelId="{F257C96B-B830-469F-9B87-4378EEA2F97C}" type="presOf" srcId="{F19B6746-9357-4919-9ED4-0EA5248BAF69}" destId="{C75FF966-63D4-4A00-86B0-80286E5E50CE}" srcOrd="0" destOrd="0" presId="urn:microsoft.com/office/officeart/2005/8/layout/default"/>
    <dgm:cxn modelId="{0926ED6D-A3D7-44DF-B9A5-A51FECE47035}" type="presOf" srcId="{62EA469B-F83D-4DF3-B8A2-3B5502C16479}" destId="{BCB6FE53-865E-4A18-9062-8202EECBC800}" srcOrd="0" destOrd="0" presId="urn:microsoft.com/office/officeart/2005/8/layout/default"/>
    <dgm:cxn modelId="{3D29497A-B605-49BA-8D6C-EA11E7581E81}" type="presOf" srcId="{0F6523B3-1673-496F-BECB-CD4EB8B3D5E1}" destId="{2426F0CF-D600-49C7-9879-C99ED7AAA9C6}" srcOrd="0" destOrd="0" presId="urn:microsoft.com/office/officeart/2005/8/layout/default"/>
    <dgm:cxn modelId="{7F330384-4294-4C6F-BBF0-0F6FC8068AF2}" srcId="{F19B6746-9357-4919-9ED4-0EA5248BAF69}" destId="{C668B76D-88E4-45AF-812C-8B2623863DFD}" srcOrd="5" destOrd="0" parTransId="{55B1D6A8-3735-4052-8FEE-5281DF0A74E0}" sibTransId="{418C57F1-ECA3-4743-ABAD-93DAB3FD364F}"/>
    <dgm:cxn modelId="{0F978B8F-0662-43B3-8141-FAF9A2395869}" type="presOf" srcId="{D9E8C337-7188-4A14-B5D0-DA25963227F6}" destId="{B7F53474-FCEC-45CF-BAC2-843E0F875808}" srcOrd="0" destOrd="0" presId="urn:microsoft.com/office/officeart/2005/8/layout/default"/>
    <dgm:cxn modelId="{CE6C4B94-FCC5-4359-B5FC-035AC5A0E543}" type="presOf" srcId="{5F452246-23BB-434D-B873-615158A2844A}" destId="{18662D62-08D0-4A65-9AC5-0CA587E70540}" srcOrd="0" destOrd="0" presId="urn:microsoft.com/office/officeart/2005/8/layout/default"/>
    <dgm:cxn modelId="{8483B196-C2DC-4036-BA35-99209615BDF6}" srcId="{F19B6746-9357-4919-9ED4-0EA5248BAF69}" destId="{2C24E7ED-6A4B-46C9-AEB2-1BDF469FE72D}" srcOrd="20" destOrd="0" parTransId="{5EC6E0FD-DF96-4E55-A10D-0BFC11651510}" sibTransId="{A8D190F2-2A08-4438-BA6C-C75D127CF30D}"/>
    <dgm:cxn modelId="{A168DC9A-D58E-48D3-9F6B-AB2F69F2D43C}" type="presOf" srcId="{53CE0908-56D2-45DA-A8E9-A6A3BF9F04A0}" destId="{9FA8CE40-466A-450D-B4B5-2DDE2F6D028D}" srcOrd="0" destOrd="0" presId="urn:microsoft.com/office/officeart/2005/8/layout/default"/>
    <dgm:cxn modelId="{9687009B-FC73-4A0D-9AC7-C647382A526B}" srcId="{F19B6746-9357-4919-9ED4-0EA5248BAF69}" destId="{8429AFA9-D93F-49FC-8EE8-0F95CDA3E1E4}" srcOrd="18" destOrd="0" parTransId="{8C6EAA22-CE51-4B82-919E-6095A2468E38}" sibTransId="{253BACF6-CFED-4388-BD24-8C9C09D8E5DA}"/>
    <dgm:cxn modelId="{AD6CE9B0-16A8-45B0-9061-6B64BA98741C}" srcId="{F19B6746-9357-4919-9ED4-0EA5248BAF69}" destId="{B13D4636-B25C-422B-B0A7-D10BC009D5DF}" srcOrd="0" destOrd="0" parTransId="{B18645AD-A925-4436-82B3-CE369D1D8EF2}" sibTransId="{082B024C-A641-47D8-9D1E-8EB032A6BED9}"/>
    <dgm:cxn modelId="{F484DEB7-30CD-49DD-921C-C08C37420B1E}" type="presOf" srcId="{DE960EE1-C5A6-494E-B8D2-196AB82D9A37}" destId="{2D67FCF8-17A2-46F8-8B9A-0511CCD830CF}" srcOrd="0" destOrd="0" presId="urn:microsoft.com/office/officeart/2005/8/layout/default"/>
    <dgm:cxn modelId="{B3743EBC-D0B1-473C-A9F3-803C45F31B6A}" srcId="{F19B6746-9357-4919-9ED4-0EA5248BAF69}" destId="{7BCE62B9-340C-47AB-BA51-9EFCE5F148AD}" srcOrd="3" destOrd="0" parTransId="{BF566854-94C7-4D4D-9D90-EBDEA654FD7E}" sibTransId="{C71CB2F0-FEEF-4FD7-9AA0-AC64CACA52DF}"/>
    <dgm:cxn modelId="{05BF26BF-E24C-444C-9287-1DCFE617886E}" type="presOf" srcId="{DF652291-A64A-4F63-A16A-47F438ACABE1}" destId="{8098FB81-AB63-47B8-9B0B-CDBEB63A311E}" srcOrd="0" destOrd="0" presId="urn:microsoft.com/office/officeart/2005/8/layout/default"/>
    <dgm:cxn modelId="{B407F9C2-9B73-4AE9-85CA-9B05065ABFE3}" srcId="{F19B6746-9357-4919-9ED4-0EA5248BAF69}" destId="{5F452246-23BB-434D-B873-615158A2844A}" srcOrd="1" destOrd="0" parTransId="{7B2AE804-E1B7-4128-BF11-FDE9E57E4FB7}" sibTransId="{94BA96D9-D390-4360-9925-01D25D1A00DE}"/>
    <dgm:cxn modelId="{126372C7-EFE5-41DC-9063-242695920DBB}" srcId="{F19B6746-9357-4919-9ED4-0EA5248BAF69}" destId="{61088547-8AFD-462C-A35A-BAEB7AF088C2}" srcOrd="9" destOrd="0" parTransId="{6E114CB4-D9C3-400B-9D08-E6420295564F}" sibTransId="{4C0FDC5E-4FEB-4BD8-A4FC-F99858B8407D}"/>
    <dgm:cxn modelId="{2ABAF9CA-3CB6-46FB-BDC0-B70B3880C262}" srcId="{F19B6746-9357-4919-9ED4-0EA5248BAF69}" destId="{1CB829C9-E484-4F8D-9C07-EC66422060CB}" srcOrd="17" destOrd="0" parTransId="{56D43671-A9CB-4910-91CB-B9B1B082C96A}" sibTransId="{D485C44A-6985-4425-8341-7FCD46A11FE8}"/>
    <dgm:cxn modelId="{5836E2CC-7EB2-49F7-8E6E-53E7137BC702}" srcId="{F19B6746-9357-4919-9ED4-0EA5248BAF69}" destId="{53CE0908-56D2-45DA-A8E9-A6A3BF9F04A0}" srcOrd="13" destOrd="0" parTransId="{A553E3BD-EAD0-447E-A53C-B70AC503DC22}" sibTransId="{76EC1D8D-BDE0-4BE4-92FE-FBEE85EA751B}"/>
    <dgm:cxn modelId="{0C4B9ACE-4986-4EAA-9A08-9FE4DE7939DE}" type="presOf" srcId="{2C24E7ED-6A4B-46C9-AEB2-1BDF469FE72D}" destId="{92916D6B-9C7C-4784-9EEA-B87AB9E2AB56}" srcOrd="0" destOrd="0" presId="urn:microsoft.com/office/officeart/2005/8/layout/default"/>
    <dgm:cxn modelId="{DEF6EDD3-AC21-42CD-98CB-68F295AE2997}" srcId="{F19B6746-9357-4919-9ED4-0EA5248BAF69}" destId="{92CBE53E-CF69-4543-88DE-D931904928BC}" srcOrd="12" destOrd="0" parTransId="{FE00556F-7AD9-4941-AF83-931D2487B5B3}" sibTransId="{96FAFC76-BBDB-40BC-A010-D480D3A93CDF}"/>
    <dgm:cxn modelId="{AE7DB6D4-89C9-406F-A02A-4965F971B302}" srcId="{F19B6746-9357-4919-9ED4-0EA5248BAF69}" destId="{79F1FDAF-EBDB-4E57-B667-E43CB7D1A9F5}" srcOrd="11" destOrd="0" parTransId="{9222CC5E-A3F5-424A-91D1-AD6DA0A4DA74}" sibTransId="{571BCA14-4A70-4AE8-AE48-FFFEF958C420}"/>
    <dgm:cxn modelId="{026BA3DD-4C25-479B-88D0-B991F06ACDFD}" type="presOf" srcId="{7BCE62B9-340C-47AB-BA51-9EFCE5F148AD}" destId="{F694E8B0-0F8A-46D5-8D89-E50BD2F590D0}" srcOrd="0" destOrd="0" presId="urn:microsoft.com/office/officeart/2005/8/layout/default"/>
    <dgm:cxn modelId="{D1EF3AE6-1B71-470B-9971-79AF1D34FBDA}" type="presOf" srcId="{36B29660-1768-40DB-89AB-2070C92D53B4}" destId="{073FF122-80D8-4555-B743-EE8F39199324}" srcOrd="0" destOrd="0" presId="urn:microsoft.com/office/officeart/2005/8/layout/default"/>
    <dgm:cxn modelId="{2EA291E8-A22B-4AAE-A5A3-57E2A776960A}" srcId="{F19B6746-9357-4919-9ED4-0EA5248BAF69}" destId="{D9E8C337-7188-4A14-B5D0-DA25963227F6}" srcOrd="10" destOrd="0" parTransId="{E9E15872-ED8E-40FB-86D1-E31C6B1E1340}" sibTransId="{A3A11B0D-26A2-4578-B66F-855CBB38202A}"/>
    <dgm:cxn modelId="{15E187F7-FB1B-4FDA-BA88-18385153ADBC}" type="presOf" srcId="{15FBF906-E6F7-4D9E-8722-988C44A2839A}" destId="{22C50199-3554-4786-B638-60D50D7219C7}" srcOrd="0" destOrd="0" presId="urn:microsoft.com/office/officeart/2005/8/layout/default"/>
    <dgm:cxn modelId="{820C90F7-9F63-42D7-A49F-976A7F6BC64B}" srcId="{F19B6746-9357-4919-9ED4-0EA5248BAF69}" destId="{36B29660-1768-40DB-89AB-2070C92D53B4}" srcOrd="4" destOrd="0" parTransId="{9C457D7D-43EC-4D18-8392-A6D233E7BE40}" sibTransId="{6F2572F6-C712-4260-B107-5BC6C3B5BFE4}"/>
    <dgm:cxn modelId="{FF5A69F8-4576-40D1-9B17-31B12F65DE0B}" type="presOf" srcId="{8429AFA9-D93F-49FC-8EE8-0F95CDA3E1E4}" destId="{B4356620-7E90-4397-8D00-69493022C982}" srcOrd="0" destOrd="0" presId="urn:microsoft.com/office/officeart/2005/8/layout/default"/>
    <dgm:cxn modelId="{CE65D4F9-D763-4E37-9C41-0AE68685746C}" type="presOf" srcId="{7B56C31E-0934-4C8A-A7EF-54E5CE5469B2}" destId="{EE1D88CE-2780-4926-931A-E017064C18D9}" srcOrd="0" destOrd="0" presId="urn:microsoft.com/office/officeart/2005/8/layout/default"/>
    <dgm:cxn modelId="{C5984AFF-E546-4C4F-AB78-0556A4C4F407}" type="presOf" srcId="{C668B76D-88E4-45AF-812C-8B2623863DFD}" destId="{5D4C72E0-C01B-4FB8-9F5E-24161DA32B55}" srcOrd="0" destOrd="0" presId="urn:microsoft.com/office/officeart/2005/8/layout/default"/>
    <dgm:cxn modelId="{B79B4EB4-BD00-418D-AE16-3BC5EC879133}" type="presParOf" srcId="{C75FF966-63D4-4A00-86B0-80286E5E50CE}" destId="{E9EAB628-F1B2-42CF-83D2-590AA4CC81F7}" srcOrd="0" destOrd="0" presId="urn:microsoft.com/office/officeart/2005/8/layout/default"/>
    <dgm:cxn modelId="{28F92C71-8A23-4A3D-ADC7-867F26078B3B}" type="presParOf" srcId="{C75FF966-63D4-4A00-86B0-80286E5E50CE}" destId="{24EDF1C0-FE75-4069-948C-3413BC94A296}" srcOrd="1" destOrd="0" presId="urn:microsoft.com/office/officeart/2005/8/layout/default"/>
    <dgm:cxn modelId="{1C76C185-EF67-4933-8E6F-90BBA8A987FE}" type="presParOf" srcId="{C75FF966-63D4-4A00-86B0-80286E5E50CE}" destId="{18662D62-08D0-4A65-9AC5-0CA587E70540}" srcOrd="2" destOrd="0" presId="urn:microsoft.com/office/officeart/2005/8/layout/default"/>
    <dgm:cxn modelId="{9829BF42-CE28-48B4-AC17-290AA53E2091}" type="presParOf" srcId="{C75FF966-63D4-4A00-86B0-80286E5E50CE}" destId="{0A8B5A96-DD36-47FF-A392-50AF2BF48BA8}" srcOrd="3" destOrd="0" presId="urn:microsoft.com/office/officeart/2005/8/layout/default"/>
    <dgm:cxn modelId="{9DA32291-A744-4577-BAF0-47D68B15DD04}" type="presParOf" srcId="{C75FF966-63D4-4A00-86B0-80286E5E50CE}" destId="{EE1D88CE-2780-4926-931A-E017064C18D9}" srcOrd="4" destOrd="0" presId="urn:microsoft.com/office/officeart/2005/8/layout/default"/>
    <dgm:cxn modelId="{16D040C0-09E2-4F5C-85A6-D80FBC8418A9}" type="presParOf" srcId="{C75FF966-63D4-4A00-86B0-80286E5E50CE}" destId="{3FA61A92-0815-4FA1-B54F-1EC12D8198AE}" srcOrd="5" destOrd="0" presId="urn:microsoft.com/office/officeart/2005/8/layout/default"/>
    <dgm:cxn modelId="{0928DBE1-1452-48E4-B1DD-6739FD3EF5B1}" type="presParOf" srcId="{C75FF966-63D4-4A00-86B0-80286E5E50CE}" destId="{F694E8B0-0F8A-46D5-8D89-E50BD2F590D0}" srcOrd="6" destOrd="0" presId="urn:microsoft.com/office/officeart/2005/8/layout/default"/>
    <dgm:cxn modelId="{3BB16BAA-1EAF-4B0F-BC4D-AF4F7C4B1FFD}" type="presParOf" srcId="{C75FF966-63D4-4A00-86B0-80286E5E50CE}" destId="{44B73C78-470B-4318-9AEF-0B8B968B6165}" srcOrd="7" destOrd="0" presId="urn:microsoft.com/office/officeart/2005/8/layout/default"/>
    <dgm:cxn modelId="{64842055-D6FB-42CA-8FE1-F99B75F674D6}" type="presParOf" srcId="{C75FF966-63D4-4A00-86B0-80286E5E50CE}" destId="{073FF122-80D8-4555-B743-EE8F39199324}" srcOrd="8" destOrd="0" presId="urn:microsoft.com/office/officeart/2005/8/layout/default"/>
    <dgm:cxn modelId="{7D414BF5-72FC-44BF-AE43-96A1B43EDB96}" type="presParOf" srcId="{C75FF966-63D4-4A00-86B0-80286E5E50CE}" destId="{A48F1D35-FD78-4BFD-906A-F4495B9EB9BF}" srcOrd="9" destOrd="0" presId="urn:microsoft.com/office/officeart/2005/8/layout/default"/>
    <dgm:cxn modelId="{6E4CE0A7-4E2F-4F9C-896F-3B1CD81BDA64}" type="presParOf" srcId="{C75FF966-63D4-4A00-86B0-80286E5E50CE}" destId="{5D4C72E0-C01B-4FB8-9F5E-24161DA32B55}" srcOrd="10" destOrd="0" presId="urn:microsoft.com/office/officeart/2005/8/layout/default"/>
    <dgm:cxn modelId="{984F55EA-ACD4-4F43-8029-A7045C07E240}" type="presParOf" srcId="{C75FF966-63D4-4A00-86B0-80286E5E50CE}" destId="{E5C81C17-9DE6-4978-A334-B4153D40E652}" srcOrd="11" destOrd="0" presId="urn:microsoft.com/office/officeart/2005/8/layout/default"/>
    <dgm:cxn modelId="{850BBAC3-2BF0-4901-9928-A89887A6A932}" type="presParOf" srcId="{C75FF966-63D4-4A00-86B0-80286E5E50CE}" destId="{8F9D74FD-ED36-4F30-B0C3-800CBE9C2C68}" srcOrd="12" destOrd="0" presId="urn:microsoft.com/office/officeart/2005/8/layout/default"/>
    <dgm:cxn modelId="{5AF17415-E85F-4BFE-899B-E50C084DF12E}" type="presParOf" srcId="{C75FF966-63D4-4A00-86B0-80286E5E50CE}" destId="{138065B1-FB7A-4DFE-8313-8F008A86C386}" srcOrd="13" destOrd="0" presId="urn:microsoft.com/office/officeart/2005/8/layout/default"/>
    <dgm:cxn modelId="{89BBD516-E297-42A4-9DFB-E7544DBE8EE8}" type="presParOf" srcId="{C75FF966-63D4-4A00-86B0-80286E5E50CE}" destId="{BCB6FE53-865E-4A18-9062-8202EECBC800}" srcOrd="14" destOrd="0" presId="urn:microsoft.com/office/officeart/2005/8/layout/default"/>
    <dgm:cxn modelId="{4CDEE71E-F456-43DF-868B-7AE85DC34937}" type="presParOf" srcId="{C75FF966-63D4-4A00-86B0-80286E5E50CE}" destId="{4E13C5D3-123D-437A-B26A-7FA3A969B083}" srcOrd="15" destOrd="0" presId="urn:microsoft.com/office/officeart/2005/8/layout/default"/>
    <dgm:cxn modelId="{C4373D3E-1115-4D5D-9DFD-F36E301409D8}" type="presParOf" srcId="{C75FF966-63D4-4A00-86B0-80286E5E50CE}" destId="{2426F0CF-D600-49C7-9879-C99ED7AAA9C6}" srcOrd="16" destOrd="0" presId="urn:microsoft.com/office/officeart/2005/8/layout/default"/>
    <dgm:cxn modelId="{FD628673-762A-4E15-BFC7-89B14D0E02B7}" type="presParOf" srcId="{C75FF966-63D4-4A00-86B0-80286E5E50CE}" destId="{EEF6B816-647C-402A-8CEA-AAA4234D3973}" srcOrd="17" destOrd="0" presId="urn:microsoft.com/office/officeart/2005/8/layout/default"/>
    <dgm:cxn modelId="{8752E6F7-CAC4-45DE-9CC5-4DB8733189D6}" type="presParOf" srcId="{C75FF966-63D4-4A00-86B0-80286E5E50CE}" destId="{20EB5C9B-488E-4A39-8301-51B2DD15DE9E}" srcOrd="18" destOrd="0" presId="urn:microsoft.com/office/officeart/2005/8/layout/default"/>
    <dgm:cxn modelId="{150FE641-06EF-4C77-BCB7-E7FF644E9BA0}" type="presParOf" srcId="{C75FF966-63D4-4A00-86B0-80286E5E50CE}" destId="{1EAAB840-E253-4DB2-9280-5A9D0669A456}" srcOrd="19" destOrd="0" presId="urn:microsoft.com/office/officeart/2005/8/layout/default"/>
    <dgm:cxn modelId="{D83A0812-5C21-4315-93ED-B2BA58B2350F}" type="presParOf" srcId="{C75FF966-63D4-4A00-86B0-80286E5E50CE}" destId="{B7F53474-FCEC-45CF-BAC2-843E0F875808}" srcOrd="20" destOrd="0" presId="urn:microsoft.com/office/officeart/2005/8/layout/default"/>
    <dgm:cxn modelId="{5A93D232-B4C4-4FAB-9930-4796A0EC4184}" type="presParOf" srcId="{C75FF966-63D4-4A00-86B0-80286E5E50CE}" destId="{5257F9D2-22C4-4B3A-BCC0-56DC1222EDF9}" srcOrd="21" destOrd="0" presId="urn:microsoft.com/office/officeart/2005/8/layout/default"/>
    <dgm:cxn modelId="{E5E970B5-10A6-449A-BB4E-34AED3CEF637}" type="presParOf" srcId="{C75FF966-63D4-4A00-86B0-80286E5E50CE}" destId="{90801B83-4E44-42C6-8A2C-FE80F6A6D54D}" srcOrd="22" destOrd="0" presId="urn:microsoft.com/office/officeart/2005/8/layout/default"/>
    <dgm:cxn modelId="{19192B21-C0DD-4483-B611-ABB0A4E9343A}" type="presParOf" srcId="{C75FF966-63D4-4A00-86B0-80286E5E50CE}" destId="{E62E67DA-50C2-473C-AC4E-CB3EB4DAAB3E}" srcOrd="23" destOrd="0" presId="urn:microsoft.com/office/officeart/2005/8/layout/default"/>
    <dgm:cxn modelId="{08DE5523-ABE7-409A-A574-D854885AA396}" type="presParOf" srcId="{C75FF966-63D4-4A00-86B0-80286E5E50CE}" destId="{B31F3BC3-95CB-4E83-9C95-EDFAB068303D}" srcOrd="24" destOrd="0" presId="urn:microsoft.com/office/officeart/2005/8/layout/default"/>
    <dgm:cxn modelId="{43210DFD-710B-4743-9474-9F5DD2762C75}" type="presParOf" srcId="{C75FF966-63D4-4A00-86B0-80286E5E50CE}" destId="{A280775C-9B66-4C6E-8955-4B7033735EAC}" srcOrd="25" destOrd="0" presId="urn:microsoft.com/office/officeart/2005/8/layout/default"/>
    <dgm:cxn modelId="{4107107A-A6E3-46D2-94E3-E9B46195905F}" type="presParOf" srcId="{C75FF966-63D4-4A00-86B0-80286E5E50CE}" destId="{9FA8CE40-466A-450D-B4B5-2DDE2F6D028D}" srcOrd="26" destOrd="0" presId="urn:microsoft.com/office/officeart/2005/8/layout/default"/>
    <dgm:cxn modelId="{560E3A48-233E-47E1-96A1-980ABD6FA591}" type="presParOf" srcId="{C75FF966-63D4-4A00-86B0-80286E5E50CE}" destId="{157558B4-2EA5-40D7-9E03-067E021BC1EF}" srcOrd="27" destOrd="0" presId="urn:microsoft.com/office/officeart/2005/8/layout/default"/>
    <dgm:cxn modelId="{0172D5CC-179E-4C11-8777-03F4581A210B}" type="presParOf" srcId="{C75FF966-63D4-4A00-86B0-80286E5E50CE}" destId="{9B60B611-3DE7-468A-9A9D-AF6A01E105C3}" srcOrd="28" destOrd="0" presId="urn:microsoft.com/office/officeart/2005/8/layout/default"/>
    <dgm:cxn modelId="{E496EE08-D193-428C-BE2E-75104825981D}" type="presParOf" srcId="{C75FF966-63D4-4A00-86B0-80286E5E50CE}" destId="{E6683E1D-C459-4B95-A1D8-AF4017C18F87}" srcOrd="29" destOrd="0" presId="urn:microsoft.com/office/officeart/2005/8/layout/default"/>
    <dgm:cxn modelId="{97217203-D2D7-4616-B094-CDEE948554DF}" type="presParOf" srcId="{C75FF966-63D4-4A00-86B0-80286E5E50CE}" destId="{8098FB81-AB63-47B8-9B0B-CDBEB63A311E}" srcOrd="30" destOrd="0" presId="urn:microsoft.com/office/officeart/2005/8/layout/default"/>
    <dgm:cxn modelId="{876D9CE1-97CB-4EC5-92E8-BE44882F8C53}" type="presParOf" srcId="{C75FF966-63D4-4A00-86B0-80286E5E50CE}" destId="{4A173223-E280-453A-8811-3DB72D79D039}" srcOrd="31" destOrd="0" presId="urn:microsoft.com/office/officeart/2005/8/layout/default"/>
    <dgm:cxn modelId="{B7223C28-F9C0-4244-B675-3E4F09D2F58C}" type="presParOf" srcId="{C75FF966-63D4-4A00-86B0-80286E5E50CE}" destId="{2D67FCF8-17A2-46F8-8B9A-0511CCD830CF}" srcOrd="32" destOrd="0" presId="urn:microsoft.com/office/officeart/2005/8/layout/default"/>
    <dgm:cxn modelId="{78B41953-DB8C-44DE-8163-4A6C538F4E76}" type="presParOf" srcId="{C75FF966-63D4-4A00-86B0-80286E5E50CE}" destId="{4738662A-261A-45DA-A536-5E8EA2FE42E3}" srcOrd="33" destOrd="0" presId="urn:microsoft.com/office/officeart/2005/8/layout/default"/>
    <dgm:cxn modelId="{E4403578-C37A-4D35-83E7-6274AB6FA5BA}" type="presParOf" srcId="{C75FF966-63D4-4A00-86B0-80286E5E50CE}" destId="{A8061A9B-7F67-4D5D-B7A5-5AE0D83F3694}" srcOrd="34" destOrd="0" presId="urn:microsoft.com/office/officeart/2005/8/layout/default"/>
    <dgm:cxn modelId="{A85F89D9-0DCC-48C7-BFBE-DFC43BC68268}" type="presParOf" srcId="{C75FF966-63D4-4A00-86B0-80286E5E50CE}" destId="{CD89AD0F-B294-49A9-8B54-B6FBD2161757}" srcOrd="35" destOrd="0" presId="urn:microsoft.com/office/officeart/2005/8/layout/default"/>
    <dgm:cxn modelId="{ECD17D89-AF12-4B4B-861F-78A801EBF4A0}" type="presParOf" srcId="{C75FF966-63D4-4A00-86B0-80286E5E50CE}" destId="{B4356620-7E90-4397-8D00-69493022C982}" srcOrd="36" destOrd="0" presId="urn:microsoft.com/office/officeart/2005/8/layout/default"/>
    <dgm:cxn modelId="{BF6B8D8B-0FA3-4829-A45A-EFE7EB895F4B}" type="presParOf" srcId="{C75FF966-63D4-4A00-86B0-80286E5E50CE}" destId="{A4B4E0DB-0AF8-4DB2-8470-FE79646A5142}" srcOrd="37" destOrd="0" presId="urn:microsoft.com/office/officeart/2005/8/layout/default"/>
    <dgm:cxn modelId="{2219A349-0CB2-4D54-8084-8E9EE924C84B}" type="presParOf" srcId="{C75FF966-63D4-4A00-86B0-80286E5E50CE}" destId="{22C50199-3554-4786-B638-60D50D7219C7}" srcOrd="38" destOrd="0" presId="urn:microsoft.com/office/officeart/2005/8/layout/default"/>
    <dgm:cxn modelId="{F1F3EE2F-FDB9-4F7E-859B-008B90FE4449}" type="presParOf" srcId="{C75FF966-63D4-4A00-86B0-80286E5E50CE}" destId="{14F88D93-3D0B-48F5-BF67-049B6E07A952}" srcOrd="39" destOrd="0" presId="urn:microsoft.com/office/officeart/2005/8/layout/default"/>
    <dgm:cxn modelId="{67A4097D-6C6C-436A-B578-83DB300E9249}" type="presParOf" srcId="{C75FF966-63D4-4A00-86B0-80286E5E50CE}" destId="{92916D6B-9C7C-4784-9EEA-B87AB9E2AB56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709CF-5AB5-43AF-8A09-A0FD1AD4E2D2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CF29575-3E1E-47E2-B371-B0DEC515B2A4}">
      <dgm:prSet/>
      <dgm:spPr/>
      <dgm:t>
        <a:bodyPr/>
        <a:lstStyle/>
        <a:p>
          <a:r>
            <a:rPr lang="en-GB"/>
            <a:t>Presentation structure</a:t>
          </a:r>
          <a:endParaRPr lang="en-US"/>
        </a:p>
      </dgm:t>
    </dgm:pt>
    <dgm:pt modelId="{44278D79-5845-43E5-93B9-11A228B90B83}" type="parTrans" cxnId="{F58CBA2C-8287-44B1-965C-52667897137D}">
      <dgm:prSet/>
      <dgm:spPr/>
      <dgm:t>
        <a:bodyPr/>
        <a:lstStyle/>
        <a:p>
          <a:endParaRPr lang="en-US"/>
        </a:p>
      </dgm:t>
    </dgm:pt>
    <dgm:pt modelId="{94A26684-F7BD-4A82-9A1E-ACB2F012D89C}" type="sibTrans" cxnId="{F58CBA2C-8287-44B1-965C-52667897137D}">
      <dgm:prSet/>
      <dgm:spPr/>
      <dgm:t>
        <a:bodyPr/>
        <a:lstStyle/>
        <a:p>
          <a:endParaRPr lang="en-US"/>
        </a:p>
      </dgm:t>
    </dgm:pt>
    <dgm:pt modelId="{3E3A99CF-0F94-4020-9247-085AD867AFBE}">
      <dgm:prSet/>
      <dgm:spPr/>
      <dgm:t>
        <a:bodyPr/>
        <a:lstStyle/>
        <a:p>
          <a:r>
            <a:rPr lang="en-GB"/>
            <a:t>Content order</a:t>
          </a:r>
          <a:endParaRPr lang="en-US"/>
        </a:p>
      </dgm:t>
    </dgm:pt>
    <dgm:pt modelId="{78DAC5C5-B5DD-4E5D-8359-84B083119DC1}" type="parTrans" cxnId="{B52B148A-43FB-4F16-BB6D-2E313FF48B88}">
      <dgm:prSet/>
      <dgm:spPr/>
      <dgm:t>
        <a:bodyPr/>
        <a:lstStyle/>
        <a:p>
          <a:endParaRPr lang="en-US"/>
        </a:p>
      </dgm:t>
    </dgm:pt>
    <dgm:pt modelId="{96595D3F-6B0D-4F7C-841A-DB838CAD92C3}" type="sibTrans" cxnId="{B52B148A-43FB-4F16-BB6D-2E313FF48B88}">
      <dgm:prSet/>
      <dgm:spPr/>
      <dgm:t>
        <a:bodyPr/>
        <a:lstStyle/>
        <a:p>
          <a:endParaRPr lang="en-US"/>
        </a:p>
      </dgm:t>
    </dgm:pt>
    <dgm:pt modelId="{EAF28FD0-52EA-4177-B44F-4378A0C47473}">
      <dgm:prSet/>
      <dgm:spPr/>
      <dgm:t>
        <a:bodyPr/>
        <a:lstStyle/>
        <a:p>
          <a:r>
            <a:rPr lang="en-GB"/>
            <a:t>Content balance</a:t>
          </a:r>
          <a:endParaRPr lang="en-US"/>
        </a:p>
      </dgm:t>
    </dgm:pt>
    <dgm:pt modelId="{3F1CD832-7629-4979-A9F1-5C7C95E8D93F}" type="parTrans" cxnId="{3E0A55ED-CCC6-426F-B70D-7B5B9841A287}">
      <dgm:prSet/>
      <dgm:spPr/>
      <dgm:t>
        <a:bodyPr/>
        <a:lstStyle/>
        <a:p>
          <a:endParaRPr lang="en-US"/>
        </a:p>
      </dgm:t>
    </dgm:pt>
    <dgm:pt modelId="{C07E4755-03C8-43AB-85B4-153A2F9E77C3}" type="sibTrans" cxnId="{3E0A55ED-CCC6-426F-B70D-7B5B9841A287}">
      <dgm:prSet/>
      <dgm:spPr/>
      <dgm:t>
        <a:bodyPr/>
        <a:lstStyle/>
        <a:p>
          <a:endParaRPr lang="en-US"/>
        </a:p>
      </dgm:t>
    </dgm:pt>
    <dgm:pt modelId="{0B5761FE-67B8-476E-94A5-D8F6981211D5}">
      <dgm:prSet/>
      <dgm:spPr/>
      <dgm:t>
        <a:bodyPr/>
        <a:lstStyle/>
        <a:p>
          <a:r>
            <a:rPr lang="en-GB"/>
            <a:t>Content distribution</a:t>
          </a:r>
          <a:endParaRPr lang="en-US"/>
        </a:p>
      </dgm:t>
    </dgm:pt>
    <dgm:pt modelId="{1549C71D-1B72-4B65-BB85-4C725A794C44}" type="parTrans" cxnId="{3444432A-9618-4E60-9A23-686DD246DAC1}">
      <dgm:prSet/>
      <dgm:spPr/>
      <dgm:t>
        <a:bodyPr/>
        <a:lstStyle/>
        <a:p>
          <a:endParaRPr lang="en-US"/>
        </a:p>
      </dgm:t>
    </dgm:pt>
    <dgm:pt modelId="{4FC861CC-FE18-4D8F-899B-CBFA386DBFD4}" type="sibTrans" cxnId="{3444432A-9618-4E60-9A23-686DD246DAC1}">
      <dgm:prSet/>
      <dgm:spPr/>
      <dgm:t>
        <a:bodyPr/>
        <a:lstStyle/>
        <a:p>
          <a:endParaRPr lang="en-US"/>
        </a:p>
      </dgm:t>
    </dgm:pt>
    <dgm:pt modelId="{2BB7FF51-7354-4044-96D6-47199FF33608}">
      <dgm:prSet/>
      <dgm:spPr/>
      <dgm:t>
        <a:bodyPr/>
        <a:lstStyle/>
        <a:p>
          <a:r>
            <a:rPr lang="en-GB"/>
            <a:t>Planning</a:t>
          </a:r>
          <a:endParaRPr lang="en-US"/>
        </a:p>
      </dgm:t>
    </dgm:pt>
    <dgm:pt modelId="{F10DEADB-9E23-43FB-AB85-17CDE56BF755}" type="parTrans" cxnId="{421C4C7F-0AF4-4530-9D91-509D6AE2AA4C}">
      <dgm:prSet/>
      <dgm:spPr/>
      <dgm:t>
        <a:bodyPr/>
        <a:lstStyle/>
        <a:p>
          <a:endParaRPr lang="en-US"/>
        </a:p>
      </dgm:t>
    </dgm:pt>
    <dgm:pt modelId="{2509449D-30F9-4A52-B394-E98AA8169E2C}" type="sibTrans" cxnId="{421C4C7F-0AF4-4530-9D91-509D6AE2AA4C}">
      <dgm:prSet/>
      <dgm:spPr/>
      <dgm:t>
        <a:bodyPr/>
        <a:lstStyle/>
        <a:p>
          <a:endParaRPr lang="en-US"/>
        </a:p>
      </dgm:t>
    </dgm:pt>
    <dgm:pt modelId="{92815061-9901-4761-88EB-CD6488033BF0}">
      <dgm:prSet/>
      <dgm:spPr/>
      <dgm:t>
        <a:bodyPr/>
        <a:lstStyle/>
        <a:p>
          <a:r>
            <a:rPr lang="en-GB"/>
            <a:t>Problem definition / objectives</a:t>
          </a:r>
          <a:endParaRPr lang="en-US"/>
        </a:p>
      </dgm:t>
    </dgm:pt>
    <dgm:pt modelId="{90BFEB37-C774-4E1A-9581-EDF0ACD2DCA9}" type="parTrans" cxnId="{4586AFCA-080F-40D0-8042-0B45A44C1F6C}">
      <dgm:prSet/>
      <dgm:spPr/>
      <dgm:t>
        <a:bodyPr/>
        <a:lstStyle/>
        <a:p>
          <a:endParaRPr lang="en-US"/>
        </a:p>
      </dgm:t>
    </dgm:pt>
    <dgm:pt modelId="{B58E069C-0361-4DCC-B715-B262E6B206E6}" type="sibTrans" cxnId="{4586AFCA-080F-40D0-8042-0B45A44C1F6C}">
      <dgm:prSet/>
      <dgm:spPr/>
      <dgm:t>
        <a:bodyPr/>
        <a:lstStyle/>
        <a:p>
          <a:endParaRPr lang="en-US"/>
        </a:p>
      </dgm:t>
    </dgm:pt>
    <dgm:pt modelId="{3659105A-8C44-45A6-8B5A-2A34E6ED5BCE}">
      <dgm:prSet/>
      <dgm:spPr/>
      <dgm:t>
        <a:bodyPr/>
        <a:lstStyle/>
        <a:p>
          <a:r>
            <a:rPr lang="en-GB"/>
            <a:t>Results </a:t>
          </a:r>
          <a:endParaRPr lang="en-US"/>
        </a:p>
      </dgm:t>
    </dgm:pt>
    <dgm:pt modelId="{3234733C-12AA-48AF-B695-8C71FE17A44B}" type="parTrans" cxnId="{0F8A3C18-70A5-40C6-8510-FF3E0993933D}">
      <dgm:prSet/>
      <dgm:spPr/>
      <dgm:t>
        <a:bodyPr/>
        <a:lstStyle/>
        <a:p>
          <a:endParaRPr lang="en-US"/>
        </a:p>
      </dgm:t>
    </dgm:pt>
    <dgm:pt modelId="{0A037175-97BF-40BE-A228-181F0904D8CF}" type="sibTrans" cxnId="{0F8A3C18-70A5-40C6-8510-FF3E0993933D}">
      <dgm:prSet/>
      <dgm:spPr/>
      <dgm:t>
        <a:bodyPr/>
        <a:lstStyle/>
        <a:p>
          <a:endParaRPr lang="en-US"/>
        </a:p>
      </dgm:t>
    </dgm:pt>
    <dgm:pt modelId="{EDA37F67-D141-4075-8A39-F5DBF306960A}">
      <dgm:prSet/>
      <dgm:spPr/>
      <dgm:t>
        <a:bodyPr/>
        <a:lstStyle/>
        <a:p>
          <a:r>
            <a:rPr lang="en-GB"/>
            <a:t>Conclusions</a:t>
          </a:r>
          <a:endParaRPr lang="en-US"/>
        </a:p>
      </dgm:t>
    </dgm:pt>
    <dgm:pt modelId="{751582DD-1208-4C9E-8398-9E4C15B2991D}" type="parTrans" cxnId="{34D05B33-0FC1-412A-B538-38875E340F96}">
      <dgm:prSet/>
      <dgm:spPr/>
      <dgm:t>
        <a:bodyPr/>
        <a:lstStyle/>
        <a:p>
          <a:endParaRPr lang="en-US"/>
        </a:p>
      </dgm:t>
    </dgm:pt>
    <dgm:pt modelId="{6A9C444B-898F-4B0C-A951-EBA551E8B590}" type="sibTrans" cxnId="{34D05B33-0FC1-412A-B538-38875E340F96}">
      <dgm:prSet/>
      <dgm:spPr/>
      <dgm:t>
        <a:bodyPr/>
        <a:lstStyle/>
        <a:p>
          <a:endParaRPr lang="en-US"/>
        </a:p>
      </dgm:t>
    </dgm:pt>
    <dgm:pt modelId="{0800407A-4816-477F-909C-B9F211C37086}">
      <dgm:prSet/>
      <dgm:spPr/>
      <dgm:t>
        <a:bodyPr/>
        <a:lstStyle/>
        <a:p>
          <a:r>
            <a:rPr lang="en-GB"/>
            <a:t>Length</a:t>
          </a:r>
          <a:endParaRPr lang="en-US"/>
        </a:p>
      </dgm:t>
    </dgm:pt>
    <dgm:pt modelId="{5B9EFE48-1F65-498F-B53B-BAD3BE11796F}" type="parTrans" cxnId="{88F10826-FE81-4518-921C-AB7674B4B1C0}">
      <dgm:prSet/>
      <dgm:spPr/>
      <dgm:t>
        <a:bodyPr/>
        <a:lstStyle/>
        <a:p>
          <a:endParaRPr lang="en-US"/>
        </a:p>
      </dgm:t>
    </dgm:pt>
    <dgm:pt modelId="{27BE36E7-C770-4556-BEB2-E1D7D46EE3D1}" type="sibTrans" cxnId="{88F10826-FE81-4518-921C-AB7674B4B1C0}">
      <dgm:prSet/>
      <dgm:spPr/>
      <dgm:t>
        <a:bodyPr/>
        <a:lstStyle/>
        <a:p>
          <a:endParaRPr lang="en-US"/>
        </a:p>
      </dgm:t>
    </dgm:pt>
    <dgm:pt modelId="{669A6C15-C275-41A2-A33A-396376D1F688}">
      <dgm:prSet/>
      <dgm:spPr/>
      <dgm:t>
        <a:bodyPr/>
        <a:lstStyle/>
        <a:p>
          <a:r>
            <a:rPr lang="en-GB"/>
            <a:t>Citations</a:t>
          </a:r>
          <a:endParaRPr lang="en-US"/>
        </a:p>
      </dgm:t>
    </dgm:pt>
    <dgm:pt modelId="{D02C9466-2753-4063-83EB-2D32F84554D1}" type="parTrans" cxnId="{C12A80EF-C19F-485B-B027-F02BDCA78538}">
      <dgm:prSet/>
      <dgm:spPr/>
      <dgm:t>
        <a:bodyPr/>
        <a:lstStyle/>
        <a:p>
          <a:endParaRPr lang="en-US"/>
        </a:p>
      </dgm:t>
    </dgm:pt>
    <dgm:pt modelId="{0E571BEB-380A-4F99-98E9-EBC4A052066E}" type="sibTrans" cxnId="{C12A80EF-C19F-485B-B027-F02BDCA78538}">
      <dgm:prSet/>
      <dgm:spPr/>
      <dgm:t>
        <a:bodyPr/>
        <a:lstStyle/>
        <a:p>
          <a:endParaRPr lang="en-US"/>
        </a:p>
      </dgm:t>
    </dgm:pt>
    <dgm:pt modelId="{F6EDACFC-9D88-4CF4-B619-C3C0C9F900E7}">
      <dgm:prSet/>
      <dgm:spPr/>
      <dgm:t>
        <a:bodyPr/>
        <a:lstStyle/>
        <a:p>
          <a:r>
            <a:rPr lang="en-GB"/>
            <a:t>Process</a:t>
          </a:r>
          <a:endParaRPr lang="en-US"/>
        </a:p>
      </dgm:t>
    </dgm:pt>
    <dgm:pt modelId="{745F34D4-EE97-4C39-BDBF-DE296F5D721D}" type="parTrans" cxnId="{E20D9D63-EEFB-46C4-9132-3E8853FD4E35}">
      <dgm:prSet/>
      <dgm:spPr/>
      <dgm:t>
        <a:bodyPr/>
        <a:lstStyle/>
        <a:p>
          <a:endParaRPr lang="en-US"/>
        </a:p>
      </dgm:t>
    </dgm:pt>
    <dgm:pt modelId="{13B5E4C4-4220-48B1-86CD-91CB1384EE44}" type="sibTrans" cxnId="{E20D9D63-EEFB-46C4-9132-3E8853FD4E35}">
      <dgm:prSet/>
      <dgm:spPr/>
      <dgm:t>
        <a:bodyPr/>
        <a:lstStyle/>
        <a:p>
          <a:endParaRPr lang="en-US"/>
        </a:p>
      </dgm:t>
    </dgm:pt>
    <dgm:pt modelId="{17B817BF-255A-4951-A4BB-EC5CD42117B3}">
      <dgm:prSet/>
      <dgm:spPr/>
      <dgm:t>
        <a:bodyPr/>
        <a:lstStyle/>
        <a:p>
          <a:r>
            <a:rPr lang="en-GB"/>
            <a:t>Self reflection</a:t>
          </a:r>
          <a:endParaRPr lang="en-US"/>
        </a:p>
      </dgm:t>
    </dgm:pt>
    <dgm:pt modelId="{F9A138D8-CC9D-4BB3-BC19-399EE1ECD4AE}" type="parTrans" cxnId="{25BB8C08-1C7D-4A0A-9DBD-6635A5D4A806}">
      <dgm:prSet/>
      <dgm:spPr/>
      <dgm:t>
        <a:bodyPr/>
        <a:lstStyle/>
        <a:p>
          <a:endParaRPr lang="en-US"/>
        </a:p>
      </dgm:t>
    </dgm:pt>
    <dgm:pt modelId="{62436B17-E9F1-4C11-8AF0-70D6DD3285EC}" type="sibTrans" cxnId="{25BB8C08-1C7D-4A0A-9DBD-6635A5D4A806}">
      <dgm:prSet/>
      <dgm:spPr/>
      <dgm:t>
        <a:bodyPr/>
        <a:lstStyle/>
        <a:p>
          <a:endParaRPr lang="en-US"/>
        </a:p>
      </dgm:t>
    </dgm:pt>
    <dgm:pt modelId="{1970F98F-B1B4-4D8B-8C96-821459C08A2E}" type="pres">
      <dgm:prSet presAssocID="{105709CF-5AB5-43AF-8A09-A0FD1AD4E2D2}" presName="diagram" presStyleCnt="0">
        <dgm:presLayoutVars>
          <dgm:dir/>
          <dgm:resizeHandles val="exact"/>
        </dgm:presLayoutVars>
      </dgm:prSet>
      <dgm:spPr/>
    </dgm:pt>
    <dgm:pt modelId="{F0F9CCFC-7E4D-4EC9-BC3D-C3277E73D7D5}" type="pres">
      <dgm:prSet presAssocID="{8CF29575-3E1E-47E2-B371-B0DEC515B2A4}" presName="node" presStyleLbl="node1" presStyleIdx="0" presStyleCnt="12">
        <dgm:presLayoutVars>
          <dgm:bulletEnabled val="1"/>
        </dgm:presLayoutVars>
      </dgm:prSet>
      <dgm:spPr/>
    </dgm:pt>
    <dgm:pt modelId="{36BFE1AB-B990-406F-8124-1A46CBD66568}" type="pres">
      <dgm:prSet presAssocID="{94A26684-F7BD-4A82-9A1E-ACB2F012D89C}" presName="sibTrans" presStyleCnt="0"/>
      <dgm:spPr/>
    </dgm:pt>
    <dgm:pt modelId="{39176E14-D728-407F-90B0-5D3142F61EE5}" type="pres">
      <dgm:prSet presAssocID="{3E3A99CF-0F94-4020-9247-085AD867AFBE}" presName="node" presStyleLbl="node1" presStyleIdx="1" presStyleCnt="12">
        <dgm:presLayoutVars>
          <dgm:bulletEnabled val="1"/>
        </dgm:presLayoutVars>
      </dgm:prSet>
      <dgm:spPr/>
    </dgm:pt>
    <dgm:pt modelId="{212A0203-7057-45B9-A063-DE11B0B5493E}" type="pres">
      <dgm:prSet presAssocID="{96595D3F-6B0D-4F7C-841A-DB838CAD92C3}" presName="sibTrans" presStyleCnt="0"/>
      <dgm:spPr/>
    </dgm:pt>
    <dgm:pt modelId="{424806AB-B2AA-4F49-877B-F3122EC367D1}" type="pres">
      <dgm:prSet presAssocID="{EAF28FD0-52EA-4177-B44F-4378A0C47473}" presName="node" presStyleLbl="node1" presStyleIdx="2" presStyleCnt="12">
        <dgm:presLayoutVars>
          <dgm:bulletEnabled val="1"/>
        </dgm:presLayoutVars>
      </dgm:prSet>
      <dgm:spPr/>
    </dgm:pt>
    <dgm:pt modelId="{F3AF8D0B-D37C-41B3-A900-70E507EEE73F}" type="pres">
      <dgm:prSet presAssocID="{C07E4755-03C8-43AB-85B4-153A2F9E77C3}" presName="sibTrans" presStyleCnt="0"/>
      <dgm:spPr/>
    </dgm:pt>
    <dgm:pt modelId="{F0D54988-0732-47A9-8B47-9222BEDBED1E}" type="pres">
      <dgm:prSet presAssocID="{0B5761FE-67B8-476E-94A5-D8F6981211D5}" presName="node" presStyleLbl="node1" presStyleIdx="3" presStyleCnt="12">
        <dgm:presLayoutVars>
          <dgm:bulletEnabled val="1"/>
        </dgm:presLayoutVars>
      </dgm:prSet>
      <dgm:spPr/>
    </dgm:pt>
    <dgm:pt modelId="{9A2CDDFA-1365-4FF7-A5E7-6B550AB5C2F7}" type="pres">
      <dgm:prSet presAssocID="{4FC861CC-FE18-4D8F-899B-CBFA386DBFD4}" presName="sibTrans" presStyleCnt="0"/>
      <dgm:spPr/>
    </dgm:pt>
    <dgm:pt modelId="{5E3B45F6-CABC-4698-A04E-AA4BAC2D2A0F}" type="pres">
      <dgm:prSet presAssocID="{2BB7FF51-7354-4044-96D6-47199FF33608}" presName="node" presStyleLbl="node1" presStyleIdx="4" presStyleCnt="12">
        <dgm:presLayoutVars>
          <dgm:bulletEnabled val="1"/>
        </dgm:presLayoutVars>
      </dgm:prSet>
      <dgm:spPr/>
    </dgm:pt>
    <dgm:pt modelId="{D0C5C7D1-B4DD-4B2E-A715-732A52C370C5}" type="pres">
      <dgm:prSet presAssocID="{2509449D-30F9-4A52-B394-E98AA8169E2C}" presName="sibTrans" presStyleCnt="0"/>
      <dgm:spPr/>
    </dgm:pt>
    <dgm:pt modelId="{809A114C-D1AA-4B71-A7FD-6F8AF5820B78}" type="pres">
      <dgm:prSet presAssocID="{92815061-9901-4761-88EB-CD6488033BF0}" presName="node" presStyleLbl="node1" presStyleIdx="5" presStyleCnt="12">
        <dgm:presLayoutVars>
          <dgm:bulletEnabled val="1"/>
        </dgm:presLayoutVars>
      </dgm:prSet>
      <dgm:spPr/>
    </dgm:pt>
    <dgm:pt modelId="{6C4B86E7-74AC-4E09-9474-AAB2C4632D75}" type="pres">
      <dgm:prSet presAssocID="{B58E069C-0361-4DCC-B715-B262E6B206E6}" presName="sibTrans" presStyleCnt="0"/>
      <dgm:spPr/>
    </dgm:pt>
    <dgm:pt modelId="{CB410FEA-6777-4511-A190-E1F36EB99DEC}" type="pres">
      <dgm:prSet presAssocID="{3659105A-8C44-45A6-8B5A-2A34E6ED5BCE}" presName="node" presStyleLbl="node1" presStyleIdx="6" presStyleCnt="12">
        <dgm:presLayoutVars>
          <dgm:bulletEnabled val="1"/>
        </dgm:presLayoutVars>
      </dgm:prSet>
      <dgm:spPr/>
    </dgm:pt>
    <dgm:pt modelId="{35876799-FDB1-47EF-AEE1-3DCE50847B60}" type="pres">
      <dgm:prSet presAssocID="{0A037175-97BF-40BE-A228-181F0904D8CF}" presName="sibTrans" presStyleCnt="0"/>
      <dgm:spPr/>
    </dgm:pt>
    <dgm:pt modelId="{6F1CE912-E161-49A9-B237-77BCD0D5F05E}" type="pres">
      <dgm:prSet presAssocID="{EDA37F67-D141-4075-8A39-F5DBF306960A}" presName="node" presStyleLbl="node1" presStyleIdx="7" presStyleCnt="12">
        <dgm:presLayoutVars>
          <dgm:bulletEnabled val="1"/>
        </dgm:presLayoutVars>
      </dgm:prSet>
      <dgm:spPr/>
    </dgm:pt>
    <dgm:pt modelId="{61B1B114-D9F6-4E32-8F81-4B3630606ED8}" type="pres">
      <dgm:prSet presAssocID="{6A9C444B-898F-4B0C-A951-EBA551E8B590}" presName="sibTrans" presStyleCnt="0"/>
      <dgm:spPr/>
    </dgm:pt>
    <dgm:pt modelId="{EC906005-122D-42BC-BA7B-CCF274618FED}" type="pres">
      <dgm:prSet presAssocID="{0800407A-4816-477F-909C-B9F211C37086}" presName="node" presStyleLbl="node1" presStyleIdx="8" presStyleCnt="12">
        <dgm:presLayoutVars>
          <dgm:bulletEnabled val="1"/>
        </dgm:presLayoutVars>
      </dgm:prSet>
      <dgm:spPr/>
    </dgm:pt>
    <dgm:pt modelId="{1A4C28D7-3D98-47BB-B1C7-B66342A374B8}" type="pres">
      <dgm:prSet presAssocID="{27BE36E7-C770-4556-BEB2-E1D7D46EE3D1}" presName="sibTrans" presStyleCnt="0"/>
      <dgm:spPr/>
    </dgm:pt>
    <dgm:pt modelId="{F1757979-EAB2-4B0E-89E3-5771D1CA9D3F}" type="pres">
      <dgm:prSet presAssocID="{669A6C15-C275-41A2-A33A-396376D1F688}" presName="node" presStyleLbl="node1" presStyleIdx="9" presStyleCnt="12">
        <dgm:presLayoutVars>
          <dgm:bulletEnabled val="1"/>
        </dgm:presLayoutVars>
      </dgm:prSet>
      <dgm:spPr/>
    </dgm:pt>
    <dgm:pt modelId="{5D243695-27C3-4978-BB32-7AB761A24802}" type="pres">
      <dgm:prSet presAssocID="{0E571BEB-380A-4F99-98E9-EBC4A052066E}" presName="sibTrans" presStyleCnt="0"/>
      <dgm:spPr/>
    </dgm:pt>
    <dgm:pt modelId="{AEE2B02B-DDF0-470B-BC3F-DFB0C22699CB}" type="pres">
      <dgm:prSet presAssocID="{F6EDACFC-9D88-4CF4-B619-C3C0C9F900E7}" presName="node" presStyleLbl="node1" presStyleIdx="10" presStyleCnt="12">
        <dgm:presLayoutVars>
          <dgm:bulletEnabled val="1"/>
        </dgm:presLayoutVars>
      </dgm:prSet>
      <dgm:spPr/>
    </dgm:pt>
    <dgm:pt modelId="{150A71B5-43BA-4482-9178-252A69032B6C}" type="pres">
      <dgm:prSet presAssocID="{13B5E4C4-4220-48B1-86CD-91CB1384EE44}" presName="sibTrans" presStyleCnt="0"/>
      <dgm:spPr/>
    </dgm:pt>
    <dgm:pt modelId="{B95D7028-B829-4C65-88D7-833A74A7CDED}" type="pres">
      <dgm:prSet presAssocID="{17B817BF-255A-4951-A4BB-EC5CD42117B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5BB8C08-1C7D-4A0A-9DBD-6635A5D4A806}" srcId="{105709CF-5AB5-43AF-8A09-A0FD1AD4E2D2}" destId="{17B817BF-255A-4951-A4BB-EC5CD42117B3}" srcOrd="11" destOrd="0" parTransId="{F9A138D8-CC9D-4BB3-BC19-399EE1ECD4AE}" sibTransId="{62436B17-E9F1-4C11-8AF0-70D6DD3285EC}"/>
    <dgm:cxn modelId="{64AF0516-1649-483B-8036-EE942F5AB69A}" type="presOf" srcId="{0800407A-4816-477F-909C-B9F211C37086}" destId="{EC906005-122D-42BC-BA7B-CCF274618FED}" srcOrd="0" destOrd="0" presId="urn:microsoft.com/office/officeart/2005/8/layout/default"/>
    <dgm:cxn modelId="{0F8A3C18-70A5-40C6-8510-FF3E0993933D}" srcId="{105709CF-5AB5-43AF-8A09-A0FD1AD4E2D2}" destId="{3659105A-8C44-45A6-8B5A-2A34E6ED5BCE}" srcOrd="6" destOrd="0" parTransId="{3234733C-12AA-48AF-B695-8C71FE17A44B}" sibTransId="{0A037175-97BF-40BE-A228-181F0904D8CF}"/>
    <dgm:cxn modelId="{88F10826-FE81-4518-921C-AB7674B4B1C0}" srcId="{105709CF-5AB5-43AF-8A09-A0FD1AD4E2D2}" destId="{0800407A-4816-477F-909C-B9F211C37086}" srcOrd="8" destOrd="0" parTransId="{5B9EFE48-1F65-498F-B53B-BAD3BE11796F}" sibTransId="{27BE36E7-C770-4556-BEB2-E1D7D46EE3D1}"/>
    <dgm:cxn modelId="{3444432A-9618-4E60-9A23-686DD246DAC1}" srcId="{105709CF-5AB5-43AF-8A09-A0FD1AD4E2D2}" destId="{0B5761FE-67B8-476E-94A5-D8F6981211D5}" srcOrd="3" destOrd="0" parTransId="{1549C71D-1B72-4B65-BB85-4C725A794C44}" sibTransId="{4FC861CC-FE18-4D8F-899B-CBFA386DBFD4}"/>
    <dgm:cxn modelId="{F58CBA2C-8287-44B1-965C-52667897137D}" srcId="{105709CF-5AB5-43AF-8A09-A0FD1AD4E2D2}" destId="{8CF29575-3E1E-47E2-B371-B0DEC515B2A4}" srcOrd="0" destOrd="0" parTransId="{44278D79-5845-43E5-93B9-11A228B90B83}" sibTransId="{94A26684-F7BD-4A82-9A1E-ACB2F012D89C}"/>
    <dgm:cxn modelId="{34D05B33-0FC1-412A-B538-38875E340F96}" srcId="{105709CF-5AB5-43AF-8A09-A0FD1AD4E2D2}" destId="{EDA37F67-D141-4075-8A39-F5DBF306960A}" srcOrd="7" destOrd="0" parTransId="{751582DD-1208-4C9E-8398-9E4C15B2991D}" sibTransId="{6A9C444B-898F-4B0C-A951-EBA551E8B590}"/>
    <dgm:cxn modelId="{E20D9D63-EEFB-46C4-9132-3E8853FD4E35}" srcId="{105709CF-5AB5-43AF-8A09-A0FD1AD4E2D2}" destId="{F6EDACFC-9D88-4CF4-B619-C3C0C9F900E7}" srcOrd="10" destOrd="0" parTransId="{745F34D4-EE97-4C39-BDBF-DE296F5D721D}" sibTransId="{13B5E4C4-4220-48B1-86CD-91CB1384EE44}"/>
    <dgm:cxn modelId="{2F8CAA4A-EB62-43A2-8163-00725B046AE6}" type="presOf" srcId="{0B5761FE-67B8-476E-94A5-D8F6981211D5}" destId="{F0D54988-0732-47A9-8B47-9222BEDBED1E}" srcOrd="0" destOrd="0" presId="urn:microsoft.com/office/officeart/2005/8/layout/default"/>
    <dgm:cxn modelId="{3992E54C-9DD9-4E95-9A98-B9DBC18DCF04}" type="presOf" srcId="{105709CF-5AB5-43AF-8A09-A0FD1AD4E2D2}" destId="{1970F98F-B1B4-4D8B-8C96-821459C08A2E}" srcOrd="0" destOrd="0" presId="urn:microsoft.com/office/officeart/2005/8/layout/default"/>
    <dgm:cxn modelId="{9FAAAE52-E635-4040-93F5-1209BDC5CB2E}" type="presOf" srcId="{EDA37F67-D141-4075-8A39-F5DBF306960A}" destId="{6F1CE912-E161-49A9-B237-77BCD0D5F05E}" srcOrd="0" destOrd="0" presId="urn:microsoft.com/office/officeart/2005/8/layout/default"/>
    <dgm:cxn modelId="{421C4C7F-0AF4-4530-9D91-509D6AE2AA4C}" srcId="{105709CF-5AB5-43AF-8A09-A0FD1AD4E2D2}" destId="{2BB7FF51-7354-4044-96D6-47199FF33608}" srcOrd="4" destOrd="0" parTransId="{F10DEADB-9E23-43FB-AB85-17CDE56BF755}" sibTransId="{2509449D-30F9-4A52-B394-E98AA8169E2C}"/>
    <dgm:cxn modelId="{B52B148A-43FB-4F16-BB6D-2E313FF48B88}" srcId="{105709CF-5AB5-43AF-8A09-A0FD1AD4E2D2}" destId="{3E3A99CF-0F94-4020-9247-085AD867AFBE}" srcOrd="1" destOrd="0" parTransId="{78DAC5C5-B5DD-4E5D-8359-84B083119DC1}" sibTransId="{96595D3F-6B0D-4F7C-841A-DB838CAD92C3}"/>
    <dgm:cxn modelId="{CC51AF94-39BD-48F0-993B-E065E2CA183F}" type="presOf" srcId="{2BB7FF51-7354-4044-96D6-47199FF33608}" destId="{5E3B45F6-CABC-4698-A04E-AA4BAC2D2A0F}" srcOrd="0" destOrd="0" presId="urn:microsoft.com/office/officeart/2005/8/layout/default"/>
    <dgm:cxn modelId="{3D3E5F9C-7651-4881-AD96-8AF44F3C01E0}" type="presOf" srcId="{3659105A-8C44-45A6-8B5A-2A34E6ED5BCE}" destId="{CB410FEA-6777-4511-A190-E1F36EB99DEC}" srcOrd="0" destOrd="0" presId="urn:microsoft.com/office/officeart/2005/8/layout/default"/>
    <dgm:cxn modelId="{47C9999D-3937-4EB8-BA9C-A5B46E6F9473}" type="presOf" srcId="{92815061-9901-4761-88EB-CD6488033BF0}" destId="{809A114C-D1AA-4B71-A7FD-6F8AF5820B78}" srcOrd="0" destOrd="0" presId="urn:microsoft.com/office/officeart/2005/8/layout/default"/>
    <dgm:cxn modelId="{B7C410A3-9470-4C11-9DAD-E0C54E6D4E5A}" type="presOf" srcId="{17B817BF-255A-4951-A4BB-EC5CD42117B3}" destId="{B95D7028-B829-4C65-88D7-833A74A7CDED}" srcOrd="0" destOrd="0" presId="urn:microsoft.com/office/officeart/2005/8/layout/default"/>
    <dgm:cxn modelId="{5F18D3A8-4620-4821-A5C0-6F344785AB3A}" type="presOf" srcId="{EAF28FD0-52EA-4177-B44F-4378A0C47473}" destId="{424806AB-B2AA-4F49-877B-F3122EC367D1}" srcOrd="0" destOrd="0" presId="urn:microsoft.com/office/officeart/2005/8/layout/default"/>
    <dgm:cxn modelId="{DF137ACA-B20C-4401-AE78-6E94D8EB8CFD}" type="presOf" srcId="{3E3A99CF-0F94-4020-9247-085AD867AFBE}" destId="{39176E14-D728-407F-90B0-5D3142F61EE5}" srcOrd="0" destOrd="0" presId="urn:microsoft.com/office/officeart/2005/8/layout/default"/>
    <dgm:cxn modelId="{4586AFCA-080F-40D0-8042-0B45A44C1F6C}" srcId="{105709CF-5AB5-43AF-8A09-A0FD1AD4E2D2}" destId="{92815061-9901-4761-88EB-CD6488033BF0}" srcOrd="5" destOrd="0" parTransId="{90BFEB37-C774-4E1A-9581-EDF0ACD2DCA9}" sibTransId="{B58E069C-0361-4DCC-B715-B262E6B206E6}"/>
    <dgm:cxn modelId="{27729CCE-D813-47DC-A882-FC8B40097F48}" type="presOf" srcId="{8CF29575-3E1E-47E2-B371-B0DEC515B2A4}" destId="{F0F9CCFC-7E4D-4EC9-BC3D-C3277E73D7D5}" srcOrd="0" destOrd="0" presId="urn:microsoft.com/office/officeart/2005/8/layout/default"/>
    <dgm:cxn modelId="{42C63EDE-1168-473E-BB27-9CF9BE729640}" type="presOf" srcId="{F6EDACFC-9D88-4CF4-B619-C3C0C9F900E7}" destId="{AEE2B02B-DDF0-470B-BC3F-DFB0C22699CB}" srcOrd="0" destOrd="0" presId="urn:microsoft.com/office/officeart/2005/8/layout/default"/>
    <dgm:cxn modelId="{631A00EA-C2D4-4F98-B229-B18B8104F259}" type="presOf" srcId="{669A6C15-C275-41A2-A33A-396376D1F688}" destId="{F1757979-EAB2-4B0E-89E3-5771D1CA9D3F}" srcOrd="0" destOrd="0" presId="urn:microsoft.com/office/officeart/2005/8/layout/default"/>
    <dgm:cxn modelId="{3E0A55ED-CCC6-426F-B70D-7B5B9841A287}" srcId="{105709CF-5AB5-43AF-8A09-A0FD1AD4E2D2}" destId="{EAF28FD0-52EA-4177-B44F-4378A0C47473}" srcOrd="2" destOrd="0" parTransId="{3F1CD832-7629-4979-A9F1-5C7C95E8D93F}" sibTransId="{C07E4755-03C8-43AB-85B4-153A2F9E77C3}"/>
    <dgm:cxn modelId="{C12A80EF-C19F-485B-B027-F02BDCA78538}" srcId="{105709CF-5AB5-43AF-8A09-A0FD1AD4E2D2}" destId="{669A6C15-C275-41A2-A33A-396376D1F688}" srcOrd="9" destOrd="0" parTransId="{D02C9466-2753-4063-83EB-2D32F84554D1}" sibTransId="{0E571BEB-380A-4F99-98E9-EBC4A052066E}"/>
    <dgm:cxn modelId="{4AB1AF75-D125-48BF-BDC2-0746AD890C65}" type="presParOf" srcId="{1970F98F-B1B4-4D8B-8C96-821459C08A2E}" destId="{F0F9CCFC-7E4D-4EC9-BC3D-C3277E73D7D5}" srcOrd="0" destOrd="0" presId="urn:microsoft.com/office/officeart/2005/8/layout/default"/>
    <dgm:cxn modelId="{7628A385-2221-431E-9131-4B709B2666E2}" type="presParOf" srcId="{1970F98F-B1B4-4D8B-8C96-821459C08A2E}" destId="{36BFE1AB-B990-406F-8124-1A46CBD66568}" srcOrd="1" destOrd="0" presId="urn:microsoft.com/office/officeart/2005/8/layout/default"/>
    <dgm:cxn modelId="{DAEEF045-4262-4901-80B7-931F882F2A94}" type="presParOf" srcId="{1970F98F-B1B4-4D8B-8C96-821459C08A2E}" destId="{39176E14-D728-407F-90B0-5D3142F61EE5}" srcOrd="2" destOrd="0" presId="urn:microsoft.com/office/officeart/2005/8/layout/default"/>
    <dgm:cxn modelId="{785BEDD7-1B60-4E54-94E2-A9CC5DC29234}" type="presParOf" srcId="{1970F98F-B1B4-4D8B-8C96-821459C08A2E}" destId="{212A0203-7057-45B9-A063-DE11B0B5493E}" srcOrd="3" destOrd="0" presId="urn:microsoft.com/office/officeart/2005/8/layout/default"/>
    <dgm:cxn modelId="{F704D2AC-F774-4305-BA43-4C8B4C490CF9}" type="presParOf" srcId="{1970F98F-B1B4-4D8B-8C96-821459C08A2E}" destId="{424806AB-B2AA-4F49-877B-F3122EC367D1}" srcOrd="4" destOrd="0" presId="urn:microsoft.com/office/officeart/2005/8/layout/default"/>
    <dgm:cxn modelId="{41CC18CC-6355-471E-9550-C3AC816327C4}" type="presParOf" srcId="{1970F98F-B1B4-4D8B-8C96-821459C08A2E}" destId="{F3AF8D0B-D37C-41B3-A900-70E507EEE73F}" srcOrd="5" destOrd="0" presId="urn:microsoft.com/office/officeart/2005/8/layout/default"/>
    <dgm:cxn modelId="{7192A110-07E2-4F43-A43E-99D1B6360169}" type="presParOf" srcId="{1970F98F-B1B4-4D8B-8C96-821459C08A2E}" destId="{F0D54988-0732-47A9-8B47-9222BEDBED1E}" srcOrd="6" destOrd="0" presId="urn:microsoft.com/office/officeart/2005/8/layout/default"/>
    <dgm:cxn modelId="{82EDFDE7-392C-4C1B-A105-4499280E44EC}" type="presParOf" srcId="{1970F98F-B1B4-4D8B-8C96-821459C08A2E}" destId="{9A2CDDFA-1365-4FF7-A5E7-6B550AB5C2F7}" srcOrd="7" destOrd="0" presId="urn:microsoft.com/office/officeart/2005/8/layout/default"/>
    <dgm:cxn modelId="{30C0453C-F57C-4467-A31C-71A5BEB1F0AD}" type="presParOf" srcId="{1970F98F-B1B4-4D8B-8C96-821459C08A2E}" destId="{5E3B45F6-CABC-4698-A04E-AA4BAC2D2A0F}" srcOrd="8" destOrd="0" presId="urn:microsoft.com/office/officeart/2005/8/layout/default"/>
    <dgm:cxn modelId="{A94B83D3-5C88-4589-B515-E9FEDE00F09D}" type="presParOf" srcId="{1970F98F-B1B4-4D8B-8C96-821459C08A2E}" destId="{D0C5C7D1-B4DD-4B2E-A715-732A52C370C5}" srcOrd="9" destOrd="0" presId="urn:microsoft.com/office/officeart/2005/8/layout/default"/>
    <dgm:cxn modelId="{43DF2E58-7E33-4E3D-BC0F-DC03B5E08DBA}" type="presParOf" srcId="{1970F98F-B1B4-4D8B-8C96-821459C08A2E}" destId="{809A114C-D1AA-4B71-A7FD-6F8AF5820B78}" srcOrd="10" destOrd="0" presId="urn:microsoft.com/office/officeart/2005/8/layout/default"/>
    <dgm:cxn modelId="{6BCA8566-EC30-439A-974A-64C790B21F17}" type="presParOf" srcId="{1970F98F-B1B4-4D8B-8C96-821459C08A2E}" destId="{6C4B86E7-74AC-4E09-9474-AAB2C4632D75}" srcOrd="11" destOrd="0" presId="urn:microsoft.com/office/officeart/2005/8/layout/default"/>
    <dgm:cxn modelId="{0D553D6F-C12E-4864-84A6-62AAF7034BFE}" type="presParOf" srcId="{1970F98F-B1B4-4D8B-8C96-821459C08A2E}" destId="{CB410FEA-6777-4511-A190-E1F36EB99DEC}" srcOrd="12" destOrd="0" presId="urn:microsoft.com/office/officeart/2005/8/layout/default"/>
    <dgm:cxn modelId="{BFB82662-11B9-4FF4-9998-06A785CE6311}" type="presParOf" srcId="{1970F98F-B1B4-4D8B-8C96-821459C08A2E}" destId="{35876799-FDB1-47EF-AEE1-3DCE50847B60}" srcOrd="13" destOrd="0" presId="urn:microsoft.com/office/officeart/2005/8/layout/default"/>
    <dgm:cxn modelId="{F29AA666-2AD6-4D99-B4D9-EE36B5CFAD7F}" type="presParOf" srcId="{1970F98F-B1B4-4D8B-8C96-821459C08A2E}" destId="{6F1CE912-E161-49A9-B237-77BCD0D5F05E}" srcOrd="14" destOrd="0" presId="urn:microsoft.com/office/officeart/2005/8/layout/default"/>
    <dgm:cxn modelId="{F2854C00-B153-4406-8960-6E4BDA32C44B}" type="presParOf" srcId="{1970F98F-B1B4-4D8B-8C96-821459C08A2E}" destId="{61B1B114-D9F6-4E32-8F81-4B3630606ED8}" srcOrd="15" destOrd="0" presId="urn:microsoft.com/office/officeart/2005/8/layout/default"/>
    <dgm:cxn modelId="{C64739D8-5EDA-40DB-8BF5-C8DE21318335}" type="presParOf" srcId="{1970F98F-B1B4-4D8B-8C96-821459C08A2E}" destId="{EC906005-122D-42BC-BA7B-CCF274618FED}" srcOrd="16" destOrd="0" presId="urn:microsoft.com/office/officeart/2005/8/layout/default"/>
    <dgm:cxn modelId="{F8DED350-CAB6-4E58-A0D2-990F2E813480}" type="presParOf" srcId="{1970F98F-B1B4-4D8B-8C96-821459C08A2E}" destId="{1A4C28D7-3D98-47BB-B1C7-B66342A374B8}" srcOrd="17" destOrd="0" presId="urn:microsoft.com/office/officeart/2005/8/layout/default"/>
    <dgm:cxn modelId="{09C2774D-8E1C-4B82-BB4F-EFE3A859772D}" type="presParOf" srcId="{1970F98F-B1B4-4D8B-8C96-821459C08A2E}" destId="{F1757979-EAB2-4B0E-89E3-5771D1CA9D3F}" srcOrd="18" destOrd="0" presId="urn:microsoft.com/office/officeart/2005/8/layout/default"/>
    <dgm:cxn modelId="{D56B7DCA-A17C-4BF4-951E-3D99A5B4144A}" type="presParOf" srcId="{1970F98F-B1B4-4D8B-8C96-821459C08A2E}" destId="{5D243695-27C3-4978-BB32-7AB761A24802}" srcOrd="19" destOrd="0" presId="urn:microsoft.com/office/officeart/2005/8/layout/default"/>
    <dgm:cxn modelId="{3138BD27-226B-45FF-9C82-CEABB1AF9AE9}" type="presParOf" srcId="{1970F98F-B1B4-4D8B-8C96-821459C08A2E}" destId="{AEE2B02B-DDF0-470B-BC3F-DFB0C22699CB}" srcOrd="20" destOrd="0" presId="urn:microsoft.com/office/officeart/2005/8/layout/default"/>
    <dgm:cxn modelId="{00221146-752C-4829-B0A8-3568C3174540}" type="presParOf" srcId="{1970F98F-B1B4-4D8B-8C96-821459C08A2E}" destId="{150A71B5-43BA-4482-9178-252A69032B6C}" srcOrd="21" destOrd="0" presId="urn:microsoft.com/office/officeart/2005/8/layout/default"/>
    <dgm:cxn modelId="{6EA35F01-3710-4118-AE46-437C4DABC6D0}" type="presParOf" srcId="{1970F98F-B1B4-4D8B-8C96-821459C08A2E}" destId="{B95D7028-B829-4C65-88D7-833A74A7CDE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0AA530-25D8-44CF-8BE8-60831F602C6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41428F-516E-4F06-A5CB-FD3C7631E553}">
      <dgm:prSet/>
      <dgm:spPr/>
      <dgm:t>
        <a:bodyPr/>
        <a:lstStyle/>
        <a:p>
          <a:r>
            <a:rPr lang="en-GB"/>
            <a:t>Clear scope</a:t>
          </a:r>
          <a:endParaRPr lang="en-US"/>
        </a:p>
      </dgm:t>
    </dgm:pt>
    <dgm:pt modelId="{D5FFE7C7-070F-4106-BAE9-25AF65398C95}" type="parTrans" cxnId="{C7E35EED-A6C9-4FF2-A2E9-2631BD595601}">
      <dgm:prSet/>
      <dgm:spPr/>
      <dgm:t>
        <a:bodyPr/>
        <a:lstStyle/>
        <a:p>
          <a:endParaRPr lang="en-US"/>
        </a:p>
      </dgm:t>
    </dgm:pt>
    <dgm:pt modelId="{94C6BA42-D5F5-43A2-BF19-0A00589F0AEB}" type="sibTrans" cxnId="{C7E35EED-A6C9-4FF2-A2E9-2631BD595601}">
      <dgm:prSet/>
      <dgm:spPr/>
      <dgm:t>
        <a:bodyPr/>
        <a:lstStyle/>
        <a:p>
          <a:endParaRPr lang="en-US"/>
        </a:p>
      </dgm:t>
    </dgm:pt>
    <dgm:pt modelId="{D3BFA21D-DA11-460F-925B-32FAE7B4F37A}">
      <dgm:prSet/>
      <dgm:spPr/>
      <dgm:t>
        <a:bodyPr/>
        <a:lstStyle/>
        <a:p>
          <a:r>
            <a:rPr lang="en-GB"/>
            <a:t>Purpose of the application / program</a:t>
          </a:r>
          <a:endParaRPr lang="en-US"/>
        </a:p>
      </dgm:t>
    </dgm:pt>
    <dgm:pt modelId="{DABE41A0-140C-4AE8-8934-52108CC4728F}" type="parTrans" cxnId="{6A8D5655-CD7B-4702-BCF4-C7C861A85AD1}">
      <dgm:prSet/>
      <dgm:spPr/>
      <dgm:t>
        <a:bodyPr/>
        <a:lstStyle/>
        <a:p>
          <a:endParaRPr lang="en-US"/>
        </a:p>
      </dgm:t>
    </dgm:pt>
    <dgm:pt modelId="{E9F68315-A0CE-4DCC-BF60-6F4BD562D64A}" type="sibTrans" cxnId="{6A8D5655-CD7B-4702-BCF4-C7C861A85AD1}">
      <dgm:prSet/>
      <dgm:spPr/>
      <dgm:t>
        <a:bodyPr/>
        <a:lstStyle/>
        <a:p>
          <a:endParaRPr lang="en-US"/>
        </a:p>
      </dgm:t>
    </dgm:pt>
    <dgm:pt modelId="{BDBAFFC7-C7B7-407F-BC0A-567FE3C7BDA1}">
      <dgm:prSet/>
      <dgm:spPr/>
      <dgm:t>
        <a:bodyPr/>
        <a:lstStyle/>
        <a:p>
          <a:r>
            <a:rPr lang="en-GB"/>
            <a:t>Logical navigation </a:t>
          </a:r>
          <a:endParaRPr lang="en-US"/>
        </a:p>
      </dgm:t>
    </dgm:pt>
    <dgm:pt modelId="{CDFD3625-81D5-40C6-86B0-5653C49A7FE4}" type="parTrans" cxnId="{DF5A9C86-9239-41BF-BFED-46C399BA161D}">
      <dgm:prSet/>
      <dgm:spPr/>
      <dgm:t>
        <a:bodyPr/>
        <a:lstStyle/>
        <a:p>
          <a:endParaRPr lang="en-US"/>
        </a:p>
      </dgm:t>
    </dgm:pt>
    <dgm:pt modelId="{5BD6B17F-FA44-4EB0-8F2E-D17BEC77ACDF}" type="sibTrans" cxnId="{DF5A9C86-9239-41BF-BFED-46C399BA161D}">
      <dgm:prSet/>
      <dgm:spPr/>
      <dgm:t>
        <a:bodyPr/>
        <a:lstStyle/>
        <a:p>
          <a:endParaRPr lang="en-US"/>
        </a:p>
      </dgm:t>
    </dgm:pt>
    <dgm:pt modelId="{ED0D5F1B-DA8D-4F40-8010-FDD0F6D653AD}">
      <dgm:prSet/>
      <dgm:spPr/>
      <dgm:t>
        <a:bodyPr/>
        <a:lstStyle/>
        <a:p>
          <a:r>
            <a:rPr lang="en-GB"/>
            <a:t>Clarity of explanation</a:t>
          </a:r>
          <a:endParaRPr lang="en-US"/>
        </a:p>
      </dgm:t>
    </dgm:pt>
    <dgm:pt modelId="{870157EA-CF15-4ECE-BEBC-58C324582612}" type="parTrans" cxnId="{CFA9AB29-7311-4F9A-889D-5DB6A8A634E2}">
      <dgm:prSet/>
      <dgm:spPr/>
      <dgm:t>
        <a:bodyPr/>
        <a:lstStyle/>
        <a:p>
          <a:endParaRPr lang="en-US"/>
        </a:p>
      </dgm:t>
    </dgm:pt>
    <dgm:pt modelId="{6E9F21A2-2987-4268-831C-A884427AAEF5}" type="sibTrans" cxnId="{CFA9AB29-7311-4F9A-889D-5DB6A8A634E2}">
      <dgm:prSet/>
      <dgm:spPr/>
      <dgm:t>
        <a:bodyPr/>
        <a:lstStyle/>
        <a:p>
          <a:endParaRPr lang="en-US"/>
        </a:p>
      </dgm:t>
    </dgm:pt>
    <dgm:pt modelId="{A9888D06-8484-4B57-B5FA-49B550D4892F}">
      <dgm:prSet/>
      <dgm:spPr/>
      <dgm:t>
        <a:bodyPr/>
        <a:lstStyle/>
        <a:p>
          <a:r>
            <a:rPr lang="en-GB"/>
            <a:t>Innovative functions and features</a:t>
          </a:r>
          <a:endParaRPr lang="en-US"/>
        </a:p>
      </dgm:t>
    </dgm:pt>
    <dgm:pt modelId="{DFC1CB20-7B33-4404-BF57-44CEC6F660A6}" type="parTrans" cxnId="{7DE412D6-A96F-4AA3-9F43-2CB5E2E65809}">
      <dgm:prSet/>
      <dgm:spPr/>
      <dgm:t>
        <a:bodyPr/>
        <a:lstStyle/>
        <a:p>
          <a:endParaRPr lang="en-US"/>
        </a:p>
      </dgm:t>
    </dgm:pt>
    <dgm:pt modelId="{28737316-28D3-47CA-92FF-46B11C63EB3D}" type="sibTrans" cxnId="{7DE412D6-A96F-4AA3-9F43-2CB5E2E65809}">
      <dgm:prSet/>
      <dgm:spPr/>
      <dgm:t>
        <a:bodyPr/>
        <a:lstStyle/>
        <a:p>
          <a:endParaRPr lang="en-US"/>
        </a:p>
      </dgm:t>
    </dgm:pt>
    <dgm:pt modelId="{1A0B7580-91D7-4C6F-9D6E-C4A75F76AAE0}" type="pres">
      <dgm:prSet presAssocID="{2B0AA530-25D8-44CF-8BE8-60831F602C63}" presName="linear" presStyleCnt="0">
        <dgm:presLayoutVars>
          <dgm:dir/>
          <dgm:animLvl val="lvl"/>
          <dgm:resizeHandles val="exact"/>
        </dgm:presLayoutVars>
      </dgm:prSet>
      <dgm:spPr/>
    </dgm:pt>
    <dgm:pt modelId="{1B33824C-91E3-485C-BE13-2EFAD5C06DAB}" type="pres">
      <dgm:prSet presAssocID="{6641428F-516E-4F06-A5CB-FD3C7631E553}" presName="parentLin" presStyleCnt="0"/>
      <dgm:spPr/>
    </dgm:pt>
    <dgm:pt modelId="{0F72844A-61DF-4C22-A5C0-1CC0A94022CF}" type="pres">
      <dgm:prSet presAssocID="{6641428F-516E-4F06-A5CB-FD3C7631E553}" presName="parentLeftMargin" presStyleLbl="node1" presStyleIdx="0" presStyleCnt="5"/>
      <dgm:spPr/>
    </dgm:pt>
    <dgm:pt modelId="{01869770-A9E3-4ED8-862B-990D72ABD588}" type="pres">
      <dgm:prSet presAssocID="{6641428F-516E-4F06-A5CB-FD3C7631E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A8454C-9E73-44F0-B37C-BEAB225FE934}" type="pres">
      <dgm:prSet presAssocID="{6641428F-516E-4F06-A5CB-FD3C7631E553}" presName="negativeSpace" presStyleCnt="0"/>
      <dgm:spPr/>
    </dgm:pt>
    <dgm:pt modelId="{3D5B5FFC-2E65-4E25-96F0-40621B7B220C}" type="pres">
      <dgm:prSet presAssocID="{6641428F-516E-4F06-A5CB-FD3C7631E553}" presName="childText" presStyleLbl="conFgAcc1" presStyleIdx="0" presStyleCnt="5">
        <dgm:presLayoutVars>
          <dgm:bulletEnabled val="1"/>
        </dgm:presLayoutVars>
      </dgm:prSet>
      <dgm:spPr/>
    </dgm:pt>
    <dgm:pt modelId="{7695BEDE-8747-4946-B013-3E62DA2EC946}" type="pres">
      <dgm:prSet presAssocID="{94C6BA42-D5F5-43A2-BF19-0A00589F0AEB}" presName="spaceBetweenRectangles" presStyleCnt="0"/>
      <dgm:spPr/>
    </dgm:pt>
    <dgm:pt modelId="{300930B8-246D-4469-82FC-18BA8245AED1}" type="pres">
      <dgm:prSet presAssocID="{D3BFA21D-DA11-460F-925B-32FAE7B4F37A}" presName="parentLin" presStyleCnt="0"/>
      <dgm:spPr/>
    </dgm:pt>
    <dgm:pt modelId="{A92F05FD-8CC1-491A-9485-2D25B40078F0}" type="pres">
      <dgm:prSet presAssocID="{D3BFA21D-DA11-460F-925B-32FAE7B4F37A}" presName="parentLeftMargin" presStyleLbl="node1" presStyleIdx="0" presStyleCnt="5"/>
      <dgm:spPr/>
    </dgm:pt>
    <dgm:pt modelId="{F9095B45-35A0-4505-A0BF-533915B0179F}" type="pres">
      <dgm:prSet presAssocID="{D3BFA21D-DA11-460F-925B-32FAE7B4F3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FDCCA3-562D-427C-914A-217E319EF043}" type="pres">
      <dgm:prSet presAssocID="{D3BFA21D-DA11-460F-925B-32FAE7B4F37A}" presName="negativeSpace" presStyleCnt="0"/>
      <dgm:spPr/>
    </dgm:pt>
    <dgm:pt modelId="{C0C6B874-1946-46CF-87A4-0984B2601CD9}" type="pres">
      <dgm:prSet presAssocID="{D3BFA21D-DA11-460F-925B-32FAE7B4F37A}" presName="childText" presStyleLbl="conFgAcc1" presStyleIdx="1" presStyleCnt="5">
        <dgm:presLayoutVars>
          <dgm:bulletEnabled val="1"/>
        </dgm:presLayoutVars>
      </dgm:prSet>
      <dgm:spPr/>
    </dgm:pt>
    <dgm:pt modelId="{1078E932-94EF-4221-BA94-7C48098823DB}" type="pres">
      <dgm:prSet presAssocID="{E9F68315-A0CE-4DCC-BF60-6F4BD562D64A}" presName="spaceBetweenRectangles" presStyleCnt="0"/>
      <dgm:spPr/>
    </dgm:pt>
    <dgm:pt modelId="{3BD8F574-7583-4A74-9E7E-DA725FEB4D58}" type="pres">
      <dgm:prSet presAssocID="{BDBAFFC7-C7B7-407F-BC0A-567FE3C7BDA1}" presName="parentLin" presStyleCnt="0"/>
      <dgm:spPr/>
    </dgm:pt>
    <dgm:pt modelId="{6C058ED9-9E57-4301-9377-40025C12CADE}" type="pres">
      <dgm:prSet presAssocID="{BDBAFFC7-C7B7-407F-BC0A-567FE3C7BDA1}" presName="parentLeftMargin" presStyleLbl="node1" presStyleIdx="1" presStyleCnt="5"/>
      <dgm:spPr/>
    </dgm:pt>
    <dgm:pt modelId="{44F92421-E306-4262-B828-C0471794964B}" type="pres">
      <dgm:prSet presAssocID="{BDBAFFC7-C7B7-407F-BC0A-567FE3C7BD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B67838-13CB-48DF-BEB5-DDE3F2656E77}" type="pres">
      <dgm:prSet presAssocID="{BDBAFFC7-C7B7-407F-BC0A-567FE3C7BDA1}" presName="negativeSpace" presStyleCnt="0"/>
      <dgm:spPr/>
    </dgm:pt>
    <dgm:pt modelId="{03E0C591-0A3D-4978-9AD5-F8C126381B43}" type="pres">
      <dgm:prSet presAssocID="{BDBAFFC7-C7B7-407F-BC0A-567FE3C7BDA1}" presName="childText" presStyleLbl="conFgAcc1" presStyleIdx="2" presStyleCnt="5">
        <dgm:presLayoutVars>
          <dgm:bulletEnabled val="1"/>
        </dgm:presLayoutVars>
      </dgm:prSet>
      <dgm:spPr/>
    </dgm:pt>
    <dgm:pt modelId="{26E36C11-C898-4626-87BF-363A443C5699}" type="pres">
      <dgm:prSet presAssocID="{5BD6B17F-FA44-4EB0-8F2E-D17BEC77ACDF}" presName="spaceBetweenRectangles" presStyleCnt="0"/>
      <dgm:spPr/>
    </dgm:pt>
    <dgm:pt modelId="{98A12297-F0D8-434E-AEF5-3A8D969BB95A}" type="pres">
      <dgm:prSet presAssocID="{ED0D5F1B-DA8D-4F40-8010-FDD0F6D653AD}" presName="parentLin" presStyleCnt="0"/>
      <dgm:spPr/>
    </dgm:pt>
    <dgm:pt modelId="{37FE4500-A851-4738-9954-E7942098D031}" type="pres">
      <dgm:prSet presAssocID="{ED0D5F1B-DA8D-4F40-8010-FDD0F6D653AD}" presName="parentLeftMargin" presStyleLbl="node1" presStyleIdx="2" presStyleCnt="5"/>
      <dgm:spPr/>
    </dgm:pt>
    <dgm:pt modelId="{F6257043-3C09-49F0-9E62-E7381BCD754B}" type="pres">
      <dgm:prSet presAssocID="{ED0D5F1B-DA8D-4F40-8010-FDD0F6D653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ECA0D6-CFD2-420A-9ABE-471413273224}" type="pres">
      <dgm:prSet presAssocID="{ED0D5F1B-DA8D-4F40-8010-FDD0F6D653AD}" presName="negativeSpace" presStyleCnt="0"/>
      <dgm:spPr/>
    </dgm:pt>
    <dgm:pt modelId="{16085A47-0E04-4065-BD18-4E2697434B31}" type="pres">
      <dgm:prSet presAssocID="{ED0D5F1B-DA8D-4F40-8010-FDD0F6D653AD}" presName="childText" presStyleLbl="conFgAcc1" presStyleIdx="3" presStyleCnt="5">
        <dgm:presLayoutVars>
          <dgm:bulletEnabled val="1"/>
        </dgm:presLayoutVars>
      </dgm:prSet>
      <dgm:spPr/>
    </dgm:pt>
    <dgm:pt modelId="{92C21CA9-8D7A-4632-B988-4E1A7D9AAD2E}" type="pres">
      <dgm:prSet presAssocID="{6E9F21A2-2987-4268-831C-A884427AAEF5}" presName="spaceBetweenRectangles" presStyleCnt="0"/>
      <dgm:spPr/>
    </dgm:pt>
    <dgm:pt modelId="{7D86D3FF-3AC0-4A7A-8AF2-9380F3138037}" type="pres">
      <dgm:prSet presAssocID="{A9888D06-8484-4B57-B5FA-49B550D4892F}" presName="parentLin" presStyleCnt="0"/>
      <dgm:spPr/>
    </dgm:pt>
    <dgm:pt modelId="{F71E11FD-D79A-46E8-9023-E046366B4DF4}" type="pres">
      <dgm:prSet presAssocID="{A9888D06-8484-4B57-B5FA-49B550D4892F}" presName="parentLeftMargin" presStyleLbl="node1" presStyleIdx="3" presStyleCnt="5"/>
      <dgm:spPr/>
    </dgm:pt>
    <dgm:pt modelId="{A0764290-34E1-40ED-9D56-E21385A70C2C}" type="pres">
      <dgm:prSet presAssocID="{A9888D06-8484-4B57-B5FA-49B550D4892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E112521-0682-4FD5-889D-63C44B0CF82B}" type="pres">
      <dgm:prSet presAssocID="{A9888D06-8484-4B57-B5FA-49B550D4892F}" presName="negativeSpace" presStyleCnt="0"/>
      <dgm:spPr/>
    </dgm:pt>
    <dgm:pt modelId="{3FA9D52C-71DB-4E38-ABD4-7CBBB6F8FE79}" type="pres">
      <dgm:prSet presAssocID="{A9888D06-8484-4B57-B5FA-49B550D4892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FA9AB29-7311-4F9A-889D-5DB6A8A634E2}" srcId="{2B0AA530-25D8-44CF-8BE8-60831F602C63}" destId="{ED0D5F1B-DA8D-4F40-8010-FDD0F6D653AD}" srcOrd="3" destOrd="0" parTransId="{870157EA-CF15-4ECE-BEBC-58C324582612}" sibTransId="{6E9F21A2-2987-4268-831C-A884427AAEF5}"/>
    <dgm:cxn modelId="{6A8D5655-CD7B-4702-BCF4-C7C861A85AD1}" srcId="{2B0AA530-25D8-44CF-8BE8-60831F602C63}" destId="{D3BFA21D-DA11-460F-925B-32FAE7B4F37A}" srcOrd="1" destOrd="0" parTransId="{DABE41A0-140C-4AE8-8934-52108CC4728F}" sibTransId="{E9F68315-A0CE-4DCC-BF60-6F4BD562D64A}"/>
    <dgm:cxn modelId="{7D3FE17D-6445-4417-9877-C5B9A8B53616}" type="presOf" srcId="{D3BFA21D-DA11-460F-925B-32FAE7B4F37A}" destId="{A92F05FD-8CC1-491A-9485-2D25B40078F0}" srcOrd="0" destOrd="0" presId="urn:microsoft.com/office/officeart/2005/8/layout/list1"/>
    <dgm:cxn modelId="{39615081-8D3F-4B6D-A828-7F35B414ED15}" type="presOf" srcId="{D3BFA21D-DA11-460F-925B-32FAE7B4F37A}" destId="{F9095B45-35A0-4505-A0BF-533915B0179F}" srcOrd="1" destOrd="0" presId="urn:microsoft.com/office/officeart/2005/8/layout/list1"/>
    <dgm:cxn modelId="{CD7F4184-DBFA-47DB-8046-AB83B05420A6}" type="presOf" srcId="{2B0AA530-25D8-44CF-8BE8-60831F602C63}" destId="{1A0B7580-91D7-4C6F-9D6E-C4A75F76AAE0}" srcOrd="0" destOrd="0" presId="urn:microsoft.com/office/officeart/2005/8/layout/list1"/>
    <dgm:cxn modelId="{DF5A9C86-9239-41BF-BFED-46C399BA161D}" srcId="{2B0AA530-25D8-44CF-8BE8-60831F602C63}" destId="{BDBAFFC7-C7B7-407F-BC0A-567FE3C7BDA1}" srcOrd="2" destOrd="0" parTransId="{CDFD3625-81D5-40C6-86B0-5653C49A7FE4}" sibTransId="{5BD6B17F-FA44-4EB0-8F2E-D17BEC77ACDF}"/>
    <dgm:cxn modelId="{B0A58B9F-68F3-4B96-8FCB-77D52F8805DA}" type="presOf" srcId="{6641428F-516E-4F06-A5CB-FD3C7631E553}" destId="{01869770-A9E3-4ED8-862B-990D72ABD588}" srcOrd="1" destOrd="0" presId="urn:microsoft.com/office/officeart/2005/8/layout/list1"/>
    <dgm:cxn modelId="{265AADA0-6019-4E80-A28A-58CC67E86761}" type="presOf" srcId="{A9888D06-8484-4B57-B5FA-49B550D4892F}" destId="{F71E11FD-D79A-46E8-9023-E046366B4DF4}" srcOrd="0" destOrd="0" presId="urn:microsoft.com/office/officeart/2005/8/layout/list1"/>
    <dgm:cxn modelId="{38AEF1AB-95B2-49CA-A1EE-DC27B55332F6}" type="presOf" srcId="{A9888D06-8484-4B57-B5FA-49B550D4892F}" destId="{A0764290-34E1-40ED-9D56-E21385A70C2C}" srcOrd="1" destOrd="0" presId="urn:microsoft.com/office/officeart/2005/8/layout/list1"/>
    <dgm:cxn modelId="{1C3FEAB1-AF31-4C69-943D-92C9EDD2096D}" type="presOf" srcId="{ED0D5F1B-DA8D-4F40-8010-FDD0F6D653AD}" destId="{37FE4500-A851-4738-9954-E7942098D031}" srcOrd="0" destOrd="0" presId="urn:microsoft.com/office/officeart/2005/8/layout/list1"/>
    <dgm:cxn modelId="{602972CD-263A-4308-87A8-26256509C8A5}" type="presOf" srcId="{BDBAFFC7-C7B7-407F-BC0A-567FE3C7BDA1}" destId="{44F92421-E306-4262-B828-C0471794964B}" srcOrd="1" destOrd="0" presId="urn:microsoft.com/office/officeart/2005/8/layout/list1"/>
    <dgm:cxn modelId="{7DE412D6-A96F-4AA3-9F43-2CB5E2E65809}" srcId="{2B0AA530-25D8-44CF-8BE8-60831F602C63}" destId="{A9888D06-8484-4B57-B5FA-49B550D4892F}" srcOrd="4" destOrd="0" parTransId="{DFC1CB20-7B33-4404-BF57-44CEC6F660A6}" sibTransId="{28737316-28D3-47CA-92FF-46B11C63EB3D}"/>
    <dgm:cxn modelId="{FFB167D6-EF58-42E0-BFCE-6957811E5FE8}" type="presOf" srcId="{BDBAFFC7-C7B7-407F-BC0A-567FE3C7BDA1}" destId="{6C058ED9-9E57-4301-9377-40025C12CADE}" srcOrd="0" destOrd="0" presId="urn:microsoft.com/office/officeart/2005/8/layout/list1"/>
    <dgm:cxn modelId="{B34164DC-9BBF-48F8-9335-694DF5B4DC62}" type="presOf" srcId="{ED0D5F1B-DA8D-4F40-8010-FDD0F6D653AD}" destId="{F6257043-3C09-49F0-9E62-E7381BCD754B}" srcOrd="1" destOrd="0" presId="urn:microsoft.com/office/officeart/2005/8/layout/list1"/>
    <dgm:cxn modelId="{5266FEDE-1E50-4B55-B777-0F50155829CA}" type="presOf" srcId="{6641428F-516E-4F06-A5CB-FD3C7631E553}" destId="{0F72844A-61DF-4C22-A5C0-1CC0A94022CF}" srcOrd="0" destOrd="0" presId="urn:microsoft.com/office/officeart/2005/8/layout/list1"/>
    <dgm:cxn modelId="{C7E35EED-A6C9-4FF2-A2E9-2631BD595601}" srcId="{2B0AA530-25D8-44CF-8BE8-60831F602C63}" destId="{6641428F-516E-4F06-A5CB-FD3C7631E553}" srcOrd="0" destOrd="0" parTransId="{D5FFE7C7-070F-4106-BAE9-25AF65398C95}" sibTransId="{94C6BA42-D5F5-43A2-BF19-0A00589F0AEB}"/>
    <dgm:cxn modelId="{E80CF57F-A33F-40B5-8892-34CFC92D877A}" type="presParOf" srcId="{1A0B7580-91D7-4C6F-9D6E-C4A75F76AAE0}" destId="{1B33824C-91E3-485C-BE13-2EFAD5C06DAB}" srcOrd="0" destOrd="0" presId="urn:microsoft.com/office/officeart/2005/8/layout/list1"/>
    <dgm:cxn modelId="{72689862-C0BA-46CC-B067-6C65E5E5A545}" type="presParOf" srcId="{1B33824C-91E3-485C-BE13-2EFAD5C06DAB}" destId="{0F72844A-61DF-4C22-A5C0-1CC0A94022CF}" srcOrd="0" destOrd="0" presId="urn:microsoft.com/office/officeart/2005/8/layout/list1"/>
    <dgm:cxn modelId="{DC973874-5C67-4BCB-B1D5-5C8A595D145D}" type="presParOf" srcId="{1B33824C-91E3-485C-BE13-2EFAD5C06DAB}" destId="{01869770-A9E3-4ED8-862B-990D72ABD588}" srcOrd="1" destOrd="0" presId="urn:microsoft.com/office/officeart/2005/8/layout/list1"/>
    <dgm:cxn modelId="{0F9B7F1E-B1AC-4F44-AC22-2DFC0D401E63}" type="presParOf" srcId="{1A0B7580-91D7-4C6F-9D6E-C4A75F76AAE0}" destId="{EEA8454C-9E73-44F0-B37C-BEAB225FE934}" srcOrd="1" destOrd="0" presId="urn:microsoft.com/office/officeart/2005/8/layout/list1"/>
    <dgm:cxn modelId="{C24FC5C5-1A81-42D8-A576-FEE382BC872E}" type="presParOf" srcId="{1A0B7580-91D7-4C6F-9D6E-C4A75F76AAE0}" destId="{3D5B5FFC-2E65-4E25-96F0-40621B7B220C}" srcOrd="2" destOrd="0" presId="urn:microsoft.com/office/officeart/2005/8/layout/list1"/>
    <dgm:cxn modelId="{89B56970-9107-411B-88FF-0727069ECFFC}" type="presParOf" srcId="{1A0B7580-91D7-4C6F-9D6E-C4A75F76AAE0}" destId="{7695BEDE-8747-4946-B013-3E62DA2EC946}" srcOrd="3" destOrd="0" presId="urn:microsoft.com/office/officeart/2005/8/layout/list1"/>
    <dgm:cxn modelId="{5E08E443-B1F3-4A60-B15B-06801C871D42}" type="presParOf" srcId="{1A0B7580-91D7-4C6F-9D6E-C4A75F76AAE0}" destId="{300930B8-246D-4469-82FC-18BA8245AED1}" srcOrd="4" destOrd="0" presId="urn:microsoft.com/office/officeart/2005/8/layout/list1"/>
    <dgm:cxn modelId="{05E6759C-F6AB-40AB-A26C-BB6FB0A11362}" type="presParOf" srcId="{300930B8-246D-4469-82FC-18BA8245AED1}" destId="{A92F05FD-8CC1-491A-9485-2D25B40078F0}" srcOrd="0" destOrd="0" presId="urn:microsoft.com/office/officeart/2005/8/layout/list1"/>
    <dgm:cxn modelId="{68520954-1173-4C18-886B-B52D6EADE010}" type="presParOf" srcId="{300930B8-246D-4469-82FC-18BA8245AED1}" destId="{F9095B45-35A0-4505-A0BF-533915B0179F}" srcOrd="1" destOrd="0" presId="urn:microsoft.com/office/officeart/2005/8/layout/list1"/>
    <dgm:cxn modelId="{421FE9E3-80A9-46BA-A233-BE5FB3AE17E6}" type="presParOf" srcId="{1A0B7580-91D7-4C6F-9D6E-C4A75F76AAE0}" destId="{13FDCCA3-562D-427C-914A-217E319EF043}" srcOrd="5" destOrd="0" presId="urn:microsoft.com/office/officeart/2005/8/layout/list1"/>
    <dgm:cxn modelId="{A2975092-9886-4278-9491-B3FEB920BA0C}" type="presParOf" srcId="{1A0B7580-91D7-4C6F-9D6E-C4A75F76AAE0}" destId="{C0C6B874-1946-46CF-87A4-0984B2601CD9}" srcOrd="6" destOrd="0" presId="urn:microsoft.com/office/officeart/2005/8/layout/list1"/>
    <dgm:cxn modelId="{1A3C7611-D599-483B-A86D-BD736BBAAEA0}" type="presParOf" srcId="{1A0B7580-91D7-4C6F-9D6E-C4A75F76AAE0}" destId="{1078E932-94EF-4221-BA94-7C48098823DB}" srcOrd="7" destOrd="0" presId="urn:microsoft.com/office/officeart/2005/8/layout/list1"/>
    <dgm:cxn modelId="{D0E6D9AD-CCE9-48AA-885A-470B5332E348}" type="presParOf" srcId="{1A0B7580-91D7-4C6F-9D6E-C4A75F76AAE0}" destId="{3BD8F574-7583-4A74-9E7E-DA725FEB4D58}" srcOrd="8" destOrd="0" presId="urn:microsoft.com/office/officeart/2005/8/layout/list1"/>
    <dgm:cxn modelId="{48329F06-48CE-4539-BB89-D1A863911A2E}" type="presParOf" srcId="{3BD8F574-7583-4A74-9E7E-DA725FEB4D58}" destId="{6C058ED9-9E57-4301-9377-40025C12CADE}" srcOrd="0" destOrd="0" presId="urn:microsoft.com/office/officeart/2005/8/layout/list1"/>
    <dgm:cxn modelId="{CA3D8F16-92BC-4293-961E-07EFF68F35C0}" type="presParOf" srcId="{3BD8F574-7583-4A74-9E7E-DA725FEB4D58}" destId="{44F92421-E306-4262-B828-C0471794964B}" srcOrd="1" destOrd="0" presId="urn:microsoft.com/office/officeart/2005/8/layout/list1"/>
    <dgm:cxn modelId="{0798DF87-B9AE-4E59-83CD-2272967F5189}" type="presParOf" srcId="{1A0B7580-91D7-4C6F-9D6E-C4A75F76AAE0}" destId="{60B67838-13CB-48DF-BEB5-DDE3F2656E77}" srcOrd="9" destOrd="0" presId="urn:microsoft.com/office/officeart/2005/8/layout/list1"/>
    <dgm:cxn modelId="{CD0A0746-3A8C-4206-A22B-BE9819ED5DC6}" type="presParOf" srcId="{1A0B7580-91D7-4C6F-9D6E-C4A75F76AAE0}" destId="{03E0C591-0A3D-4978-9AD5-F8C126381B43}" srcOrd="10" destOrd="0" presId="urn:microsoft.com/office/officeart/2005/8/layout/list1"/>
    <dgm:cxn modelId="{BD68BD4E-2C9A-43DD-9387-7B5677366F24}" type="presParOf" srcId="{1A0B7580-91D7-4C6F-9D6E-C4A75F76AAE0}" destId="{26E36C11-C898-4626-87BF-363A443C5699}" srcOrd="11" destOrd="0" presId="urn:microsoft.com/office/officeart/2005/8/layout/list1"/>
    <dgm:cxn modelId="{2AE8B083-0904-4C54-8FA4-9D8A404E17C8}" type="presParOf" srcId="{1A0B7580-91D7-4C6F-9D6E-C4A75F76AAE0}" destId="{98A12297-F0D8-434E-AEF5-3A8D969BB95A}" srcOrd="12" destOrd="0" presId="urn:microsoft.com/office/officeart/2005/8/layout/list1"/>
    <dgm:cxn modelId="{780CFFED-5783-4FD0-8408-F827EDACDE15}" type="presParOf" srcId="{98A12297-F0D8-434E-AEF5-3A8D969BB95A}" destId="{37FE4500-A851-4738-9954-E7942098D031}" srcOrd="0" destOrd="0" presId="urn:microsoft.com/office/officeart/2005/8/layout/list1"/>
    <dgm:cxn modelId="{4A27AE64-CCD9-4D97-B9EE-FADBF6263F26}" type="presParOf" srcId="{98A12297-F0D8-434E-AEF5-3A8D969BB95A}" destId="{F6257043-3C09-49F0-9E62-E7381BCD754B}" srcOrd="1" destOrd="0" presId="urn:microsoft.com/office/officeart/2005/8/layout/list1"/>
    <dgm:cxn modelId="{EC70F7D4-03A0-4161-95D0-F04A6E322744}" type="presParOf" srcId="{1A0B7580-91D7-4C6F-9D6E-C4A75F76AAE0}" destId="{25ECA0D6-CFD2-420A-9ABE-471413273224}" srcOrd="13" destOrd="0" presId="urn:microsoft.com/office/officeart/2005/8/layout/list1"/>
    <dgm:cxn modelId="{B97539CF-BE6F-4240-8779-07EDE2D38DBC}" type="presParOf" srcId="{1A0B7580-91D7-4C6F-9D6E-C4A75F76AAE0}" destId="{16085A47-0E04-4065-BD18-4E2697434B31}" srcOrd="14" destOrd="0" presId="urn:microsoft.com/office/officeart/2005/8/layout/list1"/>
    <dgm:cxn modelId="{8DD93F64-DAA6-4E39-B500-6BCEABEB5E55}" type="presParOf" srcId="{1A0B7580-91D7-4C6F-9D6E-C4A75F76AAE0}" destId="{92C21CA9-8D7A-4632-B988-4E1A7D9AAD2E}" srcOrd="15" destOrd="0" presId="urn:microsoft.com/office/officeart/2005/8/layout/list1"/>
    <dgm:cxn modelId="{B83D8913-1BC7-4A83-B5A7-586A2C75E5CD}" type="presParOf" srcId="{1A0B7580-91D7-4C6F-9D6E-C4A75F76AAE0}" destId="{7D86D3FF-3AC0-4A7A-8AF2-9380F3138037}" srcOrd="16" destOrd="0" presId="urn:microsoft.com/office/officeart/2005/8/layout/list1"/>
    <dgm:cxn modelId="{23EDADFC-CDC6-498F-BB03-6ADB379392FF}" type="presParOf" srcId="{7D86D3FF-3AC0-4A7A-8AF2-9380F3138037}" destId="{F71E11FD-D79A-46E8-9023-E046366B4DF4}" srcOrd="0" destOrd="0" presId="urn:microsoft.com/office/officeart/2005/8/layout/list1"/>
    <dgm:cxn modelId="{B2041DDA-D713-40A5-8380-AA3B317CDDAF}" type="presParOf" srcId="{7D86D3FF-3AC0-4A7A-8AF2-9380F3138037}" destId="{A0764290-34E1-40ED-9D56-E21385A70C2C}" srcOrd="1" destOrd="0" presId="urn:microsoft.com/office/officeart/2005/8/layout/list1"/>
    <dgm:cxn modelId="{799A78C3-2F78-41B2-9C7A-610388E2D0DA}" type="presParOf" srcId="{1A0B7580-91D7-4C6F-9D6E-C4A75F76AAE0}" destId="{8E112521-0682-4FD5-889D-63C44B0CF82B}" srcOrd="17" destOrd="0" presId="urn:microsoft.com/office/officeart/2005/8/layout/list1"/>
    <dgm:cxn modelId="{BF77FEF0-27AA-430C-A2A1-F67B7B4A655E}" type="presParOf" srcId="{1A0B7580-91D7-4C6F-9D6E-C4A75F76AAE0}" destId="{3FA9D52C-71DB-4E38-ABD4-7CBBB6F8FE7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5C0B8C-0E8C-479A-98E2-20BC087119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7316AD-B19A-4AC6-949B-8AAE1FBD45EA}">
      <dgm:prSet/>
      <dgm:spPr/>
      <dgm:t>
        <a:bodyPr/>
        <a:lstStyle/>
        <a:p>
          <a:r>
            <a:rPr lang="en-GB"/>
            <a:t>Results correctness toward the intended purpose</a:t>
          </a:r>
          <a:endParaRPr lang="en-US"/>
        </a:p>
      </dgm:t>
    </dgm:pt>
    <dgm:pt modelId="{F0855629-EB71-4E19-87C7-FFDEE517129E}" type="parTrans" cxnId="{1DECCE41-CADC-44AF-BCDE-1BF48A8F6E57}">
      <dgm:prSet/>
      <dgm:spPr/>
      <dgm:t>
        <a:bodyPr/>
        <a:lstStyle/>
        <a:p>
          <a:endParaRPr lang="en-US"/>
        </a:p>
      </dgm:t>
    </dgm:pt>
    <dgm:pt modelId="{8D6E2F25-39F9-4B12-9766-319144B5EDFA}" type="sibTrans" cxnId="{1DECCE41-CADC-44AF-BCDE-1BF48A8F6E57}">
      <dgm:prSet/>
      <dgm:spPr/>
      <dgm:t>
        <a:bodyPr/>
        <a:lstStyle/>
        <a:p>
          <a:endParaRPr lang="en-US"/>
        </a:p>
      </dgm:t>
    </dgm:pt>
    <dgm:pt modelId="{4B7E0864-A136-41E0-8E87-307E80F3EE4C}">
      <dgm:prSet/>
      <dgm:spPr/>
      <dgm:t>
        <a:bodyPr/>
        <a:lstStyle/>
        <a:p>
          <a:r>
            <a:rPr lang="en-GB"/>
            <a:t>Appropriate UI </a:t>
          </a:r>
          <a:endParaRPr lang="en-US"/>
        </a:p>
      </dgm:t>
    </dgm:pt>
    <dgm:pt modelId="{664D552D-EC82-45C0-A12D-C0D8E06C212F}" type="parTrans" cxnId="{FD330D91-AD13-4893-8AC9-9244CE1057A2}">
      <dgm:prSet/>
      <dgm:spPr/>
      <dgm:t>
        <a:bodyPr/>
        <a:lstStyle/>
        <a:p>
          <a:endParaRPr lang="en-US"/>
        </a:p>
      </dgm:t>
    </dgm:pt>
    <dgm:pt modelId="{910EDA94-C3E4-4B80-A87E-3841CE47C8EE}" type="sibTrans" cxnId="{FD330D91-AD13-4893-8AC9-9244CE1057A2}">
      <dgm:prSet/>
      <dgm:spPr/>
      <dgm:t>
        <a:bodyPr/>
        <a:lstStyle/>
        <a:p>
          <a:endParaRPr lang="en-US"/>
        </a:p>
      </dgm:t>
    </dgm:pt>
    <dgm:pt modelId="{4C7C91FA-B485-4751-AD04-86643CBF78C2}">
      <dgm:prSet/>
      <dgm:spPr/>
      <dgm:t>
        <a:bodyPr/>
        <a:lstStyle/>
        <a:p>
          <a:r>
            <a:rPr lang="en-GB"/>
            <a:t>Visualisation</a:t>
          </a:r>
          <a:endParaRPr lang="en-US"/>
        </a:p>
      </dgm:t>
    </dgm:pt>
    <dgm:pt modelId="{D16B5872-FD57-4BE1-B59F-BC22463B91F2}" type="parTrans" cxnId="{E999B551-F97D-4269-B3B3-67B92DFA0F81}">
      <dgm:prSet/>
      <dgm:spPr/>
      <dgm:t>
        <a:bodyPr/>
        <a:lstStyle/>
        <a:p>
          <a:endParaRPr lang="en-US"/>
        </a:p>
      </dgm:t>
    </dgm:pt>
    <dgm:pt modelId="{3BF9BB16-EC37-46DC-89DA-E10922F392CA}" type="sibTrans" cxnId="{E999B551-F97D-4269-B3B3-67B92DFA0F81}">
      <dgm:prSet/>
      <dgm:spPr/>
      <dgm:t>
        <a:bodyPr/>
        <a:lstStyle/>
        <a:p>
          <a:endParaRPr lang="en-US"/>
        </a:p>
      </dgm:t>
    </dgm:pt>
    <dgm:pt modelId="{58095B61-E49B-41C6-9C72-2ABA9895941A}">
      <dgm:prSet/>
      <dgm:spPr/>
      <dgm:t>
        <a:bodyPr/>
        <a:lstStyle/>
        <a:p>
          <a:r>
            <a:rPr lang="en-GB"/>
            <a:t>Algorithms</a:t>
          </a:r>
          <a:endParaRPr lang="en-US"/>
        </a:p>
      </dgm:t>
    </dgm:pt>
    <dgm:pt modelId="{7738DA38-18A4-41BB-A0CE-8C224CCE7C75}" type="parTrans" cxnId="{E48689DB-5B9D-46D2-8413-407AB0513D15}">
      <dgm:prSet/>
      <dgm:spPr/>
      <dgm:t>
        <a:bodyPr/>
        <a:lstStyle/>
        <a:p>
          <a:endParaRPr lang="en-US"/>
        </a:p>
      </dgm:t>
    </dgm:pt>
    <dgm:pt modelId="{9F0E4DB0-6D4E-4469-A53C-0FC03FCEA95A}" type="sibTrans" cxnId="{E48689DB-5B9D-46D2-8413-407AB0513D15}">
      <dgm:prSet/>
      <dgm:spPr/>
      <dgm:t>
        <a:bodyPr/>
        <a:lstStyle/>
        <a:p>
          <a:endParaRPr lang="en-US"/>
        </a:p>
      </dgm:t>
    </dgm:pt>
    <dgm:pt modelId="{21ECD6FF-7562-432B-BA9A-FDD7B2691BBF}">
      <dgm:prSet/>
      <dgm:spPr/>
      <dgm:t>
        <a:bodyPr/>
        <a:lstStyle/>
        <a:p>
          <a:r>
            <a:rPr lang="en-GB"/>
            <a:t>Reliability </a:t>
          </a:r>
          <a:endParaRPr lang="en-US"/>
        </a:p>
      </dgm:t>
    </dgm:pt>
    <dgm:pt modelId="{3B893FD8-41F5-4C77-82CF-2D70E26A4AA3}" type="parTrans" cxnId="{775E92D0-91E4-47B5-8613-F2394EBB4F4D}">
      <dgm:prSet/>
      <dgm:spPr/>
      <dgm:t>
        <a:bodyPr/>
        <a:lstStyle/>
        <a:p>
          <a:endParaRPr lang="en-US"/>
        </a:p>
      </dgm:t>
    </dgm:pt>
    <dgm:pt modelId="{43FF5B57-EA17-43FE-9388-CD1086CB68EE}" type="sibTrans" cxnId="{775E92D0-91E4-47B5-8613-F2394EBB4F4D}">
      <dgm:prSet/>
      <dgm:spPr/>
      <dgm:t>
        <a:bodyPr/>
        <a:lstStyle/>
        <a:p>
          <a:endParaRPr lang="en-US"/>
        </a:p>
      </dgm:t>
    </dgm:pt>
    <dgm:pt modelId="{E1956571-A760-4BAF-A525-970E7DC5F4DD}">
      <dgm:prSet/>
      <dgm:spPr/>
      <dgm:t>
        <a:bodyPr/>
        <a:lstStyle/>
        <a:p>
          <a:r>
            <a:rPr lang="en-GB"/>
            <a:t>Completeness</a:t>
          </a:r>
          <a:endParaRPr lang="en-US"/>
        </a:p>
      </dgm:t>
    </dgm:pt>
    <dgm:pt modelId="{4176CC1D-F61C-4699-8F38-868A742F039C}" type="parTrans" cxnId="{A8B88720-A325-4A50-BF23-EE493816AF81}">
      <dgm:prSet/>
      <dgm:spPr/>
      <dgm:t>
        <a:bodyPr/>
        <a:lstStyle/>
        <a:p>
          <a:endParaRPr lang="en-US"/>
        </a:p>
      </dgm:t>
    </dgm:pt>
    <dgm:pt modelId="{26BA8543-52A4-4A09-965E-C914385F8C41}" type="sibTrans" cxnId="{A8B88720-A325-4A50-BF23-EE493816AF81}">
      <dgm:prSet/>
      <dgm:spPr/>
      <dgm:t>
        <a:bodyPr/>
        <a:lstStyle/>
        <a:p>
          <a:endParaRPr lang="en-US"/>
        </a:p>
      </dgm:t>
    </dgm:pt>
    <dgm:pt modelId="{8E2C8C42-1C7D-4B46-B52D-DAE658029141}" type="pres">
      <dgm:prSet presAssocID="{585C0B8C-0E8C-479A-98E2-20BC08711988}" presName="root" presStyleCnt="0">
        <dgm:presLayoutVars>
          <dgm:dir/>
          <dgm:resizeHandles val="exact"/>
        </dgm:presLayoutVars>
      </dgm:prSet>
      <dgm:spPr/>
    </dgm:pt>
    <dgm:pt modelId="{095A8D57-4A28-4719-AE71-5301D3D1D5BE}" type="pres">
      <dgm:prSet presAssocID="{9E7316AD-B19A-4AC6-949B-8AAE1FBD45EA}" presName="compNode" presStyleCnt="0"/>
      <dgm:spPr/>
    </dgm:pt>
    <dgm:pt modelId="{8F551A0F-C295-4683-A039-CAFF7450DE80}" type="pres">
      <dgm:prSet presAssocID="{9E7316AD-B19A-4AC6-949B-8AAE1FBD45EA}" presName="bgRect" presStyleLbl="bgShp" presStyleIdx="0" presStyleCnt="6"/>
      <dgm:spPr/>
    </dgm:pt>
    <dgm:pt modelId="{F0FC8CAA-7ABB-4B2D-951C-BC4D5E326F3B}" type="pres">
      <dgm:prSet presAssocID="{9E7316AD-B19A-4AC6-949B-8AAE1FBD45E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DF072D-F67A-46FF-A420-80A1D8345DF3}" type="pres">
      <dgm:prSet presAssocID="{9E7316AD-B19A-4AC6-949B-8AAE1FBD45EA}" presName="spaceRect" presStyleCnt="0"/>
      <dgm:spPr/>
    </dgm:pt>
    <dgm:pt modelId="{7AC72596-21C5-4DA8-97D8-5C7CC925A65C}" type="pres">
      <dgm:prSet presAssocID="{9E7316AD-B19A-4AC6-949B-8AAE1FBD45EA}" presName="parTx" presStyleLbl="revTx" presStyleIdx="0" presStyleCnt="6">
        <dgm:presLayoutVars>
          <dgm:chMax val="0"/>
          <dgm:chPref val="0"/>
        </dgm:presLayoutVars>
      </dgm:prSet>
      <dgm:spPr/>
    </dgm:pt>
    <dgm:pt modelId="{354C0436-6846-49F8-AE29-7899FD462E9E}" type="pres">
      <dgm:prSet presAssocID="{8D6E2F25-39F9-4B12-9766-319144B5EDFA}" presName="sibTrans" presStyleCnt="0"/>
      <dgm:spPr/>
    </dgm:pt>
    <dgm:pt modelId="{48D5D7C5-1DEC-4A17-A077-E69B7746B9BF}" type="pres">
      <dgm:prSet presAssocID="{4B7E0864-A136-41E0-8E87-307E80F3EE4C}" presName="compNode" presStyleCnt="0"/>
      <dgm:spPr/>
    </dgm:pt>
    <dgm:pt modelId="{B6BECA7A-CF3E-4160-86B6-8991A30265C7}" type="pres">
      <dgm:prSet presAssocID="{4B7E0864-A136-41E0-8E87-307E80F3EE4C}" presName="bgRect" presStyleLbl="bgShp" presStyleIdx="1" presStyleCnt="6"/>
      <dgm:spPr/>
    </dgm:pt>
    <dgm:pt modelId="{15E73F5D-2A50-4B6F-8752-9FB19D137B16}" type="pres">
      <dgm:prSet presAssocID="{4B7E0864-A136-41E0-8E87-307E80F3EE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A036F59-ECAE-41D4-B394-5CBB134D1FB6}" type="pres">
      <dgm:prSet presAssocID="{4B7E0864-A136-41E0-8E87-307E80F3EE4C}" presName="spaceRect" presStyleCnt="0"/>
      <dgm:spPr/>
    </dgm:pt>
    <dgm:pt modelId="{75A32D00-262A-49E2-9C95-3468A3A3F7E2}" type="pres">
      <dgm:prSet presAssocID="{4B7E0864-A136-41E0-8E87-307E80F3EE4C}" presName="parTx" presStyleLbl="revTx" presStyleIdx="1" presStyleCnt="6">
        <dgm:presLayoutVars>
          <dgm:chMax val="0"/>
          <dgm:chPref val="0"/>
        </dgm:presLayoutVars>
      </dgm:prSet>
      <dgm:spPr/>
    </dgm:pt>
    <dgm:pt modelId="{6138884E-D3BD-452D-A251-585074ECAD9A}" type="pres">
      <dgm:prSet presAssocID="{910EDA94-C3E4-4B80-A87E-3841CE47C8EE}" presName="sibTrans" presStyleCnt="0"/>
      <dgm:spPr/>
    </dgm:pt>
    <dgm:pt modelId="{EB16DB41-34C7-411E-A908-C24D30D8F3DC}" type="pres">
      <dgm:prSet presAssocID="{4C7C91FA-B485-4751-AD04-86643CBF78C2}" presName="compNode" presStyleCnt="0"/>
      <dgm:spPr/>
    </dgm:pt>
    <dgm:pt modelId="{AD33D752-F8D7-49FD-8767-172E6399A511}" type="pres">
      <dgm:prSet presAssocID="{4C7C91FA-B485-4751-AD04-86643CBF78C2}" presName="bgRect" presStyleLbl="bgShp" presStyleIdx="2" presStyleCnt="6"/>
      <dgm:spPr/>
    </dgm:pt>
    <dgm:pt modelId="{D7A07229-3DB1-4AFB-A29B-DB9E799F21A7}" type="pres">
      <dgm:prSet presAssocID="{4C7C91FA-B485-4751-AD04-86643CBF78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DC07F06-9AA9-47E3-AFA7-AD675614863B}" type="pres">
      <dgm:prSet presAssocID="{4C7C91FA-B485-4751-AD04-86643CBF78C2}" presName="spaceRect" presStyleCnt="0"/>
      <dgm:spPr/>
    </dgm:pt>
    <dgm:pt modelId="{5CC5F2F9-4416-4060-A36E-5BE5200E3073}" type="pres">
      <dgm:prSet presAssocID="{4C7C91FA-B485-4751-AD04-86643CBF78C2}" presName="parTx" presStyleLbl="revTx" presStyleIdx="2" presStyleCnt="6">
        <dgm:presLayoutVars>
          <dgm:chMax val="0"/>
          <dgm:chPref val="0"/>
        </dgm:presLayoutVars>
      </dgm:prSet>
      <dgm:spPr/>
    </dgm:pt>
    <dgm:pt modelId="{C800D5F0-C92B-4498-9B69-14FF63E051C5}" type="pres">
      <dgm:prSet presAssocID="{3BF9BB16-EC37-46DC-89DA-E10922F392CA}" presName="sibTrans" presStyleCnt="0"/>
      <dgm:spPr/>
    </dgm:pt>
    <dgm:pt modelId="{44079879-938F-4712-9214-0C18CB9BB1D0}" type="pres">
      <dgm:prSet presAssocID="{58095B61-E49B-41C6-9C72-2ABA9895941A}" presName="compNode" presStyleCnt="0"/>
      <dgm:spPr/>
    </dgm:pt>
    <dgm:pt modelId="{9B8D8884-4AF1-4539-93C1-D6073F95B33E}" type="pres">
      <dgm:prSet presAssocID="{58095B61-E49B-41C6-9C72-2ABA9895941A}" presName="bgRect" presStyleLbl="bgShp" presStyleIdx="3" presStyleCnt="6"/>
      <dgm:spPr/>
    </dgm:pt>
    <dgm:pt modelId="{C270D3A2-C68B-4619-A55D-F89E25DE4719}" type="pres">
      <dgm:prSet presAssocID="{58095B61-E49B-41C6-9C72-2ABA989594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6CA7FA4-9586-424C-9CDF-6BEAFB968BE2}" type="pres">
      <dgm:prSet presAssocID="{58095B61-E49B-41C6-9C72-2ABA9895941A}" presName="spaceRect" presStyleCnt="0"/>
      <dgm:spPr/>
    </dgm:pt>
    <dgm:pt modelId="{520B571E-A779-4C5D-A119-A0E3F7E169BC}" type="pres">
      <dgm:prSet presAssocID="{58095B61-E49B-41C6-9C72-2ABA9895941A}" presName="parTx" presStyleLbl="revTx" presStyleIdx="3" presStyleCnt="6">
        <dgm:presLayoutVars>
          <dgm:chMax val="0"/>
          <dgm:chPref val="0"/>
        </dgm:presLayoutVars>
      </dgm:prSet>
      <dgm:spPr/>
    </dgm:pt>
    <dgm:pt modelId="{9E7DDC53-2CCF-4BDF-9370-C442CAEC8786}" type="pres">
      <dgm:prSet presAssocID="{9F0E4DB0-6D4E-4469-A53C-0FC03FCEA95A}" presName="sibTrans" presStyleCnt="0"/>
      <dgm:spPr/>
    </dgm:pt>
    <dgm:pt modelId="{46224CFE-39B3-41DA-A235-E0AB7D43BF97}" type="pres">
      <dgm:prSet presAssocID="{21ECD6FF-7562-432B-BA9A-FDD7B2691BBF}" presName="compNode" presStyleCnt="0"/>
      <dgm:spPr/>
    </dgm:pt>
    <dgm:pt modelId="{904834E0-4B87-4FEC-BF01-A1BD3137C4FA}" type="pres">
      <dgm:prSet presAssocID="{21ECD6FF-7562-432B-BA9A-FDD7B2691BBF}" presName="bgRect" presStyleLbl="bgShp" presStyleIdx="4" presStyleCnt="6"/>
      <dgm:spPr/>
    </dgm:pt>
    <dgm:pt modelId="{0AC996FD-CDA0-49A2-BE82-6B9CE4586AF5}" type="pres">
      <dgm:prSet presAssocID="{21ECD6FF-7562-432B-BA9A-FDD7B2691B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13E5872-CB26-4FEC-B6EA-C8654B9742F0}" type="pres">
      <dgm:prSet presAssocID="{21ECD6FF-7562-432B-BA9A-FDD7B2691BBF}" presName="spaceRect" presStyleCnt="0"/>
      <dgm:spPr/>
    </dgm:pt>
    <dgm:pt modelId="{2D1445D7-D9A4-4C20-8F9F-5511E1BFADD7}" type="pres">
      <dgm:prSet presAssocID="{21ECD6FF-7562-432B-BA9A-FDD7B2691BBF}" presName="parTx" presStyleLbl="revTx" presStyleIdx="4" presStyleCnt="6">
        <dgm:presLayoutVars>
          <dgm:chMax val="0"/>
          <dgm:chPref val="0"/>
        </dgm:presLayoutVars>
      </dgm:prSet>
      <dgm:spPr/>
    </dgm:pt>
    <dgm:pt modelId="{8586A3A1-3069-47B0-8B2C-25643750AE4F}" type="pres">
      <dgm:prSet presAssocID="{43FF5B57-EA17-43FE-9388-CD1086CB68EE}" presName="sibTrans" presStyleCnt="0"/>
      <dgm:spPr/>
    </dgm:pt>
    <dgm:pt modelId="{85A33206-898B-4763-B744-59850F00BEB4}" type="pres">
      <dgm:prSet presAssocID="{E1956571-A760-4BAF-A525-970E7DC5F4DD}" presName="compNode" presStyleCnt="0"/>
      <dgm:spPr/>
    </dgm:pt>
    <dgm:pt modelId="{601E0FA5-3C41-4273-973B-B78BCF182EF7}" type="pres">
      <dgm:prSet presAssocID="{E1956571-A760-4BAF-A525-970E7DC5F4DD}" presName="bgRect" presStyleLbl="bgShp" presStyleIdx="5" presStyleCnt="6"/>
      <dgm:spPr/>
    </dgm:pt>
    <dgm:pt modelId="{DD49DDC0-5856-4776-93C3-C46C25A2B25E}" type="pres">
      <dgm:prSet presAssocID="{E1956571-A760-4BAF-A525-970E7DC5F4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1FA583E-7DD1-48BC-B77A-7D47720C0FFE}" type="pres">
      <dgm:prSet presAssocID="{E1956571-A760-4BAF-A525-970E7DC5F4DD}" presName="spaceRect" presStyleCnt="0"/>
      <dgm:spPr/>
    </dgm:pt>
    <dgm:pt modelId="{AED7C9CD-005F-467A-AC13-0CAB6840D549}" type="pres">
      <dgm:prSet presAssocID="{E1956571-A760-4BAF-A525-970E7DC5F4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86F3717-E623-4C2A-8BF6-BD016396A59D}" type="presOf" srcId="{58095B61-E49B-41C6-9C72-2ABA9895941A}" destId="{520B571E-A779-4C5D-A119-A0E3F7E169BC}" srcOrd="0" destOrd="0" presId="urn:microsoft.com/office/officeart/2018/2/layout/IconVerticalSolidList"/>
    <dgm:cxn modelId="{B51A2E1D-547B-4B07-A03B-0A8BB6651CC2}" type="presOf" srcId="{21ECD6FF-7562-432B-BA9A-FDD7B2691BBF}" destId="{2D1445D7-D9A4-4C20-8F9F-5511E1BFADD7}" srcOrd="0" destOrd="0" presId="urn:microsoft.com/office/officeart/2018/2/layout/IconVerticalSolidList"/>
    <dgm:cxn modelId="{A8B88720-A325-4A50-BF23-EE493816AF81}" srcId="{585C0B8C-0E8C-479A-98E2-20BC08711988}" destId="{E1956571-A760-4BAF-A525-970E7DC5F4DD}" srcOrd="5" destOrd="0" parTransId="{4176CC1D-F61C-4699-8F38-868A742F039C}" sibTransId="{26BA8543-52A4-4A09-965E-C914385F8C41}"/>
    <dgm:cxn modelId="{1DECCE41-CADC-44AF-BCDE-1BF48A8F6E57}" srcId="{585C0B8C-0E8C-479A-98E2-20BC08711988}" destId="{9E7316AD-B19A-4AC6-949B-8AAE1FBD45EA}" srcOrd="0" destOrd="0" parTransId="{F0855629-EB71-4E19-87C7-FFDEE517129E}" sibTransId="{8D6E2F25-39F9-4B12-9766-319144B5EDFA}"/>
    <dgm:cxn modelId="{E999B551-F97D-4269-B3B3-67B92DFA0F81}" srcId="{585C0B8C-0E8C-479A-98E2-20BC08711988}" destId="{4C7C91FA-B485-4751-AD04-86643CBF78C2}" srcOrd="2" destOrd="0" parTransId="{D16B5872-FD57-4BE1-B59F-BC22463B91F2}" sibTransId="{3BF9BB16-EC37-46DC-89DA-E10922F392CA}"/>
    <dgm:cxn modelId="{FD330D91-AD13-4893-8AC9-9244CE1057A2}" srcId="{585C0B8C-0E8C-479A-98E2-20BC08711988}" destId="{4B7E0864-A136-41E0-8E87-307E80F3EE4C}" srcOrd="1" destOrd="0" parTransId="{664D552D-EC82-45C0-A12D-C0D8E06C212F}" sibTransId="{910EDA94-C3E4-4B80-A87E-3841CE47C8EE}"/>
    <dgm:cxn modelId="{1AC9849C-8355-4C60-AF45-9C45EB80397C}" type="presOf" srcId="{4B7E0864-A136-41E0-8E87-307E80F3EE4C}" destId="{75A32D00-262A-49E2-9C95-3468A3A3F7E2}" srcOrd="0" destOrd="0" presId="urn:microsoft.com/office/officeart/2018/2/layout/IconVerticalSolidList"/>
    <dgm:cxn modelId="{4D41EDAC-06B8-4752-80F4-35A2547D8675}" type="presOf" srcId="{9E7316AD-B19A-4AC6-949B-8AAE1FBD45EA}" destId="{7AC72596-21C5-4DA8-97D8-5C7CC925A65C}" srcOrd="0" destOrd="0" presId="urn:microsoft.com/office/officeart/2018/2/layout/IconVerticalSolidList"/>
    <dgm:cxn modelId="{BF04DFC9-ADFE-4444-B00A-C21B45E52679}" type="presOf" srcId="{4C7C91FA-B485-4751-AD04-86643CBF78C2}" destId="{5CC5F2F9-4416-4060-A36E-5BE5200E3073}" srcOrd="0" destOrd="0" presId="urn:microsoft.com/office/officeart/2018/2/layout/IconVerticalSolidList"/>
    <dgm:cxn modelId="{775E92D0-91E4-47B5-8613-F2394EBB4F4D}" srcId="{585C0B8C-0E8C-479A-98E2-20BC08711988}" destId="{21ECD6FF-7562-432B-BA9A-FDD7B2691BBF}" srcOrd="4" destOrd="0" parTransId="{3B893FD8-41F5-4C77-82CF-2D70E26A4AA3}" sibTransId="{43FF5B57-EA17-43FE-9388-CD1086CB68EE}"/>
    <dgm:cxn modelId="{F91744D5-396A-4C55-BCED-1FE0C32B7509}" type="presOf" srcId="{E1956571-A760-4BAF-A525-970E7DC5F4DD}" destId="{AED7C9CD-005F-467A-AC13-0CAB6840D549}" srcOrd="0" destOrd="0" presId="urn:microsoft.com/office/officeart/2018/2/layout/IconVerticalSolidList"/>
    <dgm:cxn modelId="{E48689DB-5B9D-46D2-8413-407AB0513D15}" srcId="{585C0B8C-0E8C-479A-98E2-20BC08711988}" destId="{58095B61-E49B-41C6-9C72-2ABA9895941A}" srcOrd="3" destOrd="0" parTransId="{7738DA38-18A4-41BB-A0CE-8C224CCE7C75}" sibTransId="{9F0E4DB0-6D4E-4469-A53C-0FC03FCEA95A}"/>
    <dgm:cxn modelId="{18E02AF1-3A93-4C49-A60C-83308827B24A}" type="presOf" srcId="{585C0B8C-0E8C-479A-98E2-20BC08711988}" destId="{8E2C8C42-1C7D-4B46-B52D-DAE658029141}" srcOrd="0" destOrd="0" presId="urn:microsoft.com/office/officeart/2018/2/layout/IconVerticalSolidList"/>
    <dgm:cxn modelId="{E3EB9429-7FD0-4B50-BD53-A97ECF4EE405}" type="presParOf" srcId="{8E2C8C42-1C7D-4B46-B52D-DAE658029141}" destId="{095A8D57-4A28-4719-AE71-5301D3D1D5BE}" srcOrd="0" destOrd="0" presId="urn:microsoft.com/office/officeart/2018/2/layout/IconVerticalSolidList"/>
    <dgm:cxn modelId="{8B8ADE20-FF2A-43CC-9E55-129A427ACB5B}" type="presParOf" srcId="{095A8D57-4A28-4719-AE71-5301D3D1D5BE}" destId="{8F551A0F-C295-4683-A039-CAFF7450DE80}" srcOrd="0" destOrd="0" presId="urn:microsoft.com/office/officeart/2018/2/layout/IconVerticalSolidList"/>
    <dgm:cxn modelId="{74965E89-BB49-45DA-9060-D0F0D608CFBB}" type="presParOf" srcId="{095A8D57-4A28-4719-AE71-5301D3D1D5BE}" destId="{F0FC8CAA-7ABB-4B2D-951C-BC4D5E326F3B}" srcOrd="1" destOrd="0" presId="urn:microsoft.com/office/officeart/2018/2/layout/IconVerticalSolidList"/>
    <dgm:cxn modelId="{C9D8863A-7177-446A-BB5D-DFD06D8A9758}" type="presParOf" srcId="{095A8D57-4A28-4719-AE71-5301D3D1D5BE}" destId="{4ADF072D-F67A-46FF-A420-80A1D8345DF3}" srcOrd="2" destOrd="0" presId="urn:microsoft.com/office/officeart/2018/2/layout/IconVerticalSolidList"/>
    <dgm:cxn modelId="{28A84950-E812-4CA4-BA7B-6B189DA1B8E2}" type="presParOf" srcId="{095A8D57-4A28-4719-AE71-5301D3D1D5BE}" destId="{7AC72596-21C5-4DA8-97D8-5C7CC925A65C}" srcOrd="3" destOrd="0" presId="urn:microsoft.com/office/officeart/2018/2/layout/IconVerticalSolidList"/>
    <dgm:cxn modelId="{99F6812B-EE31-4CA2-9FEB-DEC792FAD981}" type="presParOf" srcId="{8E2C8C42-1C7D-4B46-B52D-DAE658029141}" destId="{354C0436-6846-49F8-AE29-7899FD462E9E}" srcOrd="1" destOrd="0" presId="urn:microsoft.com/office/officeart/2018/2/layout/IconVerticalSolidList"/>
    <dgm:cxn modelId="{468CE42E-3014-489A-9203-444991C569BE}" type="presParOf" srcId="{8E2C8C42-1C7D-4B46-B52D-DAE658029141}" destId="{48D5D7C5-1DEC-4A17-A077-E69B7746B9BF}" srcOrd="2" destOrd="0" presId="urn:microsoft.com/office/officeart/2018/2/layout/IconVerticalSolidList"/>
    <dgm:cxn modelId="{EEF024AA-C264-4AC9-AFF0-92393AA9B564}" type="presParOf" srcId="{48D5D7C5-1DEC-4A17-A077-E69B7746B9BF}" destId="{B6BECA7A-CF3E-4160-86B6-8991A30265C7}" srcOrd="0" destOrd="0" presId="urn:microsoft.com/office/officeart/2018/2/layout/IconVerticalSolidList"/>
    <dgm:cxn modelId="{DB94801C-763C-43BE-BE80-FB690656A2CE}" type="presParOf" srcId="{48D5D7C5-1DEC-4A17-A077-E69B7746B9BF}" destId="{15E73F5D-2A50-4B6F-8752-9FB19D137B16}" srcOrd="1" destOrd="0" presId="urn:microsoft.com/office/officeart/2018/2/layout/IconVerticalSolidList"/>
    <dgm:cxn modelId="{7F0FA1BF-CB38-40B6-9189-ECC2C18FA48A}" type="presParOf" srcId="{48D5D7C5-1DEC-4A17-A077-E69B7746B9BF}" destId="{EA036F59-ECAE-41D4-B394-5CBB134D1FB6}" srcOrd="2" destOrd="0" presId="urn:microsoft.com/office/officeart/2018/2/layout/IconVerticalSolidList"/>
    <dgm:cxn modelId="{6C63704B-CF8D-43D0-A3BE-84185D417444}" type="presParOf" srcId="{48D5D7C5-1DEC-4A17-A077-E69B7746B9BF}" destId="{75A32D00-262A-49E2-9C95-3468A3A3F7E2}" srcOrd="3" destOrd="0" presId="urn:microsoft.com/office/officeart/2018/2/layout/IconVerticalSolidList"/>
    <dgm:cxn modelId="{1F44D752-1EAA-4286-94DC-6257D1740FC7}" type="presParOf" srcId="{8E2C8C42-1C7D-4B46-B52D-DAE658029141}" destId="{6138884E-D3BD-452D-A251-585074ECAD9A}" srcOrd="3" destOrd="0" presId="urn:microsoft.com/office/officeart/2018/2/layout/IconVerticalSolidList"/>
    <dgm:cxn modelId="{179161BA-F2D8-43ED-B582-824CFDA58060}" type="presParOf" srcId="{8E2C8C42-1C7D-4B46-B52D-DAE658029141}" destId="{EB16DB41-34C7-411E-A908-C24D30D8F3DC}" srcOrd="4" destOrd="0" presId="urn:microsoft.com/office/officeart/2018/2/layout/IconVerticalSolidList"/>
    <dgm:cxn modelId="{1807B89F-4EBA-4406-828B-93E7FF107E48}" type="presParOf" srcId="{EB16DB41-34C7-411E-A908-C24D30D8F3DC}" destId="{AD33D752-F8D7-49FD-8767-172E6399A511}" srcOrd="0" destOrd="0" presId="urn:microsoft.com/office/officeart/2018/2/layout/IconVerticalSolidList"/>
    <dgm:cxn modelId="{DD4F750A-E19F-4481-B6C3-7418F02A311D}" type="presParOf" srcId="{EB16DB41-34C7-411E-A908-C24D30D8F3DC}" destId="{D7A07229-3DB1-4AFB-A29B-DB9E799F21A7}" srcOrd="1" destOrd="0" presId="urn:microsoft.com/office/officeart/2018/2/layout/IconVerticalSolidList"/>
    <dgm:cxn modelId="{5665A47A-EBF2-4023-81F9-40D34F3DCA30}" type="presParOf" srcId="{EB16DB41-34C7-411E-A908-C24D30D8F3DC}" destId="{8DC07F06-9AA9-47E3-AFA7-AD675614863B}" srcOrd="2" destOrd="0" presId="urn:microsoft.com/office/officeart/2018/2/layout/IconVerticalSolidList"/>
    <dgm:cxn modelId="{EDAACC32-006A-47B7-B8D6-BB55C9513911}" type="presParOf" srcId="{EB16DB41-34C7-411E-A908-C24D30D8F3DC}" destId="{5CC5F2F9-4416-4060-A36E-5BE5200E3073}" srcOrd="3" destOrd="0" presId="urn:microsoft.com/office/officeart/2018/2/layout/IconVerticalSolidList"/>
    <dgm:cxn modelId="{0B07B8D6-E704-4C47-B5EC-B38E4D734CF6}" type="presParOf" srcId="{8E2C8C42-1C7D-4B46-B52D-DAE658029141}" destId="{C800D5F0-C92B-4498-9B69-14FF63E051C5}" srcOrd="5" destOrd="0" presId="urn:microsoft.com/office/officeart/2018/2/layout/IconVerticalSolidList"/>
    <dgm:cxn modelId="{4A09418E-7ABC-4FC4-A76B-90E837BF9EE7}" type="presParOf" srcId="{8E2C8C42-1C7D-4B46-B52D-DAE658029141}" destId="{44079879-938F-4712-9214-0C18CB9BB1D0}" srcOrd="6" destOrd="0" presId="urn:microsoft.com/office/officeart/2018/2/layout/IconVerticalSolidList"/>
    <dgm:cxn modelId="{20FA3203-740F-4B53-AC7B-73F59BC87284}" type="presParOf" srcId="{44079879-938F-4712-9214-0C18CB9BB1D0}" destId="{9B8D8884-4AF1-4539-93C1-D6073F95B33E}" srcOrd="0" destOrd="0" presId="urn:microsoft.com/office/officeart/2018/2/layout/IconVerticalSolidList"/>
    <dgm:cxn modelId="{4F8DB548-7B37-4D5C-9037-F5C17CE080E1}" type="presParOf" srcId="{44079879-938F-4712-9214-0C18CB9BB1D0}" destId="{C270D3A2-C68B-4619-A55D-F89E25DE4719}" srcOrd="1" destOrd="0" presId="urn:microsoft.com/office/officeart/2018/2/layout/IconVerticalSolidList"/>
    <dgm:cxn modelId="{4385E06A-A8B0-47BA-BD1D-5FBF81876620}" type="presParOf" srcId="{44079879-938F-4712-9214-0C18CB9BB1D0}" destId="{26CA7FA4-9586-424C-9CDF-6BEAFB968BE2}" srcOrd="2" destOrd="0" presId="urn:microsoft.com/office/officeart/2018/2/layout/IconVerticalSolidList"/>
    <dgm:cxn modelId="{2182FE1F-34C2-4206-8B00-70A013EAC4C2}" type="presParOf" srcId="{44079879-938F-4712-9214-0C18CB9BB1D0}" destId="{520B571E-A779-4C5D-A119-A0E3F7E169BC}" srcOrd="3" destOrd="0" presId="urn:microsoft.com/office/officeart/2018/2/layout/IconVerticalSolidList"/>
    <dgm:cxn modelId="{3188591C-ED61-48FA-8039-440F93DB5DC1}" type="presParOf" srcId="{8E2C8C42-1C7D-4B46-B52D-DAE658029141}" destId="{9E7DDC53-2CCF-4BDF-9370-C442CAEC8786}" srcOrd="7" destOrd="0" presId="urn:microsoft.com/office/officeart/2018/2/layout/IconVerticalSolidList"/>
    <dgm:cxn modelId="{28BE37F3-6B31-4228-83E9-E0A34511D4BA}" type="presParOf" srcId="{8E2C8C42-1C7D-4B46-B52D-DAE658029141}" destId="{46224CFE-39B3-41DA-A235-E0AB7D43BF97}" srcOrd="8" destOrd="0" presId="urn:microsoft.com/office/officeart/2018/2/layout/IconVerticalSolidList"/>
    <dgm:cxn modelId="{E60CDC65-4D1A-47A2-B1ED-9B5C635A8E41}" type="presParOf" srcId="{46224CFE-39B3-41DA-A235-E0AB7D43BF97}" destId="{904834E0-4B87-4FEC-BF01-A1BD3137C4FA}" srcOrd="0" destOrd="0" presId="urn:microsoft.com/office/officeart/2018/2/layout/IconVerticalSolidList"/>
    <dgm:cxn modelId="{E1B1ED56-DBA2-4BC7-B7BF-960907BB8CF8}" type="presParOf" srcId="{46224CFE-39B3-41DA-A235-E0AB7D43BF97}" destId="{0AC996FD-CDA0-49A2-BE82-6B9CE4586AF5}" srcOrd="1" destOrd="0" presId="urn:microsoft.com/office/officeart/2018/2/layout/IconVerticalSolidList"/>
    <dgm:cxn modelId="{5D7F14D4-C64D-4DD9-BB96-C621D02F3645}" type="presParOf" srcId="{46224CFE-39B3-41DA-A235-E0AB7D43BF97}" destId="{813E5872-CB26-4FEC-B6EA-C8654B9742F0}" srcOrd="2" destOrd="0" presId="urn:microsoft.com/office/officeart/2018/2/layout/IconVerticalSolidList"/>
    <dgm:cxn modelId="{7840A972-EBBF-4E04-AD1F-0BB1A10E7AF7}" type="presParOf" srcId="{46224CFE-39B3-41DA-A235-E0AB7D43BF97}" destId="{2D1445D7-D9A4-4C20-8F9F-5511E1BFADD7}" srcOrd="3" destOrd="0" presId="urn:microsoft.com/office/officeart/2018/2/layout/IconVerticalSolidList"/>
    <dgm:cxn modelId="{C21C8ACD-4230-457F-941A-55FCF95B5530}" type="presParOf" srcId="{8E2C8C42-1C7D-4B46-B52D-DAE658029141}" destId="{8586A3A1-3069-47B0-8B2C-25643750AE4F}" srcOrd="9" destOrd="0" presId="urn:microsoft.com/office/officeart/2018/2/layout/IconVerticalSolidList"/>
    <dgm:cxn modelId="{4E8EA57F-CDF9-4620-B076-F6D0733B6F3C}" type="presParOf" srcId="{8E2C8C42-1C7D-4B46-B52D-DAE658029141}" destId="{85A33206-898B-4763-B744-59850F00BEB4}" srcOrd="10" destOrd="0" presId="urn:microsoft.com/office/officeart/2018/2/layout/IconVerticalSolidList"/>
    <dgm:cxn modelId="{223F76A4-21B5-4C7C-991F-0C7D103E65C5}" type="presParOf" srcId="{85A33206-898B-4763-B744-59850F00BEB4}" destId="{601E0FA5-3C41-4273-973B-B78BCF182EF7}" srcOrd="0" destOrd="0" presId="urn:microsoft.com/office/officeart/2018/2/layout/IconVerticalSolidList"/>
    <dgm:cxn modelId="{2B92BCC8-EFE1-468C-BD65-371AC4516625}" type="presParOf" srcId="{85A33206-898B-4763-B744-59850F00BEB4}" destId="{DD49DDC0-5856-4776-93C3-C46C25A2B25E}" srcOrd="1" destOrd="0" presId="urn:microsoft.com/office/officeart/2018/2/layout/IconVerticalSolidList"/>
    <dgm:cxn modelId="{C6354D4F-916E-4E90-8C35-F9F92EE613D1}" type="presParOf" srcId="{85A33206-898B-4763-B744-59850F00BEB4}" destId="{71FA583E-7DD1-48BC-B77A-7D47720C0FFE}" srcOrd="2" destOrd="0" presId="urn:microsoft.com/office/officeart/2018/2/layout/IconVerticalSolidList"/>
    <dgm:cxn modelId="{F8018D67-B553-457A-A61C-662E0AC5BB15}" type="presParOf" srcId="{85A33206-898B-4763-B744-59850F00BEB4}" destId="{AED7C9CD-005F-467A-AC13-0CAB6840D5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1E55-801F-4B63-80B6-5EAF012660F8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87B1-EFAE-4F88-BE93-7C0D5EEA35A2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3B20-9CD2-4EE7-BAF9-C58026CC85B2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Language: </a:t>
          </a:r>
          <a:endParaRPr lang="en-US" sz="2800" kern="1200"/>
        </a:p>
      </dsp:txBody>
      <dsp:txXfrm>
        <a:off x="69655" y="2718481"/>
        <a:ext cx="3150000" cy="720000"/>
      </dsp:txXfrm>
    </dsp:sp>
    <dsp:sp modelId="{5567716E-C180-40E4-99F6-6B50F1A2E0E8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F4FB-8AAA-4A64-AD0F-F598379FC922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2317-B01F-4AC0-A1A1-BAE2BE32E16F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Methodology: </a:t>
          </a:r>
          <a:endParaRPr lang="en-US" sz="2800" kern="1200"/>
        </a:p>
      </dsp:txBody>
      <dsp:txXfrm>
        <a:off x="3770905" y="2718481"/>
        <a:ext cx="3150000" cy="720000"/>
      </dsp:txXfrm>
    </dsp:sp>
    <dsp:sp modelId="{5D03AE93-9A3F-4D60-9B51-94432F2EFE70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80F-692B-4A18-8F2F-937260E32792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FC05-F603-41D5-AB4C-D8F1CEDC32C3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System: </a:t>
          </a:r>
          <a:endParaRPr lang="en-US" sz="2800" kern="1200"/>
        </a:p>
      </dsp:txBody>
      <dsp:txXfrm>
        <a:off x="7472156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B628-F1B2-42CF-83D2-590AA4CC81F7}">
      <dsp:nvSpPr>
        <dsp:cNvPr id="0" name=""/>
        <dsp:cNvSpPr/>
      </dsp:nvSpPr>
      <dsp:spPr>
        <a:xfrm>
          <a:off x="9397" y="414137"/>
          <a:ext cx="1404344" cy="84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Send a console message</a:t>
          </a:r>
          <a:endParaRPr lang="en-US" sz="1300" kern="1200" dirty="0"/>
        </a:p>
      </dsp:txBody>
      <dsp:txXfrm>
        <a:off x="9397" y="414137"/>
        <a:ext cx="1404344" cy="842606"/>
      </dsp:txXfrm>
    </dsp:sp>
    <dsp:sp modelId="{18662D62-08D0-4A65-9AC5-0CA587E70540}">
      <dsp:nvSpPr>
        <dsp:cNvPr id="0" name=""/>
        <dsp:cNvSpPr/>
      </dsp:nvSpPr>
      <dsp:spPr>
        <a:xfrm>
          <a:off x="1554175" y="414137"/>
          <a:ext cx="1404344" cy="842606"/>
        </a:xfrm>
        <a:prstGeom prst="rect">
          <a:avLst/>
        </a:prstGeom>
        <a:solidFill>
          <a:schemeClr val="accent2">
            <a:hueOff val="-74744"/>
            <a:satOff val="-21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custom messagebox Alert</a:t>
          </a:r>
          <a:endParaRPr lang="en-US" sz="1300" kern="1200"/>
        </a:p>
      </dsp:txBody>
      <dsp:txXfrm>
        <a:off x="1554175" y="414137"/>
        <a:ext cx="1404344" cy="842606"/>
      </dsp:txXfrm>
    </dsp:sp>
    <dsp:sp modelId="{EE1D88CE-2780-4926-931A-E017064C18D9}">
      <dsp:nvSpPr>
        <dsp:cNvPr id="0" name=""/>
        <dsp:cNvSpPr/>
      </dsp:nvSpPr>
      <dsp:spPr>
        <a:xfrm>
          <a:off x="3098954" y="414137"/>
          <a:ext cx="1404344" cy="842606"/>
        </a:xfrm>
        <a:prstGeom prst="rect">
          <a:avLst/>
        </a:prstGeom>
        <a:solidFill>
          <a:schemeClr val="accent2">
            <a:hueOff val="-149488"/>
            <a:satOff val="-42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Shutdown (+ Remote Shutdown with custom message)</a:t>
          </a:r>
          <a:endParaRPr lang="en-US" sz="1300" kern="1200"/>
        </a:p>
      </dsp:txBody>
      <dsp:txXfrm>
        <a:off x="3098954" y="414137"/>
        <a:ext cx="1404344" cy="842606"/>
      </dsp:txXfrm>
    </dsp:sp>
    <dsp:sp modelId="{F694E8B0-0F8A-46D5-8D89-E50BD2F590D0}">
      <dsp:nvSpPr>
        <dsp:cNvPr id="0" name=""/>
        <dsp:cNvSpPr/>
      </dsp:nvSpPr>
      <dsp:spPr>
        <a:xfrm>
          <a:off x="4643733" y="414137"/>
          <a:ext cx="1404344" cy="842606"/>
        </a:xfrm>
        <a:prstGeom prst="rect">
          <a:avLst/>
        </a:prstGeom>
        <a:solidFill>
          <a:schemeClr val="accent2">
            <a:hueOff val="-224233"/>
            <a:satOff val="-63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Lock Device</a:t>
          </a:r>
          <a:endParaRPr lang="en-US" sz="1300" kern="1200"/>
        </a:p>
      </dsp:txBody>
      <dsp:txXfrm>
        <a:off x="4643733" y="414137"/>
        <a:ext cx="1404344" cy="842606"/>
      </dsp:txXfrm>
    </dsp:sp>
    <dsp:sp modelId="{073FF122-80D8-4555-B743-EE8F39199324}">
      <dsp:nvSpPr>
        <dsp:cNvPr id="0" name=""/>
        <dsp:cNvSpPr/>
      </dsp:nvSpPr>
      <dsp:spPr>
        <a:xfrm>
          <a:off x="6188512" y="414137"/>
          <a:ext cx="1404344" cy="842606"/>
        </a:xfrm>
        <a:prstGeom prst="rect">
          <a:avLst/>
        </a:prstGeom>
        <a:solidFill>
          <a:schemeClr val="accent2">
            <a:hueOff val="-298977"/>
            <a:satOff val="-8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Restart</a:t>
          </a:r>
          <a:endParaRPr lang="en-US" sz="1300" kern="1200"/>
        </a:p>
      </dsp:txBody>
      <dsp:txXfrm>
        <a:off x="6188512" y="414137"/>
        <a:ext cx="1404344" cy="842606"/>
      </dsp:txXfrm>
    </dsp:sp>
    <dsp:sp modelId="{5D4C72E0-C01B-4FB8-9F5E-24161DA32B55}">
      <dsp:nvSpPr>
        <dsp:cNvPr id="0" name=""/>
        <dsp:cNvSpPr/>
      </dsp:nvSpPr>
      <dsp:spPr>
        <a:xfrm>
          <a:off x="7733291" y="414137"/>
          <a:ext cx="1404344" cy="842606"/>
        </a:xfrm>
        <a:prstGeom prst="rect">
          <a:avLst/>
        </a:prstGeom>
        <a:solidFill>
          <a:schemeClr val="accent2">
            <a:hueOff val="-373721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Starwars Via Telnet Connection</a:t>
          </a:r>
          <a:endParaRPr lang="en-US" sz="1300" kern="1200"/>
        </a:p>
      </dsp:txBody>
      <dsp:txXfrm>
        <a:off x="7733291" y="414137"/>
        <a:ext cx="1404344" cy="842606"/>
      </dsp:txXfrm>
    </dsp:sp>
    <dsp:sp modelId="{8F9D74FD-ED36-4F30-B0C3-800CBE9C2C68}">
      <dsp:nvSpPr>
        <dsp:cNvPr id="0" name=""/>
        <dsp:cNvSpPr/>
      </dsp:nvSpPr>
      <dsp:spPr>
        <a:xfrm>
          <a:off x="9278070" y="414137"/>
          <a:ext cx="1404344" cy="842606"/>
        </a:xfrm>
        <a:prstGeom prst="rect">
          <a:avLst/>
        </a:prstGeom>
        <a:solidFill>
          <a:schemeClr val="accent2">
            <a:hueOff val="-448465"/>
            <a:satOff val="-125"/>
            <a:lumOff val="2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Chess Via Telnet Connection</a:t>
          </a:r>
          <a:endParaRPr lang="en-US" sz="1300" kern="1200"/>
        </a:p>
      </dsp:txBody>
      <dsp:txXfrm>
        <a:off x="9278070" y="414137"/>
        <a:ext cx="1404344" cy="842606"/>
      </dsp:txXfrm>
    </dsp:sp>
    <dsp:sp modelId="{BCB6FE53-865E-4A18-9062-8202EECBC800}">
      <dsp:nvSpPr>
        <dsp:cNvPr id="0" name=""/>
        <dsp:cNvSpPr/>
      </dsp:nvSpPr>
      <dsp:spPr>
        <a:xfrm>
          <a:off x="9397" y="1397178"/>
          <a:ext cx="1404344" cy="842606"/>
        </a:xfrm>
        <a:prstGeom prst="rect">
          <a:avLst/>
        </a:prstGeom>
        <a:solidFill>
          <a:schemeClr val="accent2">
            <a:hueOff val="-523209"/>
            <a:satOff val="-146"/>
            <a:lumOff val="2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Check the Weather Via Telnet Connection</a:t>
          </a:r>
          <a:endParaRPr lang="en-US" sz="1300" kern="1200"/>
        </a:p>
      </dsp:txBody>
      <dsp:txXfrm>
        <a:off x="9397" y="1397178"/>
        <a:ext cx="1404344" cy="842606"/>
      </dsp:txXfrm>
    </dsp:sp>
    <dsp:sp modelId="{2426F0CF-D600-49C7-9879-C99ED7AAA9C6}">
      <dsp:nvSpPr>
        <dsp:cNvPr id="0" name=""/>
        <dsp:cNvSpPr/>
      </dsp:nvSpPr>
      <dsp:spPr>
        <a:xfrm>
          <a:off x="1554175" y="1397178"/>
          <a:ext cx="1404344" cy="842606"/>
        </a:xfrm>
        <a:prstGeom prst="rect">
          <a:avLst/>
        </a:prstGeom>
        <a:solidFill>
          <a:schemeClr val="accent2">
            <a:hueOff val="-597954"/>
            <a:satOff val="-167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Enable Telnet Client</a:t>
          </a:r>
          <a:endParaRPr lang="en-US" sz="1300" kern="1200"/>
        </a:p>
      </dsp:txBody>
      <dsp:txXfrm>
        <a:off x="1554175" y="1397178"/>
        <a:ext cx="1404344" cy="842606"/>
      </dsp:txXfrm>
    </dsp:sp>
    <dsp:sp modelId="{20EB5C9B-488E-4A39-8301-51B2DD15DE9E}">
      <dsp:nvSpPr>
        <dsp:cNvPr id="0" name=""/>
        <dsp:cNvSpPr/>
      </dsp:nvSpPr>
      <dsp:spPr>
        <a:xfrm>
          <a:off x="3098954" y="1397178"/>
          <a:ext cx="1404344" cy="842606"/>
        </a:xfrm>
        <a:prstGeom prst="rect">
          <a:avLst/>
        </a:prstGeom>
        <a:solidFill>
          <a:schemeClr val="accent2">
            <a:hueOff val="-672698"/>
            <a:satOff val="-188"/>
            <a:lumOff val="3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Start Keylogger 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Stop Keylogger</a:t>
          </a:r>
          <a:endParaRPr lang="en-US" sz="1300" kern="1200"/>
        </a:p>
      </dsp:txBody>
      <dsp:txXfrm>
        <a:off x="3098954" y="1397178"/>
        <a:ext cx="1404344" cy="842606"/>
      </dsp:txXfrm>
    </dsp:sp>
    <dsp:sp modelId="{B7F53474-FCEC-45CF-BAC2-843E0F875808}">
      <dsp:nvSpPr>
        <dsp:cNvPr id="0" name=""/>
        <dsp:cNvSpPr/>
      </dsp:nvSpPr>
      <dsp:spPr>
        <a:xfrm>
          <a:off x="4643733" y="1397178"/>
          <a:ext cx="1404344" cy="842606"/>
        </a:xfrm>
        <a:prstGeom prst="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Keylogs</a:t>
          </a:r>
          <a:endParaRPr lang="en-US" sz="1300" kern="1200"/>
        </a:p>
      </dsp:txBody>
      <dsp:txXfrm>
        <a:off x="4643733" y="1397178"/>
        <a:ext cx="1404344" cy="842606"/>
      </dsp:txXfrm>
    </dsp:sp>
    <dsp:sp modelId="{90801B83-4E44-42C6-8A2C-FE80F6A6D54D}">
      <dsp:nvSpPr>
        <dsp:cNvPr id="0" name=""/>
        <dsp:cNvSpPr/>
      </dsp:nvSpPr>
      <dsp:spPr>
        <a:xfrm>
          <a:off x="6188512" y="1397178"/>
          <a:ext cx="1404344" cy="842606"/>
        </a:xfrm>
        <a:prstGeom prst="rect">
          <a:avLst/>
        </a:prstGeom>
        <a:solidFill>
          <a:schemeClr val="accent2">
            <a:hueOff val="-822186"/>
            <a:satOff val="-230"/>
            <a:lumOff val="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Clipboard Contents</a:t>
          </a:r>
          <a:endParaRPr lang="en-US" sz="1300" kern="1200"/>
        </a:p>
      </dsp:txBody>
      <dsp:txXfrm>
        <a:off x="6188512" y="1397178"/>
        <a:ext cx="1404344" cy="842606"/>
      </dsp:txXfrm>
    </dsp:sp>
    <dsp:sp modelId="{B31F3BC3-95CB-4E83-9C95-EDFAB068303D}">
      <dsp:nvSpPr>
        <dsp:cNvPr id="0" name=""/>
        <dsp:cNvSpPr/>
      </dsp:nvSpPr>
      <dsp:spPr>
        <a:xfrm>
          <a:off x="7733291" y="1397178"/>
          <a:ext cx="1404344" cy="842606"/>
        </a:xfrm>
        <a:prstGeom prst="rect">
          <a:avLst/>
        </a:prstGeom>
        <a:solidFill>
          <a:schemeClr val="accent2">
            <a:hueOff val="-896930"/>
            <a:satOff val="-251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File</a:t>
          </a:r>
          <a:endParaRPr lang="en-US" sz="1300" kern="1200"/>
        </a:p>
      </dsp:txBody>
      <dsp:txXfrm>
        <a:off x="7733291" y="1397178"/>
        <a:ext cx="1404344" cy="842606"/>
      </dsp:txXfrm>
    </dsp:sp>
    <dsp:sp modelId="{9FA8CE40-466A-450D-B4B5-2DDE2F6D028D}">
      <dsp:nvSpPr>
        <dsp:cNvPr id="0" name=""/>
        <dsp:cNvSpPr/>
      </dsp:nvSpPr>
      <dsp:spPr>
        <a:xfrm>
          <a:off x="9278070" y="1397178"/>
          <a:ext cx="1404344" cy="842606"/>
        </a:xfrm>
        <a:prstGeom prst="rect">
          <a:avLst/>
        </a:prstGeom>
        <a:solidFill>
          <a:schemeClr val="accent2">
            <a:hueOff val="-971675"/>
            <a:satOff val="-272"/>
            <a:lumOff val="4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a File / Folder</a:t>
          </a:r>
          <a:endParaRPr lang="en-US" sz="1300" kern="1200"/>
        </a:p>
      </dsp:txBody>
      <dsp:txXfrm>
        <a:off x="9278070" y="1397178"/>
        <a:ext cx="1404344" cy="842606"/>
      </dsp:txXfrm>
    </dsp:sp>
    <dsp:sp modelId="{9B60B611-3DE7-468A-9A9D-AF6A01E105C3}">
      <dsp:nvSpPr>
        <dsp:cNvPr id="0" name=""/>
        <dsp:cNvSpPr/>
      </dsp:nvSpPr>
      <dsp:spPr>
        <a:xfrm>
          <a:off x="9397" y="2380219"/>
          <a:ext cx="1404344" cy="842606"/>
        </a:xfrm>
        <a:prstGeom prst="rect">
          <a:avLst/>
        </a:prstGeom>
        <a:solidFill>
          <a:schemeClr val="accent2">
            <a:hueOff val="-1046419"/>
            <a:satOff val="-293"/>
            <a:lumOff val="4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Obtain information about the target system</a:t>
          </a:r>
          <a:endParaRPr lang="en-US" sz="1300" kern="1200"/>
        </a:p>
      </dsp:txBody>
      <dsp:txXfrm>
        <a:off x="9397" y="2380219"/>
        <a:ext cx="1404344" cy="842606"/>
      </dsp:txXfrm>
    </dsp:sp>
    <dsp:sp modelId="{8098FB81-AB63-47B8-9B0B-CDBEB63A311E}">
      <dsp:nvSpPr>
        <dsp:cNvPr id="0" name=""/>
        <dsp:cNvSpPr/>
      </dsp:nvSpPr>
      <dsp:spPr>
        <a:xfrm>
          <a:off x="1554175" y="2380219"/>
          <a:ext cx="1404344" cy="842606"/>
        </a:xfrm>
        <a:prstGeom prst="rect">
          <a:avLst/>
        </a:prstGeom>
        <a:solidFill>
          <a:schemeClr val="accent2">
            <a:hueOff val="-1121163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Execute a file</a:t>
          </a:r>
          <a:endParaRPr lang="en-US" sz="1300" kern="1200"/>
        </a:p>
      </dsp:txBody>
      <dsp:txXfrm>
        <a:off x="1554175" y="2380219"/>
        <a:ext cx="1404344" cy="842606"/>
      </dsp:txXfrm>
    </dsp:sp>
    <dsp:sp modelId="{2D67FCF8-17A2-46F8-8B9A-0511CCD830CF}">
      <dsp:nvSpPr>
        <dsp:cNvPr id="0" name=""/>
        <dsp:cNvSpPr/>
      </dsp:nvSpPr>
      <dsp:spPr>
        <a:xfrm>
          <a:off x="3098954" y="2380219"/>
          <a:ext cx="1404344" cy="842606"/>
        </a:xfrm>
        <a:prstGeom prst="rect">
          <a:avLst/>
        </a:prstGeom>
        <a:solidFill>
          <a:schemeClr val="accent2">
            <a:hueOff val="-1195907"/>
            <a:satOff val="-334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Screenshot</a:t>
          </a:r>
          <a:endParaRPr lang="en-US" sz="1300" kern="1200"/>
        </a:p>
      </dsp:txBody>
      <dsp:txXfrm>
        <a:off x="3098954" y="2380219"/>
        <a:ext cx="1404344" cy="842606"/>
      </dsp:txXfrm>
    </dsp:sp>
    <dsp:sp modelId="{A8061A9B-7F67-4D5D-B7A5-5AE0D83F3694}">
      <dsp:nvSpPr>
        <dsp:cNvPr id="0" name=""/>
        <dsp:cNvSpPr/>
      </dsp:nvSpPr>
      <dsp:spPr>
        <a:xfrm>
          <a:off x="4643733" y="2380219"/>
          <a:ext cx="1404344" cy="842606"/>
        </a:xfrm>
        <a:prstGeom prst="rect">
          <a:avLst/>
        </a:prstGeom>
        <a:solidFill>
          <a:schemeClr val="accent2">
            <a:hueOff val="-1270651"/>
            <a:satOff val="-355"/>
            <a:lumOff val="5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Series of screenshots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Video</a:t>
          </a:r>
          <a:endParaRPr lang="en-US" sz="1300" kern="1200"/>
        </a:p>
      </dsp:txBody>
      <dsp:txXfrm>
        <a:off x="4643733" y="2380219"/>
        <a:ext cx="1404344" cy="842606"/>
      </dsp:txXfrm>
    </dsp:sp>
    <dsp:sp modelId="{B4356620-7E90-4397-8D00-69493022C982}">
      <dsp:nvSpPr>
        <dsp:cNvPr id="0" name=""/>
        <dsp:cNvSpPr/>
      </dsp:nvSpPr>
      <dsp:spPr>
        <a:xfrm>
          <a:off x="6188512" y="2380219"/>
          <a:ext cx="1404344" cy="842606"/>
        </a:xfrm>
        <a:prstGeom prst="rect">
          <a:avLst/>
        </a:prstGeom>
        <a:solidFill>
          <a:schemeClr val="accent2">
            <a:hueOff val="-1345396"/>
            <a:satOff val="-376"/>
            <a:lumOff val="6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Reverse shell</a:t>
          </a:r>
          <a:endParaRPr lang="en-US" sz="1300" kern="1200"/>
        </a:p>
      </dsp:txBody>
      <dsp:txXfrm>
        <a:off x="6188512" y="2380219"/>
        <a:ext cx="1404344" cy="842606"/>
      </dsp:txXfrm>
    </dsp:sp>
    <dsp:sp modelId="{22C50199-3554-4786-B638-60D50D7219C7}">
      <dsp:nvSpPr>
        <dsp:cNvPr id="0" name=""/>
        <dsp:cNvSpPr/>
      </dsp:nvSpPr>
      <dsp:spPr>
        <a:xfrm>
          <a:off x="7733291" y="2380219"/>
          <a:ext cx="1404344" cy="842606"/>
        </a:xfrm>
        <a:prstGeom prst="rect">
          <a:avLst/>
        </a:prstGeom>
        <a:solidFill>
          <a:schemeClr val="accent2">
            <a:hueOff val="-1420140"/>
            <a:satOff val="-397"/>
            <a:lumOff val="6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an email</a:t>
          </a:r>
          <a:endParaRPr lang="en-US" sz="1300" kern="1200"/>
        </a:p>
      </dsp:txBody>
      <dsp:txXfrm>
        <a:off x="7733291" y="2380219"/>
        <a:ext cx="1404344" cy="842606"/>
      </dsp:txXfrm>
    </dsp:sp>
    <dsp:sp modelId="{92916D6B-9C7C-4784-9EEA-B87AB9E2AB56}">
      <dsp:nvSpPr>
        <dsp:cNvPr id="0" name=""/>
        <dsp:cNvSpPr/>
      </dsp:nvSpPr>
      <dsp:spPr>
        <a:xfrm>
          <a:off x="9278070" y="2380219"/>
          <a:ext cx="1404344" cy="842606"/>
        </a:xfrm>
        <a:prstGeom prst="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Auto emailer – start /stop</a:t>
          </a:r>
          <a:endParaRPr lang="en-US" sz="1300" kern="1200"/>
        </a:p>
      </dsp:txBody>
      <dsp:txXfrm>
        <a:off x="9278070" y="2380219"/>
        <a:ext cx="1404344" cy="84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9CCFC-7E4D-4EC9-BC3D-C3277E73D7D5}">
      <dsp:nvSpPr>
        <dsp:cNvPr id="0" name=""/>
        <dsp:cNvSpPr/>
      </dsp:nvSpPr>
      <dsp:spPr>
        <a:xfrm>
          <a:off x="4406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Presentation structure</a:t>
          </a:r>
          <a:endParaRPr lang="en-US" sz="2300" kern="1200"/>
        </a:p>
      </dsp:txBody>
      <dsp:txXfrm>
        <a:off x="440619" y="1708"/>
        <a:ext cx="1816772" cy="1090063"/>
      </dsp:txXfrm>
    </dsp:sp>
    <dsp:sp modelId="{39176E14-D728-407F-90B0-5D3142F61EE5}">
      <dsp:nvSpPr>
        <dsp:cNvPr id="0" name=""/>
        <dsp:cNvSpPr/>
      </dsp:nvSpPr>
      <dsp:spPr>
        <a:xfrm>
          <a:off x="24390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order</a:t>
          </a:r>
          <a:endParaRPr lang="en-US" sz="2300" kern="1200"/>
        </a:p>
      </dsp:txBody>
      <dsp:txXfrm>
        <a:off x="2439069" y="1708"/>
        <a:ext cx="1816772" cy="1090063"/>
      </dsp:txXfrm>
    </dsp:sp>
    <dsp:sp modelId="{424806AB-B2AA-4F49-877B-F3122EC367D1}">
      <dsp:nvSpPr>
        <dsp:cNvPr id="0" name=""/>
        <dsp:cNvSpPr/>
      </dsp:nvSpPr>
      <dsp:spPr>
        <a:xfrm>
          <a:off x="44375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balance</a:t>
          </a:r>
          <a:endParaRPr lang="en-US" sz="2300" kern="1200"/>
        </a:p>
      </dsp:txBody>
      <dsp:txXfrm>
        <a:off x="4437519" y="1708"/>
        <a:ext cx="1816772" cy="1090063"/>
      </dsp:txXfrm>
    </dsp:sp>
    <dsp:sp modelId="{F0D54988-0732-47A9-8B47-9222BEDBED1E}">
      <dsp:nvSpPr>
        <dsp:cNvPr id="0" name=""/>
        <dsp:cNvSpPr/>
      </dsp:nvSpPr>
      <dsp:spPr>
        <a:xfrm>
          <a:off x="64359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Content distribution</a:t>
          </a:r>
          <a:endParaRPr lang="en-US" sz="2300" kern="1200"/>
        </a:p>
      </dsp:txBody>
      <dsp:txXfrm>
        <a:off x="6435969" y="1708"/>
        <a:ext cx="1816772" cy="1090063"/>
      </dsp:txXfrm>
    </dsp:sp>
    <dsp:sp modelId="{5E3B45F6-CABC-4698-A04E-AA4BAC2D2A0F}">
      <dsp:nvSpPr>
        <dsp:cNvPr id="0" name=""/>
        <dsp:cNvSpPr/>
      </dsp:nvSpPr>
      <dsp:spPr>
        <a:xfrm>
          <a:off x="843441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Planning</a:t>
          </a:r>
          <a:endParaRPr lang="en-US" sz="2300" kern="1200"/>
        </a:p>
      </dsp:txBody>
      <dsp:txXfrm>
        <a:off x="8434419" y="1708"/>
        <a:ext cx="1816772" cy="1090063"/>
      </dsp:txXfrm>
    </dsp:sp>
    <dsp:sp modelId="{809A114C-D1AA-4B71-A7FD-6F8AF5820B78}">
      <dsp:nvSpPr>
        <dsp:cNvPr id="0" name=""/>
        <dsp:cNvSpPr/>
      </dsp:nvSpPr>
      <dsp:spPr>
        <a:xfrm>
          <a:off x="4406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Problem definition / objectives</a:t>
          </a:r>
          <a:endParaRPr lang="en-US" sz="2300" kern="1200"/>
        </a:p>
      </dsp:txBody>
      <dsp:txXfrm>
        <a:off x="440619" y="1273449"/>
        <a:ext cx="1816772" cy="1090063"/>
      </dsp:txXfrm>
    </dsp:sp>
    <dsp:sp modelId="{CB410FEA-6777-4511-A190-E1F36EB99DEC}">
      <dsp:nvSpPr>
        <dsp:cNvPr id="0" name=""/>
        <dsp:cNvSpPr/>
      </dsp:nvSpPr>
      <dsp:spPr>
        <a:xfrm>
          <a:off x="24390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Results </a:t>
          </a:r>
          <a:endParaRPr lang="en-US" sz="2300" kern="1200"/>
        </a:p>
      </dsp:txBody>
      <dsp:txXfrm>
        <a:off x="2439069" y="1273449"/>
        <a:ext cx="1816772" cy="1090063"/>
      </dsp:txXfrm>
    </dsp:sp>
    <dsp:sp modelId="{6F1CE912-E161-49A9-B237-77BCD0D5F05E}">
      <dsp:nvSpPr>
        <dsp:cNvPr id="0" name=""/>
        <dsp:cNvSpPr/>
      </dsp:nvSpPr>
      <dsp:spPr>
        <a:xfrm>
          <a:off x="44375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Conclusions</a:t>
          </a:r>
          <a:endParaRPr lang="en-US" sz="2300" kern="1200"/>
        </a:p>
      </dsp:txBody>
      <dsp:txXfrm>
        <a:off x="4437519" y="1273449"/>
        <a:ext cx="1816772" cy="1090063"/>
      </dsp:txXfrm>
    </dsp:sp>
    <dsp:sp modelId="{EC906005-122D-42BC-BA7B-CCF274618FED}">
      <dsp:nvSpPr>
        <dsp:cNvPr id="0" name=""/>
        <dsp:cNvSpPr/>
      </dsp:nvSpPr>
      <dsp:spPr>
        <a:xfrm>
          <a:off x="64359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Length</a:t>
          </a:r>
          <a:endParaRPr lang="en-US" sz="2300" kern="1200"/>
        </a:p>
      </dsp:txBody>
      <dsp:txXfrm>
        <a:off x="6435969" y="1273449"/>
        <a:ext cx="1816772" cy="1090063"/>
      </dsp:txXfrm>
    </dsp:sp>
    <dsp:sp modelId="{F1757979-EAB2-4B0E-89E3-5771D1CA9D3F}">
      <dsp:nvSpPr>
        <dsp:cNvPr id="0" name=""/>
        <dsp:cNvSpPr/>
      </dsp:nvSpPr>
      <dsp:spPr>
        <a:xfrm>
          <a:off x="843441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Citations</a:t>
          </a:r>
          <a:endParaRPr lang="en-US" sz="2300" kern="1200"/>
        </a:p>
      </dsp:txBody>
      <dsp:txXfrm>
        <a:off x="8434419" y="1273449"/>
        <a:ext cx="1816772" cy="1090063"/>
      </dsp:txXfrm>
    </dsp:sp>
    <dsp:sp modelId="{AEE2B02B-DDF0-470B-BC3F-DFB0C22699CB}">
      <dsp:nvSpPr>
        <dsp:cNvPr id="0" name=""/>
        <dsp:cNvSpPr/>
      </dsp:nvSpPr>
      <dsp:spPr>
        <a:xfrm>
          <a:off x="3438294" y="2545190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Process</a:t>
          </a:r>
          <a:endParaRPr lang="en-US" sz="2300" kern="1200"/>
        </a:p>
      </dsp:txBody>
      <dsp:txXfrm>
        <a:off x="3438294" y="2545190"/>
        <a:ext cx="1816772" cy="1090063"/>
      </dsp:txXfrm>
    </dsp:sp>
    <dsp:sp modelId="{B95D7028-B829-4C65-88D7-833A74A7CDED}">
      <dsp:nvSpPr>
        <dsp:cNvPr id="0" name=""/>
        <dsp:cNvSpPr/>
      </dsp:nvSpPr>
      <dsp:spPr>
        <a:xfrm>
          <a:off x="5436744" y="2545190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Self reflection</a:t>
          </a:r>
          <a:endParaRPr lang="en-US" sz="2300" kern="1200"/>
        </a:p>
      </dsp:txBody>
      <dsp:txXfrm>
        <a:off x="5436744" y="2545190"/>
        <a:ext cx="1816772" cy="1090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B5FFC-2E65-4E25-96F0-40621B7B220C}">
      <dsp:nvSpPr>
        <dsp:cNvPr id="0" name=""/>
        <dsp:cNvSpPr/>
      </dsp:nvSpPr>
      <dsp:spPr>
        <a:xfrm>
          <a:off x="0" y="44699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9770-A9E3-4ED8-862B-990D72ABD588}">
      <dsp:nvSpPr>
        <dsp:cNvPr id="0" name=""/>
        <dsp:cNvSpPr/>
      </dsp:nvSpPr>
      <dsp:spPr>
        <a:xfrm>
          <a:off x="308597" y="92750"/>
          <a:ext cx="432036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Clear scope</a:t>
          </a:r>
          <a:endParaRPr lang="en-US" sz="2400" kern="1200"/>
        </a:p>
      </dsp:txBody>
      <dsp:txXfrm>
        <a:off x="343182" y="127335"/>
        <a:ext cx="4251193" cy="639310"/>
      </dsp:txXfrm>
    </dsp:sp>
    <dsp:sp modelId="{C0C6B874-1946-46CF-87A4-0984B2601CD9}">
      <dsp:nvSpPr>
        <dsp:cNvPr id="0" name=""/>
        <dsp:cNvSpPr/>
      </dsp:nvSpPr>
      <dsp:spPr>
        <a:xfrm>
          <a:off x="0" y="153563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721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95B45-35A0-4505-A0BF-533915B0179F}">
      <dsp:nvSpPr>
        <dsp:cNvPr id="0" name=""/>
        <dsp:cNvSpPr/>
      </dsp:nvSpPr>
      <dsp:spPr>
        <a:xfrm>
          <a:off x="308597" y="1181390"/>
          <a:ext cx="4320363" cy="708480"/>
        </a:xfrm>
        <a:prstGeom prst="roundRect">
          <a:avLst/>
        </a:prstGeom>
        <a:solidFill>
          <a:schemeClr val="accent2">
            <a:hueOff val="-373721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Purpose of the application / program</a:t>
          </a:r>
          <a:endParaRPr lang="en-US" sz="2400" kern="1200"/>
        </a:p>
      </dsp:txBody>
      <dsp:txXfrm>
        <a:off x="343182" y="1215975"/>
        <a:ext cx="4251193" cy="639310"/>
      </dsp:txXfrm>
    </dsp:sp>
    <dsp:sp modelId="{03E0C591-0A3D-4978-9AD5-F8C126381B43}">
      <dsp:nvSpPr>
        <dsp:cNvPr id="0" name=""/>
        <dsp:cNvSpPr/>
      </dsp:nvSpPr>
      <dsp:spPr>
        <a:xfrm>
          <a:off x="0" y="262427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7442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2421-E306-4262-B828-C0471794964B}">
      <dsp:nvSpPr>
        <dsp:cNvPr id="0" name=""/>
        <dsp:cNvSpPr/>
      </dsp:nvSpPr>
      <dsp:spPr>
        <a:xfrm>
          <a:off x="308597" y="2270030"/>
          <a:ext cx="4320363" cy="708480"/>
        </a:xfrm>
        <a:prstGeom prst="round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Logical navigation </a:t>
          </a:r>
          <a:endParaRPr lang="en-US" sz="2400" kern="1200"/>
        </a:p>
      </dsp:txBody>
      <dsp:txXfrm>
        <a:off x="343182" y="2304615"/>
        <a:ext cx="4251193" cy="639310"/>
      </dsp:txXfrm>
    </dsp:sp>
    <dsp:sp modelId="{16085A47-0E04-4065-BD18-4E2697434B31}">
      <dsp:nvSpPr>
        <dsp:cNvPr id="0" name=""/>
        <dsp:cNvSpPr/>
      </dsp:nvSpPr>
      <dsp:spPr>
        <a:xfrm>
          <a:off x="0" y="371290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21163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57043-3C09-49F0-9E62-E7381BCD754B}">
      <dsp:nvSpPr>
        <dsp:cNvPr id="0" name=""/>
        <dsp:cNvSpPr/>
      </dsp:nvSpPr>
      <dsp:spPr>
        <a:xfrm>
          <a:off x="308597" y="3358670"/>
          <a:ext cx="4320363" cy="708480"/>
        </a:xfrm>
        <a:prstGeom prst="roundRect">
          <a:avLst/>
        </a:prstGeom>
        <a:solidFill>
          <a:schemeClr val="accent2">
            <a:hueOff val="-1121163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Clarity of explanation</a:t>
          </a:r>
          <a:endParaRPr lang="en-US" sz="2400" kern="1200"/>
        </a:p>
      </dsp:txBody>
      <dsp:txXfrm>
        <a:off x="343182" y="3393255"/>
        <a:ext cx="4251193" cy="639310"/>
      </dsp:txXfrm>
    </dsp:sp>
    <dsp:sp modelId="{3FA9D52C-71DB-4E38-ABD4-7CBBB6F8FE79}">
      <dsp:nvSpPr>
        <dsp:cNvPr id="0" name=""/>
        <dsp:cNvSpPr/>
      </dsp:nvSpPr>
      <dsp:spPr>
        <a:xfrm>
          <a:off x="0" y="480154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4884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4290-34E1-40ED-9D56-E21385A70C2C}">
      <dsp:nvSpPr>
        <dsp:cNvPr id="0" name=""/>
        <dsp:cNvSpPr/>
      </dsp:nvSpPr>
      <dsp:spPr>
        <a:xfrm>
          <a:off x="308597" y="4447309"/>
          <a:ext cx="4320363" cy="708480"/>
        </a:xfrm>
        <a:prstGeom prst="round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Innovative functions and features</a:t>
          </a:r>
          <a:endParaRPr lang="en-US" sz="2400" kern="1200"/>
        </a:p>
      </dsp:txBody>
      <dsp:txXfrm>
        <a:off x="343182" y="4481894"/>
        <a:ext cx="4251193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51A0F-C295-4683-A039-CAFF7450DE80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8CAA-7ABB-4B2D-951C-BC4D5E326F3B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72596-21C5-4DA8-97D8-5C7CC925A65C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Results correctness toward the intended purpose</a:t>
          </a:r>
          <a:endParaRPr lang="en-US" sz="1900" kern="1200"/>
        </a:p>
      </dsp:txBody>
      <dsp:txXfrm>
        <a:off x="875496" y="1778"/>
        <a:ext cx="5296451" cy="758005"/>
      </dsp:txXfrm>
    </dsp:sp>
    <dsp:sp modelId="{B6BECA7A-CF3E-4160-86B6-8991A30265C7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73F5D-2A50-4B6F-8752-9FB19D137B16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32D00-262A-49E2-9C95-3468A3A3F7E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Appropriate UI </a:t>
          </a:r>
          <a:endParaRPr lang="en-US" sz="1900" kern="1200"/>
        </a:p>
      </dsp:txBody>
      <dsp:txXfrm>
        <a:off x="875496" y="949286"/>
        <a:ext cx="5296451" cy="758005"/>
      </dsp:txXfrm>
    </dsp:sp>
    <dsp:sp modelId="{AD33D752-F8D7-49FD-8767-172E6399A511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07229-3DB1-4AFB-A29B-DB9E799F21A7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5F2F9-4416-4060-A36E-5BE5200E3073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Visualisation</a:t>
          </a:r>
          <a:endParaRPr lang="en-US" sz="1900" kern="1200"/>
        </a:p>
      </dsp:txBody>
      <dsp:txXfrm>
        <a:off x="875496" y="1896793"/>
        <a:ext cx="5296451" cy="758005"/>
      </dsp:txXfrm>
    </dsp:sp>
    <dsp:sp modelId="{9B8D8884-4AF1-4539-93C1-D6073F95B33E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0D3A2-C68B-4619-A55D-F89E25DE4719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571E-A779-4C5D-A119-A0E3F7E169BC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Algorithms</a:t>
          </a:r>
          <a:endParaRPr lang="en-US" sz="1900" kern="1200"/>
        </a:p>
      </dsp:txBody>
      <dsp:txXfrm>
        <a:off x="875496" y="2844300"/>
        <a:ext cx="5296451" cy="758005"/>
      </dsp:txXfrm>
    </dsp:sp>
    <dsp:sp modelId="{904834E0-4B87-4FEC-BF01-A1BD3137C4FA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996FD-CDA0-49A2-BE82-6B9CE4586AF5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45D7-D9A4-4C20-8F9F-5511E1BFADD7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Reliability </a:t>
          </a:r>
          <a:endParaRPr lang="en-US" sz="1900" kern="1200"/>
        </a:p>
      </dsp:txBody>
      <dsp:txXfrm>
        <a:off x="875496" y="3791808"/>
        <a:ext cx="5296451" cy="758005"/>
      </dsp:txXfrm>
    </dsp:sp>
    <dsp:sp modelId="{601E0FA5-3C41-4273-973B-B78BCF182EF7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9DDC0-5856-4776-93C3-C46C25A2B25E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C9CD-005F-467A-AC13-0CAB6840D549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Completeness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1AE1-20EB-4F83-ADE7-A34D4BB0A23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420-57E4-4CBD-B111-C30E75CF393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F402-9908-4EA1-8441-8E1B81FC91CC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13ED-4178-4785-ABEF-6B54E12DFF1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B6A-D51A-4BA5-83D5-75D9FBBB3E7A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CD2-4AC5-4D9D-AA27-B5AD362C5D8B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AD5A-596E-46EB-83D5-A32D7A3B2B4F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3C3-EC8A-4B86-9579-EA0EC2AC2B5E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2EB-DBF9-44C5-B6AB-FB36223BE052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B082-C013-429A-8466-086E9A059F3B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D5-F296-4D3C-BCAC-5F529DB33829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B77AA94-7055-41CB-877B-CB0E4DC01E53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fif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17/most-popular-programming-languag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codingdojo.com/blog/top-7-programming-languag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2D6-BAC9-48BB-A553-972254B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D755D-40D2-4105-A2B3-00C193E1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604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effort into aesthetics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emphasis placed on the Virtuous style software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research into RDP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Desktop Protocols</a:t>
            </a:r>
          </a:p>
          <a:p>
            <a:pPr lvl="2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support for other operating systems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EVEN MORE FUNCTIONALITY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A1FB-1D2C-4555-899C-6DFDAC5B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1332238" cy="365125"/>
          </a:xfrm>
        </p:spPr>
        <p:txBody>
          <a:bodyPr/>
          <a:lstStyle/>
          <a:p>
            <a:r>
              <a:rPr lang="en-GB" dirty="0"/>
              <a:t>I would have also liked to have done more research into the delivery of the system; however, this would require much hardware and tools which were not accessible due to the COVID-19 Pandemic.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099D2E-F1FF-4A7E-AA46-AC61CC07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0"/>
            <a:ext cx="2676401" cy="193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607611"/>
            <a:ext cx="10691265" cy="1371030"/>
          </a:xfrm>
        </p:spPr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R. U. Hacking?  Society  President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Berkshire Early Careers Advocate</a:t>
            </a:r>
          </a:p>
          <a:p>
            <a:r>
              <a:rPr lang="en-GB" dirty="0"/>
              <a:t>BCS Open Source Specialist Group – Young Representative</a:t>
            </a:r>
          </a:p>
          <a:p>
            <a:r>
              <a:rPr lang="en-GB" dirty="0"/>
              <a:t>On track for BSc(Hons) Computer Science – First Class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2E0993-F66E-421C-9DB4-747315A2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2293126"/>
            <a:ext cx="4857866" cy="4526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06B6-3176-42E0-9DB9-D702CC6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1488-31F3-49BD-8DCA-0486B2D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36E2-09A0-4A04-9B4F-03574114EFFC}"/>
              </a:ext>
            </a:extLst>
          </p:cNvPr>
          <p:cNvSpPr txBox="1"/>
          <p:nvPr/>
        </p:nvSpPr>
        <p:spPr>
          <a:xfrm>
            <a:off x="636809" y="2513778"/>
            <a:ext cx="68067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RAT : Remote Access Trojan / Remote Administration Tool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TCP :  Transmission Control Protocol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UDP : User Datagram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OOP : Object Oriented Programming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OOD : Object Oriented Design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FTP : File Transfer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UI :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GUI : Graphical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RDP : Remote Desktop Protocol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3F79-C24F-4153-84AF-AF31D95A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Checklist: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3000-2332-4796-BA24-81C9B697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Approx</a:t>
            </a:r>
            <a:r>
              <a:rPr lang="en-GB" dirty="0"/>
              <a:t> 10 slides: MAX 10 MINS</a:t>
            </a:r>
          </a:p>
          <a:p>
            <a:pPr lvl="1"/>
            <a:r>
              <a:rPr lang="en-GB" dirty="0"/>
              <a:t>Project &amp; Project Process</a:t>
            </a:r>
          </a:p>
          <a:p>
            <a:pPr lvl="1"/>
            <a:r>
              <a:rPr lang="en-GB" dirty="0"/>
              <a:t>Demonstration of application / program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6D407-C546-46AF-AA62-6014C103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28A4-5359-4296-8BB2-5FE52EF3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/>
              <a:t>Structure  &amp; Content Quality </a:t>
            </a:r>
            <a:endParaRPr lang="en-GB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99C340-B9C7-4DB3-909F-3998E54E2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89601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D703C-A906-48FF-A841-0503F233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BFDE-AC43-4CC1-957A-7257610D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Technical 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9BA02-C8DC-428E-A77B-3647F8BDA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9914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4AE8-4C83-470A-B2B8-6C276C1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FDC1-E583-416A-B349-C8A6796F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Functionality &amp; performance</a:t>
            </a:r>
            <a:br>
              <a:rPr lang="en-GB" dirty="0"/>
            </a:b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D6645-20B8-4A1D-9E48-D80821004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1695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10DC1-ED9B-4886-AF02-2CA85C51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49C4-422C-4D61-B778-AD44EA5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 fontScale="90000"/>
          </a:bodyPr>
          <a:lstStyle/>
          <a:p>
            <a:r>
              <a:rPr lang="en-GB" dirty="0"/>
              <a:t>The generated executables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DFE2-5B42-4903-81EE-BACE04B9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r="11454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4B02-5D16-49BC-9F9E-3566DB5B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599"/>
            <a:ext cx="6005933" cy="398637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PyInstaller</a:t>
            </a:r>
            <a:r>
              <a:rPr lang="en-GB" dirty="0"/>
              <a:t> used to generate a packaged executable</a:t>
            </a:r>
          </a:p>
          <a:p>
            <a:r>
              <a:rPr lang="en-GB" dirty="0"/>
              <a:t>Executable then taken from maze game</a:t>
            </a:r>
          </a:p>
          <a:p>
            <a:r>
              <a:rPr lang="en-GB" dirty="0"/>
              <a:t>Create a script which launches the front program(Maze) and a threaded daemon for the client side of the RAT</a:t>
            </a:r>
          </a:p>
          <a:p>
            <a:r>
              <a:rPr lang="en-GB" dirty="0"/>
              <a:t>Create an executable from this script.</a:t>
            </a:r>
          </a:p>
          <a:p>
            <a:r>
              <a:rPr lang="en-GB" dirty="0"/>
              <a:t>All 3 executables needed on client device.</a:t>
            </a:r>
          </a:p>
          <a:p>
            <a:r>
              <a:rPr lang="en-GB" dirty="0"/>
              <a:t>Need to be in designated file paths specified in launcher.py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0700-F6CB-4402-823C-36D1FD0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3051-349E-4DAB-819A-54BD4D45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AEBA-DA51-4A08-9DD8-DAAC01B7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5A02-25FD-4E1B-A186-24836EA2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DCEA-BE56-4701-B7F7-B23217C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808-27D7-46D6-871B-F86C0A50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A6C2-516B-4F27-98A1-9E2B1F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B36D-ECA5-41AA-8804-7898ED86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" y="766618"/>
            <a:ext cx="11717515" cy="500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7BB15-59B9-4912-801C-56B5FD8A1CB6}"/>
              </a:ext>
            </a:extLst>
          </p:cNvPr>
          <p:cNvSpPr txBox="1"/>
          <p:nvPr/>
        </p:nvSpPr>
        <p:spPr>
          <a:xfrm>
            <a:off x="700635" y="6243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https://www.virusradar.com/en/glossary/backdoor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807-A54B-4FDF-B8EF-FB4A963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310D-62A0-4FDE-A861-E6AC8C2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BAA3-5BC9-45A8-B143-5CE46C6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General Considerations for Rats: </a:t>
            </a:r>
            <a:br>
              <a:rPr lang="en-GB" sz="3700"/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52430-B731-4EAA-A1D1-FA92DA1B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322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45C4B-CE29-4DFB-B342-E888784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D661E-F421-4665-A60F-06B29B0A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069" r="4905" b="2074"/>
          <a:stretch/>
        </p:blipFill>
        <p:spPr>
          <a:xfrm>
            <a:off x="7844588" y="3405542"/>
            <a:ext cx="4236097" cy="337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8659D-D085-4891-8200-37DF49F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784159"/>
            <a:ext cx="10691265" cy="1371030"/>
          </a:xfrm>
        </p:spPr>
        <p:txBody>
          <a:bodyPr/>
          <a:lstStyle/>
          <a:p>
            <a:r>
              <a:rPr lang="en-GB" dirty="0"/>
              <a:t>Python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F61-46D4-40D3-B4CA-76C5A97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9" y="1499937"/>
            <a:ext cx="7325225" cy="41015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Python 2 is now deprecated.</a:t>
            </a:r>
          </a:p>
          <a:p>
            <a:r>
              <a:rPr lang="en-GB" dirty="0"/>
              <a:t>Cross-Compatibility :Compatible with all major Platforms and Systems</a:t>
            </a:r>
          </a:p>
          <a:p>
            <a:r>
              <a:rPr lang="en-GB" dirty="0"/>
              <a:t>Robust Standard Library</a:t>
            </a:r>
          </a:p>
          <a:p>
            <a:r>
              <a:rPr lang="en-GB" dirty="0"/>
              <a:t>Depth of open-source frameworks, Extended libraries, community support</a:t>
            </a:r>
          </a:p>
          <a:p>
            <a:r>
              <a:rPr lang="en-GB" dirty="0"/>
              <a:t>Effective in the IoT sphere</a:t>
            </a:r>
          </a:p>
          <a:p>
            <a:r>
              <a:rPr lang="en-GB" dirty="0"/>
              <a:t>Tried &amp; Tested Scalability </a:t>
            </a:r>
          </a:p>
          <a:p>
            <a:r>
              <a:rPr lang="en-GB" dirty="0"/>
              <a:t>Python is a desired Language in the workplace – so this will be a good project to demo</a:t>
            </a:r>
          </a:p>
          <a:p>
            <a:r>
              <a:rPr lang="en-GB" dirty="0"/>
              <a:t>Gaining popularity faster than ever</a:t>
            </a:r>
          </a:p>
          <a:p>
            <a:r>
              <a:rPr lang="en-GB" dirty="0"/>
              <a:t>Fairly confident in this language but looking to develop skills further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490-C43A-46FC-BAF5-EF4CE81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6760238" cy="365125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GB" sz="1050" dirty="0">
                <a:hlinkClick r:id="rId3"/>
              </a:rPr>
              <a:t>https://www.statista.com/chart/21017/most-popular-programming-languages/</a:t>
            </a:r>
            <a:endParaRPr lang="en-GB" sz="1050" dirty="0"/>
          </a:p>
          <a:p>
            <a:pPr lvl="2">
              <a:lnSpc>
                <a:spcPct val="110000"/>
              </a:lnSpc>
            </a:pPr>
            <a:r>
              <a:rPr lang="en-GB" sz="1050" dirty="0">
                <a:hlinkClick r:id="rId4"/>
              </a:rPr>
              <a:t>https://www.codingdojo.com/blog/top-7-programming-languages</a:t>
            </a:r>
            <a:endParaRPr lang="en-GB" sz="1050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1A02D4-2094-4FB4-8146-1CA07A6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32" y="74669"/>
            <a:ext cx="2863273" cy="39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 dirty="0"/>
              <a:t>My Rat: The Crucial Decisions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553" y="1318931"/>
            <a:ext cx="4769598" cy="2418876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Using the Python Socket module as an interface to the Berkeley Sockets API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TCP Sockets 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Reliable: Dropper Packets retransmitted – no data lost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In-order: Data is read in the order it was written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300" dirty="0"/>
              <a:t>UDP Does not share there properties and thus would not be appropriate. 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FF0-A54B-4188-A23B-3E6B52E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1371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https://en.wikipedia.org/wiki/Berkeley_sockets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E2A4-18F9-40C7-A450-5D33920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4" y="2077580"/>
            <a:ext cx="3188207" cy="359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4E7D7-607B-4EB2-A3C3-34D9678CC1A2}"/>
              </a:ext>
            </a:extLst>
          </p:cNvPr>
          <p:cNvSpPr txBox="1"/>
          <p:nvPr/>
        </p:nvSpPr>
        <p:spPr>
          <a:xfrm>
            <a:off x="4637553" y="3808005"/>
            <a:ext cx="659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has been developed on Windows 10  </a:t>
            </a:r>
          </a:p>
          <a:p>
            <a:r>
              <a:rPr lang="en-GB" dirty="0"/>
              <a:t>Mainly for use on Windows 10  </a:t>
            </a:r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Current Functionality: </a:t>
            </a:r>
            <a:br>
              <a:rPr lang="en-GB" sz="3700" dirty="0"/>
            </a:br>
            <a:endParaRPr lang="en-GB" sz="3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AE9E8D0-6781-45CF-8E03-D9BAFA29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36" y="990483"/>
            <a:ext cx="401531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.Switcher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msgbox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.systemmsg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"-msg"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"-shutdown"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shutdownM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"-restart"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EpIV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.playstarwars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"-chess"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.playchess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"-weather"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.weather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"-telnet"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.enableTN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KLstart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#"-KLend":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self.stopKeyLogger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getLogs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.getKeyLogs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getcb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.getClipBoard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Frecv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.filereceive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.getTargetInfo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"-exe"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.exePy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.screenshot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"-vid"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.vidByFrames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"-shell"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.cmdctrl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"-email"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dailymail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.startEmailthread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endmailer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.stopEmailThread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6C263F-3D10-4F8A-B0D1-3F10615FB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33502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2BDA4D-673A-4E68-B83F-0F032BE69523}"/>
              </a:ext>
            </a:extLst>
          </p:cNvPr>
          <p:cNvSpPr/>
          <p:nvPr/>
        </p:nvSpPr>
        <p:spPr>
          <a:xfrm>
            <a:off x="800100" y="1577132"/>
            <a:ext cx="6367318" cy="83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Design Methodology offers easy expansion and advancements.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4696-F980-471F-A007-F709042A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Many of these will be demonstrated in the demo video. </a:t>
            </a:r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1018</Words>
  <Application>Microsoft Office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Calisto MT</vt:lpstr>
      <vt:lpstr>JetBrains Mono</vt:lpstr>
      <vt:lpstr>PT Sans Narrow</vt:lpstr>
      <vt:lpstr>Univers Condensed</vt:lpstr>
      <vt:lpstr>Wingdings</vt:lpstr>
      <vt:lpstr>ChronicleVTI</vt:lpstr>
      <vt:lpstr>“Investigating the Parallels between using a RAT-Style Software for Malicious purposes and virtuous intent”</vt:lpstr>
      <vt:lpstr>What is a Rat?   </vt:lpstr>
      <vt:lpstr>PowerPoint Presentation</vt:lpstr>
      <vt:lpstr>How are RATs used?  </vt:lpstr>
      <vt:lpstr>Examples: </vt:lpstr>
      <vt:lpstr>General Considerations for Rats:  </vt:lpstr>
      <vt:lpstr>Python 3:</vt:lpstr>
      <vt:lpstr>My Rat: The Crucial Decisions</vt:lpstr>
      <vt:lpstr>Current Functionality:  </vt:lpstr>
      <vt:lpstr>What needs to be discussed:  </vt:lpstr>
      <vt:lpstr>Future Functionality &amp; Ideas:</vt:lpstr>
      <vt:lpstr>Who am i?  </vt:lpstr>
      <vt:lpstr>Glossary &amp; Terms:</vt:lpstr>
      <vt:lpstr>Presentation Checklist:</vt:lpstr>
      <vt:lpstr>Structure  &amp; Content Quality </vt:lpstr>
      <vt:lpstr>Technical content</vt:lpstr>
      <vt:lpstr>Functionality &amp; performance </vt:lpstr>
      <vt:lpstr>The generated executables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49</cp:revision>
  <dcterms:created xsi:type="dcterms:W3CDTF">2021-02-06T21:53:32Z</dcterms:created>
  <dcterms:modified xsi:type="dcterms:W3CDTF">2021-04-15T22:15:04Z</dcterms:modified>
</cp:coreProperties>
</file>