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9"/>
  </p:notesMasterIdLst>
  <p:sldIdLst>
    <p:sldId id="256" r:id="rId2"/>
    <p:sldId id="257" r:id="rId3"/>
    <p:sldId id="258" r:id="rId4"/>
    <p:sldId id="275" r:id="rId5"/>
    <p:sldId id="270" r:id="rId6"/>
    <p:sldId id="260" r:id="rId7"/>
    <p:sldId id="278" r:id="rId8"/>
    <p:sldId id="259" r:id="rId9"/>
    <p:sldId id="280" r:id="rId10"/>
    <p:sldId id="281" r:id="rId11"/>
    <p:sldId id="261" r:id="rId12"/>
    <p:sldId id="288" r:id="rId13"/>
    <p:sldId id="286" r:id="rId14"/>
    <p:sldId id="289" r:id="rId15"/>
    <p:sldId id="287" r:id="rId16"/>
    <p:sldId id="283" r:id="rId17"/>
    <p:sldId id="282" r:id="rId18"/>
    <p:sldId id="276" r:id="rId19"/>
    <p:sldId id="284" r:id="rId20"/>
    <p:sldId id="285" r:id="rId21"/>
    <p:sldId id="294" r:id="rId22"/>
    <p:sldId id="266" r:id="rId23"/>
    <p:sldId id="290" r:id="rId24"/>
    <p:sldId id="269" r:id="rId25"/>
    <p:sldId id="279" r:id="rId26"/>
    <p:sldId id="265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C6657-217C-43E9-A1A3-98F6075C84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81D510-6D20-4969-9617-5B6CC293D4F2}">
      <dgm:prSet/>
      <dgm:spPr/>
      <dgm:t>
        <a:bodyPr/>
        <a:lstStyle/>
        <a:p>
          <a:pPr>
            <a:defRPr cap="all"/>
          </a:pPr>
          <a:r>
            <a:rPr lang="en-GB"/>
            <a:t>Language: </a:t>
          </a:r>
          <a:endParaRPr lang="en-US"/>
        </a:p>
      </dgm:t>
    </dgm:pt>
    <dgm:pt modelId="{A83BFFB7-7B46-4C1E-93E6-98791580FF5F}" type="parTrans" cxnId="{30F7F172-2AFE-4653-9182-8F12890DF67A}">
      <dgm:prSet/>
      <dgm:spPr/>
      <dgm:t>
        <a:bodyPr/>
        <a:lstStyle/>
        <a:p>
          <a:endParaRPr lang="en-US"/>
        </a:p>
      </dgm:t>
    </dgm:pt>
    <dgm:pt modelId="{1056A64B-E855-4308-B186-B7693C8C9F10}" type="sibTrans" cxnId="{30F7F172-2AFE-4653-9182-8F12890DF67A}">
      <dgm:prSet/>
      <dgm:spPr/>
      <dgm:t>
        <a:bodyPr/>
        <a:lstStyle/>
        <a:p>
          <a:endParaRPr lang="en-US"/>
        </a:p>
      </dgm:t>
    </dgm:pt>
    <dgm:pt modelId="{BD1525DA-3C20-4B46-9E83-6047D6FE1826}">
      <dgm:prSet/>
      <dgm:spPr/>
      <dgm:t>
        <a:bodyPr/>
        <a:lstStyle/>
        <a:p>
          <a:pPr>
            <a:defRPr cap="all"/>
          </a:pPr>
          <a:r>
            <a:rPr lang="en-GB"/>
            <a:t>Methodology: </a:t>
          </a:r>
          <a:endParaRPr lang="en-US"/>
        </a:p>
      </dgm:t>
    </dgm:pt>
    <dgm:pt modelId="{7BD7649A-3093-4A75-B8A0-4DE16E1D73F8}" type="parTrans" cxnId="{E9415858-1805-4ECD-8BCA-F564849C2598}">
      <dgm:prSet/>
      <dgm:spPr/>
      <dgm:t>
        <a:bodyPr/>
        <a:lstStyle/>
        <a:p>
          <a:endParaRPr lang="en-US"/>
        </a:p>
      </dgm:t>
    </dgm:pt>
    <dgm:pt modelId="{1BDDC055-A5B0-44EB-A72A-31D0C94F0E6A}" type="sibTrans" cxnId="{E9415858-1805-4ECD-8BCA-F564849C2598}">
      <dgm:prSet/>
      <dgm:spPr/>
      <dgm:t>
        <a:bodyPr/>
        <a:lstStyle/>
        <a:p>
          <a:endParaRPr lang="en-US"/>
        </a:p>
      </dgm:t>
    </dgm:pt>
    <dgm:pt modelId="{39B5EC76-B72C-4A8C-8C24-9E89631E3BF8}">
      <dgm:prSet/>
      <dgm:spPr/>
      <dgm:t>
        <a:bodyPr/>
        <a:lstStyle/>
        <a:p>
          <a:pPr>
            <a:defRPr cap="all"/>
          </a:pPr>
          <a:r>
            <a:rPr lang="en-GB"/>
            <a:t>System: </a:t>
          </a:r>
          <a:endParaRPr lang="en-US"/>
        </a:p>
      </dgm:t>
    </dgm:pt>
    <dgm:pt modelId="{D8A26192-2967-4184-ADFE-41B9C3BEBD32}" type="parTrans" cxnId="{1538B8F0-C3AB-4122-B444-68C9E85ABC1D}">
      <dgm:prSet/>
      <dgm:spPr/>
      <dgm:t>
        <a:bodyPr/>
        <a:lstStyle/>
        <a:p>
          <a:endParaRPr lang="en-US"/>
        </a:p>
      </dgm:t>
    </dgm:pt>
    <dgm:pt modelId="{8F9831DD-34F4-4417-BFFC-85F86C188E5D}" type="sibTrans" cxnId="{1538B8F0-C3AB-4122-B444-68C9E85ABC1D}">
      <dgm:prSet/>
      <dgm:spPr/>
      <dgm:t>
        <a:bodyPr/>
        <a:lstStyle/>
        <a:p>
          <a:endParaRPr lang="en-US"/>
        </a:p>
      </dgm:t>
    </dgm:pt>
    <dgm:pt modelId="{5333ED60-FB66-4396-BF3E-685D5F587F41}" type="pres">
      <dgm:prSet presAssocID="{E75C6657-217C-43E9-A1A3-98F6075C849C}" presName="root" presStyleCnt="0">
        <dgm:presLayoutVars>
          <dgm:dir/>
          <dgm:resizeHandles val="exact"/>
        </dgm:presLayoutVars>
      </dgm:prSet>
      <dgm:spPr/>
    </dgm:pt>
    <dgm:pt modelId="{AB04F7F6-A550-4FEC-90D5-06B2C7A654E6}" type="pres">
      <dgm:prSet presAssocID="{FF81D510-6D20-4969-9617-5B6CC293D4F2}" presName="compNode" presStyleCnt="0"/>
      <dgm:spPr/>
    </dgm:pt>
    <dgm:pt modelId="{6F451E55-801F-4B63-80B6-5EAF012660F8}" type="pres">
      <dgm:prSet presAssocID="{FF81D510-6D20-4969-9617-5B6CC293D4F2}" presName="iconBgRect" presStyleLbl="bgShp" presStyleIdx="0" presStyleCnt="3"/>
      <dgm:spPr/>
    </dgm:pt>
    <dgm:pt modelId="{661E87B1-EFAE-4F88-BE93-7C0D5EEA35A2}" type="pres">
      <dgm:prSet presAssocID="{FF81D510-6D20-4969-9617-5B6CC293D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4E56851C-90B7-488A-B4D6-F21F11C2D876}" type="pres">
      <dgm:prSet presAssocID="{FF81D510-6D20-4969-9617-5B6CC293D4F2}" presName="spaceRect" presStyleCnt="0"/>
      <dgm:spPr/>
    </dgm:pt>
    <dgm:pt modelId="{BEBF3B20-9CD2-4EE7-BAF9-C58026CC85B2}" type="pres">
      <dgm:prSet presAssocID="{FF81D510-6D20-4969-9617-5B6CC293D4F2}" presName="textRect" presStyleLbl="revTx" presStyleIdx="0" presStyleCnt="3">
        <dgm:presLayoutVars>
          <dgm:chMax val="1"/>
          <dgm:chPref val="1"/>
        </dgm:presLayoutVars>
      </dgm:prSet>
      <dgm:spPr/>
    </dgm:pt>
    <dgm:pt modelId="{195E0371-6572-43BD-9249-60B408D2E35A}" type="pres">
      <dgm:prSet presAssocID="{1056A64B-E855-4308-B186-B7693C8C9F10}" presName="sibTrans" presStyleCnt="0"/>
      <dgm:spPr/>
    </dgm:pt>
    <dgm:pt modelId="{510CD552-2CE9-420A-8CA4-84634A640013}" type="pres">
      <dgm:prSet presAssocID="{BD1525DA-3C20-4B46-9E83-6047D6FE1826}" presName="compNode" presStyleCnt="0"/>
      <dgm:spPr/>
    </dgm:pt>
    <dgm:pt modelId="{5567716E-C180-40E4-99F6-6B50F1A2E0E8}" type="pres">
      <dgm:prSet presAssocID="{BD1525DA-3C20-4B46-9E83-6047D6FE1826}" presName="iconBgRect" presStyleLbl="bgShp" presStyleIdx="1" presStyleCnt="3"/>
      <dgm:spPr/>
    </dgm:pt>
    <dgm:pt modelId="{A70AF4FB-8AAA-4A64-AD0F-F598379FC922}" type="pres">
      <dgm:prSet presAssocID="{BD1525DA-3C20-4B46-9E83-6047D6FE18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4ECFF-5FA5-4AF2-9AB4-8E92AC1CD799}" type="pres">
      <dgm:prSet presAssocID="{BD1525DA-3C20-4B46-9E83-6047D6FE1826}" presName="spaceRect" presStyleCnt="0"/>
      <dgm:spPr/>
    </dgm:pt>
    <dgm:pt modelId="{B7392317-B01F-4AC0-A1A1-BAE2BE32E16F}" type="pres">
      <dgm:prSet presAssocID="{BD1525DA-3C20-4B46-9E83-6047D6FE1826}" presName="textRect" presStyleLbl="revTx" presStyleIdx="1" presStyleCnt="3">
        <dgm:presLayoutVars>
          <dgm:chMax val="1"/>
          <dgm:chPref val="1"/>
        </dgm:presLayoutVars>
      </dgm:prSet>
      <dgm:spPr/>
    </dgm:pt>
    <dgm:pt modelId="{0F97EB6F-23E7-468C-9C86-EB5FB42E9DD3}" type="pres">
      <dgm:prSet presAssocID="{1BDDC055-A5B0-44EB-A72A-31D0C94F0E6A}" presName="sibTrans" presStyleCnt="0"/>
      <dgm:spPr/>
    </dgm:pt>
    <dgm:pt modelId="{B8B25C1F-B041-4BB9-8C04-BE6EBDAEDFA8}" type="pres">
      <dgm:prSet presAssocID="{39B5EC76-B72C-4A8C-8C24-9E89631E3BF8}" presName="compNode" presStyleCnt="0"/>
      <dgm:spPr/>
    </dgm:pt>
    <dgm:pt modelId="{5D03AE93-9A3F-4D60-9B51-94432F2EFE70}" type="pres">
      <dgm:prSet presAssocID="{39B5EC76-B72C-4A8C-8C24-9E89631E3BF8}" presName="iconBgRect" presStyleLbl="bgShp" presStyleIdx="2" presStyleCnt="3"/>
      <dgm:spPr/>
    </dgm:pt>
    <dgm:pt modelId="{D73E380F-692B-4A18-8F2F-937260E32792}" type="pres">
      <dgm:prSet presAssocID="{39B5EC76-B72C-4A8C-8C24-9E89631E3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8FD1D20-9512-4360-B0F7-9AA3E4BD861E}" type="pres">
      <dgm:prSet presAssocID="{39B5EC76-B72C-4A8C-8C24-9E89631E3BF8}" presName="spaceRect" presStyleCnt="0"/>
      <dgm:spPr/>
    </dgm:pt>
    <dgm:pt modelId="{849BFC05-F603-41D5-AB4C-D8F1CEDC32C3}" type="pres">
      <dgm:prSet presAssocID="{39B5EC76-B72C-4A8C-8C24-9E89631E3B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288B60-FD40-4400-866F-7DFD7D4049B3}" type="presOf" srcId="{E75C6657-217C-43E9-A1A3-98F6075C849C}" destId="{5333ED60-FB66-4396-BF3E-685D5F587F41}" srcOrd="0" destOrd="0" presId="urn:microsoft.com/office/officeart/2018/5/layout/IconCircleLabelList"/>
    <dgm:cxn modelId="{30F7F172-2AFE-4653-9182-8F12890DF67A}" srcId="{E75C6657-217C-43E9-A1A3-98F6075C849C}" destId="{FF81D510-6D20-4969-9617-5B6CC293D4F2}" srcOrd="0" destOrd="0" parTransId="{A83BFFB7-7B46-4C1E-93E6-98791580FF5F}" sibTransId="{1056A64B-E855-4308-B186-B7693C8C9F10}"/>
    <dgm:cxn modelId="{64D86F76-E712-47E3-BD1E-8CBFAF84B458}" type="presOf" srcId="{BD1525DA-3C20-4B46-9E83-6047D6FE1826}" destId="{B7392317-B01F-4AC0-A1A1-BAE2BE32E16F}" srcOrd="0" destOrd="0" presId="urn:microsoft.com/office/officeart/2018/5/layout/IconCircleLabelList"/>
    <dgm:cxn modelId="{E9415858-1805-4ECD-8BCA-F564849C2598}" srcId="{E75C6657-217C-43E9-A1A3-98F6075C849C}" destId="{BD1525DA-3C20-4B46-9E83-6047D6FE1826}" srcOrd="1" destOrd="0" parTransId="{7BD7649A-3093-4A75-B8A0-4DE16E1D73F8}" sibTransId="{1BDDC055-A5B0-44EB-A72A-31D0C94F0E6A}"/>
    <dgm:cxn modelId="{2D97DE84-2E5A-4A46-83EA-A00ECF62C52A}" type="presOf" srcId="{FF81D510-6D20-4969-9617-5B6CC293D4F2}" destId="{BEBF3B20-9CD2-4EE7-BAF9-C58026CC85B2}" srcOrd="0" destOrd="0" presId="urn:microsoft.com/office/officeart/2018/5/layout/IconCircleLabelList"/>
    <dgm:cxn modelId="{72B91E9D-458D-4CE1-9EAE-6D3AACD405D3}" type="presOf" srcId="{39B5EC76-B72C-4A8C-8C24-9E89631E3BF8}" destId="{849BFC05-F603-41D5-AB4C-D8F1CEDC32C3}" srcOrd="0" destOrd="0" presId="urn:microsoft.com/office/officeart/2018/5/layout/IconCircleLabelList"/>
    <dgm:cxn modelId="{1538B8F0-C3AB-4122-B444-68C9E85ABC1D}" srcId="{E75C6657-217C-43E9-A1A3-98F6075C849C}" destId="{39B5EC76-B72C-4A8C-8C24-9E89631E3BF8}" srcOrd="2" destOrd="0" parTransId="{D8A26192-2967-4184-ADFE-41B9C3BEBD32}" sibTransId="{8F9831DD-34F4-4417-BFFC-85F86C188E5D}"/>
    <dgm:cxn modelId="{6FD4E0C0-A027-4D66-9EB7-CABAD7CEC9C6}" type="presParOf" srcId="{5333ED60-FB66-4396-BF3E-685D5F587F41}" destId="{AB04F7F6-A550-4FEC-90D5-06B2C7A654E6}" srcOrd="0" destOrd="0" presId="urn:microsoft.com/office/officeart/2018/5/layout/IconCircleLabelList"/>
    <dgm:cxn modelId="{46805106-CC50-43C3-A495-110E89C3611B}" type="presParOf" srcId="{AB04F7F6-A550-4FEC-90D5-06B2C7A654E6}" destId="{6F451E55-801F-4B63-80B6-5EAF012660F8}" srcOrd="0" destOrd="0" presId="urn:microsoft.com/office/officeart/2018/5/layout/IconCircleLabelList"/>
    <dgm:cxn modelId="{F68E0358-836A-47B3-BF0C-01DE58D61F65}" type="presParOf" srcId="{AB04F7F6-A550-4FEC-90D5-06B2C7A654E6}" destId="{661E87B1-EFAE-4F88-BE93-7C0D5EEA35A2}" srcOrd="1" destOrd="0" presId="urn:microsoft.com/office/officeart/2018/5/layout/IconCircleLabelList"/>
    <dgm:cxn modelId="{A2156EE0-1ABC-4468-8E9B-F0F9A42EC811}" type="presParOf" srcId="{AB04F7F6-A550-4FEC-90D5-06B2C7A654E6}" destId="{4E56851C-90B7-488A-B4D6-F21F11C2D876}" srcOrd="2" destOrd="0" presId="urn:microsoft.com/office/officeart/2018/5/layout/IconCircleLabelList"/>
    <dgm:cxn modelId="{ACD3F41D-B482-4426-9399-C7E59698302D}" type="presParOf" srcId="{AB04F7F6-A550-4FEC-90D5-06B2C7A654E6}" destId="{BEBF3B20-9CD2-4EE7-BAF9-C58026CC85B2}" srcOrd="3" destOrd="0" presId="urn:microsoft.com/office/officeart/2018/5/layout/IconCircleLabelList"/>
    <dgm:cxn modelId="{546B4D9E-2BB3-4CA1-A794-08AC76838A60}" type="presParOf" srcId="{5333ED60-FB66-4396-BF3E-685D5F587F41}" destId="{195E0371-6572-43BD-9249-60B408D2E35A}" srcOrd="1" destOrd="0" presId="urn:microsoft.com/office/officeart/2018/5/layout/IconCircleLabelList"/>
    <dgm:cxn modelId="{349EB620-B9D6-439C-BBE1-E60BFD8B73B2}" type="presParOf" srcId="{5333ED60-FB66-4396-BF3E-685D5F587F41}" destId="{510CD552-2CE9-420A-8CA4-84634A640013}" srcOrd="2" destOrd="0" presId="urn:microsoft.com/office/officeart/2018/5/layout/IconCircleLabelList"/>
    <dgm:cxn modelId="{EDD7CBB1-93EA-4F6F-A0AD-C0B7992916D2}" type="presParOf" srcId="{510CD552-2CE9-420A-8CA4-84634A640013}" destId="{5567716E-C180-40E4-99F6-6B50F1A2E0E8}" srcOrd="0" destOrd="0" presId="urn:microsoft.com/office/officeart/2018/5/layout/IconCircleLabelList"/>
    <dgm:cxn modelId="{73BBA89E-A361-44CA-A7B5-7A604ECEF4C6}" type="presParOf" srcId="{510CD552-2CE9-420A-8CA4-84634A640013}" destId="{A70AF4FB-8AAA-4A64-AD0F-F598379FC922}" srcOrd="1" destOrd="0" presId="urn:microsoft.com/office/officeart/2018/5/layout/IconCircleLabelList"/>
    <dgm:cxn modelId="{78DB3FB7-F6E0-4A8E-98CC-AFF72A4336BB}" type="presParOf" srcId="{510CD552-2CE9-420A-8CA4-84634A640013}" destId="{3B54ECFF-5FA5-4AF2-9AB4-8E92AC1CD799}" srcOrd="2" destOrd="0" presId="urn:microsoft.com/office/officeart/2018/5/layout/IconCircleLabelList"/>
    <dgm:cxn modelId="{21D5370A-6411-4707-97D6-E850481B58FA}" type="presParOf" srcId="{510CD552-2CE9-420A-8CA4-84634A640013}" destId="{B7392317-B01F-4AC0-A1A1-BAE2BE32E16F}" srcOrd="3" destOrd="0" presId="urn:microsoft.com/office/officeart/2018/5/layout/IconCircleLabelList"/>
    <dgm:cxn modelId="{901E5A24-93DC-4500-8F02-5B7ADF4D8628}" type="presParOf" srcId="{5333ED60-FB66-4396-BF3E-685D5F587F41}" destId="{0F97EB6F-23E7-468C-9C86-EB5FB42E9DD3}" srcOrd="3" destOrd="0" presId="urn:microsoft.com/office/officeart/2018/5/layout/IconCircleLabelList"/>
    <dgm:cxn modelId="{8C5AA94D-AB11-4C46-94CC-746EA75BC360}" type="presParOf" srcId="{5333ED60-FB66-4396-BF3E-685D5F587F41}" destId="{B8B25C1F-B041-4BB9-8C04-BE6EBDAEDFA8}" srcOrd="4" destOrd="0" presId="urn:microsoft.com/office/officeart/2018/5/layout/IconCircleLabelList"/>
    <dgm:cxn modelId="{E340B385-8C5B-48E4-9F02-6737615D1C7E}" type="presParOf" srcId="{B8B25C1F-B041-4BB9-8C04-BE6EBDAEDFA8}" destId="{5D03AE93-9A3F-4D60-9B51-94432F2EFE70}" srcOrd="0" destOrd="0" presId="urn:microsoft.com/office/officeart/2018/5/layout/IconCircleLabelList"/>
    <dgm:cxn modelId="{772A328C-81C8-4200-88D6-B3FF77E79ACA}" type="presParOf" srcId="{B8B25C1F-B041-4BB9-8C04-BE6EBDAEDFA8}" destId="{D73E380F-692B-4A18-8F2F-937260E32792}" srcOrd="1" destOrd="0" presId="urn:microsoft.com/office/officeart/2018/5/layout/IconCircleLabelList"/>
    <dgm:cxn modelId="{9971529B-9D8A-480B-B901-D362AD8B722D}" type="presParOf" srcId="{B8B25C1F-B041-4BB9-8C04-BE6EBDAEDFA8}" destId="{68FD1D20-9512-4360-B0F7-9AA3E4BD861E}" srcOrd="2" destOrd="0" presId="urn:microsoft.com/office/officeart/2018/5/layout/IconCircleLabelList"/>
    <dgm:cxn modelId="{0FA3CAA0-CDB4-4D52-807C-D42D516E39D9}" type="presParOf" srcId="{B8B25C1F-B041-4BB9-8C04-BE6EBDAEDFA8}" destId="{849BFC05-F603-41D5-AB4C-D8F1CEDC32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9CA5-8CD0-4C9E-88F8-341F032963C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A7C8FE-AE77-411E-B401-89F8E38ED6AD}">
      <dgm:prSet/>
      <dgm:spPr/>
      <dgm:t>
        <a:bodyPr/>
        <a:lstStyle/>
        <a:p>
          <a:r>
            <a:rPr lang="en-GB"/>
            <a:t>Research</a:t>
          </a:r>
          <a:endParaRPr lang="en-US"/>
        </a:p>
      </dgm:t>
    </dgm:pt>
    <dgm:pt modelId="{E8E780C4-35CB-4ADD-8E64-A01306D322C6}" type="parTrans" cxnId="{262F95DB-3CB4-4BA5-9AF5-C71DA1AEE4CC}">
      <dgm:prSet/>
      <dgm:spPr/>
      <dgm:t>
        <a:bodyPr/>
        <a:lstStyle/>
        <a:p>
          <a:endParaRPr lang="en-US"/>
        </a:p>
      </dgm:t>
    </dgm:pt>
    <dgm:pt modelId="{56F81D20-4BFB-4507-B56D-6B8D68C86ABA}" type="sibTrans" cxnId="{262F95DB-3CB4-4BA5-9AF5-C71DA1AEE4CC}">
      <dgm:prSet/>
      <dgm:spPr/>
      <dgm:t>
        <a:bodyPr/>
        <a:lstStyle/>
        <a:p>
          <a:endParaRPr lang="en-US"/>
        </a:p>
      </dgm:t>
    </dgm:pt>
    <dgm:pt modelId="{5317CC51-5AB1-4279-BAD0-E2C7E4230848}">
      <dgm:prSet/>
      <dgm:spPr/>
      <dgm:t>
        <a:bodyPr/>
        <a:lstStyle/>
        <a:p>
          <a:r>
            <a:rPr lang="en-GB"/>
            <a:t>Plan</a:t>
          </a:r>
          <a:endParaRPr lang="en-US"/>
        </a:p>
      </dgm:t>
    </dgm:pt>
    <dgm:pt modelId="{639093BD-A6FB-49A5-87CA-FEE04177854D}" type="parTrans" cxnId="{8F50D3B2-FA63-424B-A022-AED828906DC4}">
      <dgm:prSet/>
      <dgm:spPr/>
      <dgm:t>
        <a:bodyPr/>
        <a:lstStyle/>
        <a:p>
          <a:endParaRPr lang="en-US"/>
        </a:p>
      </dgm:t>
    </dgm:pt>
    <dgm:pt modelId="{DFF513CA-02C2-472A-BA6C-93C3D12A7E3F}" type="sibTrans" cxnId="{8F50D3B2-FA63-424B-A022-AED828906DC4}">
      <dgm:prSet/>
      <dgm:spPr/>
      <dgm:t>
        <a:bodyPr/>
        <a:lstStyle/>
        <a:p>
          <a:endParaRPr lang="en-US"/>
        </a:p>
      </dgm:t>
    </dgm:pt>
    <dgm:pt modelId="{554AD01C-FD56-4756-8AD6-B54F174C30EA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780ADE50-9644-4D5A-AD24-91017175658C}" type="parTrans" cxnId="{309FB1F3-D927-4DDD-A083-77434AF858AD}">
      <dgm:prSet/>
      <dgm:spPr/>
      <dgm:t>
        <a:bodyPr/>
        <a:lstStyle/>
        <a:p>
          <a:endParaRPr lang="en-US"/>
        </a:p>
      </dgm:t>
    </dgm:pt>
    <dgm:pt modelId="{61C573CD-1148-42C3-A713-1BDE745DB481}" type="sibTrans" cxnId="{309FB1F3-D927-4DDD-A083-77434AF858AD}">
      <dgm:prSet/>
      <dgm:spPr/>
      <dgm:t>
        <a:bodyPr/>
        <a:lstStyle/>
        <a:p>
          <a:endParaRPr lang="en-US"/>
        </a:p>
      </dgm:t>
    </dgm:pt>
    <dgm:pt modelId="{A31B74A1-AA50-4510-870A-039518A01C4A}">
      <dgm:prSet/>
      <dgm:spPr/>
      <dgm:t>
        <a:bodyPr/>
        <a:lstStyle/>
        <a:p>
          <a:r>
            <a:rPr lang="en-GB" dirty="0"/>
            <a:t>Isolated Build &amp; Testing </a:t>
          </a:r>
          <a:endParaRPr lang="en-US" dirty="0"/>
        </a:p>
      </dgm:t>
    </dgm:pt>
    <dgm:pt modelId="{EFD51CF8-9B8D-4C2F-99DD-F32E8687D4D2}" type="parTrans" cxnId="{36555C29-A44A-4115-B0D2-56742FE5DBB7}">
      <dgm:prSet/>
      <dgm:spPr/>
      <dgm:t>
        <a:bodyPr/>
        <a:lstStyle/>
        <a:p>
          <a:endParaRPr lang="en-US"/>
        </a:p>
      </dgm:t>
    </dgm:pt>
    <dgm:pt modelId="{53005F88-DED6-45A2-AB8D-354D88190518}" type="sibTrans" cxnId="{36555C29-A44A-4115-B0D2-56742FE5DBB7}">
      <dgm:prSet/>
      <dgm:spPr/>
      <dgm:t>
        <a:bodyPr/>
        <a:lstStyle/>
        <a:p>
          <a:endParaRPr lang="en-US"/>
        </a:p>
      </dgm:t>
    </dgm:pt>
    <dgm:pt modelId="{7BA120A4-F7B8-44B1-80FD-35952DE41559}">
      <dgm:prSet/>
      <dgm:spPr/>
      <dgm:t>
        <a:bodyPr/>
        <a:lstStyle/>
        <a:p>
          <a:r>
            <a:rPr lang="en-GB" dirty="0"/>
            <a:t>Integrated Build &amp; Testing</a:t>
          </a:r>
          <a:endParaRPr lang="en-US" dirty="0"/>
        </a:p>
      </dgm:t>
    </dgm:pt>
    <dgm:pt modelId="{CE0E499D-BA2D-4DFF-8EE5-25BF37A404C1}" type="parTrans" cxnId="{22715270-A236-4433-8E65-F354F01C5594}">
      <dgm:prSet/>
      <dgm:spPr/>
      <dgm:t>
        <a:bodyPr/>
        <a:lstStyle/>
        <a:p>
          <a:endParaRPr lang="en-US"/>
        </a:p>
      </dgm:t>
    </dgm:pt>
    <dgm:pt modelId="{7999D6C2-D1A5-423D-B7B6-7AEF9EB6D1E7}" type="sibTrans" cxnId="{22715270-A236-4433-8E65-F354F01C5594}">
      <dgm:prSet/>
      <dgm:spPr/>
      <dgm:t>
        <a:bodyPr/>
        <a:lstStyle/>
        <a:p>
          <a:endParaRPr lang="en-US"/>
        </a:p>
      </dgm:t>
    </dgm:pt>
    <dgm:pt modelId="{C9ADE29F-D5A1-4BCF-8E7B-18B99BE3D082}">
      <dgm:prSet/>
      <dgm:spPr/>
      <dgm:t>
        <a:bodyPr/>
        <a:lstStyle/>
        <a:p>
          <a:r>
            <a:rPr lang="en-GB" dirty="0"/>
            <a:t>Fully integrated Deployment</a:t>
          </a:r>
          <a:endParaRPr lang="en-US" dirty="0"/>
        </a:p>
      </dgm:t>
    </dgm:pt>
    <dgm:pt modelId="{216574EC-7BE3-48BC-8A41-E69EA04F2807}" type="parTrans" cxnId="{E15FA564-D9BC-4F82-BAAD-6AD83E0A4C51}">
      <dgm:prSet/>
      <dgm:spPr/>
      <dgm:t>
        <a:bodyPr/>
        <a:lstStyle/>
        <a:p>
          <a:endParaRPr lang="en-US"/>
        </a:p>
      </dgm:t>
    </dgm:pt>
    <dgm:pt modelId="{C52A57E6-5076-40C6-9039-DBD5AC2740DD}" type="sibTrans" cxnId="{E15FA564-D9BC-4F82-BAAD-6AD83E0A4C51}">
      <dgm:prSet/>
      <dgm:spPr/>
      <dgm:t>
        <a:bodyPr/>
        <a:lstStyle/>
        <a:p>
          <a:endParaRPr lang="en-US"/>
        </a:p>
      </dgm:t>
    </dgm:pt>
    <dgm:pt modelId="{621449F9-645B-40F5-804F-9235B8EA4163}" type="pres">
      <dgm:prSet presAssocID="{3AD09CA5-8CD0-4C9E-88F8-341F032963CF}" presName="linear" presStyleCnt="0">
        <dgm:presLayoutVars>
          <dgm:animLvl val="lvl"/>
          <dgm:resizeHandles val="exact"/>
        </dgm:presLayoutVars>
      </dgm:prSet>
      <dgm:spPr/>
    </dgm:pt>
    <dgm:pt modelId="{7DE1D2BA-B4C1-4C37-B927-2A14CB86199F}" type="pres">
      <dgm:prSet presAssocID="{02A7C8FE-AE77-411E-B401-89F8E38ED6A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527D3DC-CE2C-4CF2-A302-517F28D7C9C6}" type="pres">
      <dgm:prSet presAssocID="{56F81D20-4BFB-4507-B56D-6B8D68C86ABA}" presName="spacer" presStyleCnt="0"/>
      <dgm:spPr/>
    </dgm:pt>
    <dgm:pt modelId="{CB392FC4-3F85-4F13-9865-EE30FD681E34}" type="pres">
      <dgm:prSet presAssocID="{5317CC51-5AB1-4279-BAD0-E2C7E42308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D4394C9-F368-40E8-8EA4-0C0A5C0A724D}" type="pres">
      <dgm:prSet presAssocID="{DFF513CA-02C2-472A-BA6C-93C3D12A7E3F}" presName="spacer" presStyleCnt="0"/>
      <dgm:spPr/>
    </dgm:pt>
    <dgm:pt modelId="{61817775-C650-4A39-8D04-76A5ED0D53C7}" type="pres">
      <dgm:prSet presAssocID="{554AD01C-FD56-4756-8AD6-B54F174C30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C30EF5C-1243-4CDC-8904-017A2C7DEBEF}" type="pres">
      <dgm:prSet presAssocID="{61C573CD-1148-42C3-A713-1BDE745DB481}" presName="spacer" presStyleCnt="0"/>
      <dgm:spPr/>
    </dgm:pt>
    <dgm:pt modelId="{459E0F32-91A4-4DBC-93C4-484155C1A3BD}" type="pres">
      <dgm:prSet presAssocID="{A31B74A1-AA50-4510-870A-039518A01C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A0B74D-21CB-4F42-BDC6-6F9F1267B0CE}" type="pres">
      <dgm:prSet presAssocID="{53005F88-DED6-45A2-AB8D-354D88190518}" presName="spacer" presStyleCnt="0"/>
      <dgm:spPr/>
    </dgm:pt>
    <dgm:pt modelId="{ED272E32-B5D5-4D8F-9EBE-EAAE2E717FE5}" type="pres">
      <dgm:prSet presAssocID="{7BA120A4-F7B8-44B1-80FD-35952DE415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68299E-ADCA-4ED2-B9BB-8EC04E1998AC}" type="pres">
      <dgm:prSet presAssocID="{7999D6C2-D1A5-423D-B7B6-7AEF9EB6D1E7}" presName="spacer" presStyleCnt="0"/>
      <dgm:spPr/>
    </dgm:pt>
    <dgm:pt modelId="{580545E4-86A6-4795-BDB9-B23D8A92BBFC}" type="pres">
      <dgm:prSet presAssocID="{C9ADE29F-D5A1-4BCF-8E7B-18B99BE3D08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6555C29-A44A-4115-B0D2-56742FE5DBB7}" srcId="{3AD09CA5-8CD0-4C9E-88F8-341F032963CF}" destId="{A31B74A1-AA50-4510-870A-039518A01C4A}" srcOrd="3" destOrd="0" parTransId="{EFD51CF8-9B8D-4C2F-99DD-F32E8687D4D2}" sibTransId="{53005F88-DED6-45A2-AB8D-354D88190518}"/>
    <dgm:cxn modelId="{057CF92B-4284-4CDE-A7C8-6EF3BD4C8B04}" type="presOf" srcId="{7BA120A4-F7B8-44B1-80FD-35952DE41559}" destId="{ED272E32-B5D5-4D8F-9EBE-EAAE2E717FE5}" srcOrd="0" destOrd="0" presId="urn:microsoft.com/office/officeart/2005/8/layout/vList2"/>
    <dgm:cxn modelId="{E15FA564-D9BC-4F82-BAAD-6AD83E0A4C51}" srcId="{3AD09CA5-8CD0-4C9E-88F8-341F032963CF}" destId="{C9ADE29F-D5A1-4BCF-8E7B-18B99BE3D082}" srcOrd="5" destOrd="0" parTransId="{216574EC-7BE3-48BC-8A41-E69EA04F2807}" sibTransId="{C52A57E6-5076-40C6-9039-DBD5AC2740DD}"/>
    <dgm:cxn modelId="{184F946A-9DFA-4742-87C7-03C1BA8C4BDF}" type="presOf" srcId="{5317CC51-5AB1-4279-BAD0-E2C7E4230848}" destId="{CB392FC4-3F85-4F13-9865-EE30FD681E34}" srcOrd="0" destOrd="0" presId="urn:microsoft.com/office/officeart/2005/8/layout/vList2"/>
    <dgm:cxn modelId="{1A13694D-5FB1-4067-96A1-8941D52C02F9}" type="presOf" srcId="{02A7C8FE-AE77-411E-B401-89F8E38ED6AD}" destId="{7DE1D2BA-B4C1-4C37-B927-2A14CB86199F}" srcOrd="0" destOrd="0" presId="urn:microsoft.com/office/officeart/2005/8/layout/vList2"/>
    <dgm:cxn modelId="{22715270-A236-4433-8E65-F354F01C5594}" srcId="{3AD09CA5-8CD0-4C9E-88F8-341F032963CF}" destId="{7BA120A4-F7B8-44B1-80FD-35952DE41559}" srcOrd="4" destOrd="0" parTransId="{CE0E499D-BA2D-4DFF-8EE5-25BF37A404C1}" sibTransId="{7999D6C2-D1A5-423D-B7B6-7AEF9EB6D1E7}"/>
    <dgm:cxn modelId="{6A133171-E798-420A-B715-1FDE9E354523}" type="presOf" srcId="{C9ADE29F-D5A1-4BCF-8E7B-18B99BE3D082}" destId="{580545E4-86A6-4795-BDB9-B23D8A92BBFC}" srcOrd="0" destOrd="0" presId="urn:microsoft.com/office/officeart/2005/8/layout/vList2"/>
    <dgm:cxn modelId="{8F50D3B2-FA63-424B-A022-AED828906DC4}" srcId="{3AD09CA5-8CD0-4C9E-88F8-341F032963CF}" destId="{5317CC51-5AB1-4279-BAD0-E2C7E4230848}" srcOrd="1" destOrd="0" parTransId="{639093BD-A6FB-49A5-87CA-FEE04177854D}" sibTransId="{DFF513CA-02C2-472A-BA6C-93C3D12A7E3F}"/>
    <dgm:cxn modelId="{88A6AACD-44CE-4AEA-9A6E-09A47F89F1D7}" type="presOf" srcId="{554AD01C-FD56-4756-8AD6-B54F174C30EA}" destId="{61817775-C650-4A39-8D04-76A5ED0D53C7}" srcOrd="0" destOrd="0" presId="urn:microsoft.com/office/officeart/2005/8/layout/vList2"/>
    <dgm:cxn modelId="{262F95DB-3CB4-4BA5-9AF5-C71DA1AEE4CC}" srcId="{3AD09CA5-8CD0-4C9E-88F8-341F032963CF}" destId="{02A7C8FE-AE77-411E-B401-89F8E38ED6AD}" srcOrd="0" destOrd="0" parTransId="{E8E780C4-35CB-4ADD-8E64-A01306D322C6}" sibTransId="{56F81D20-4BFB-4507-B56D-6B8D68C86ABA}"/>
    <dgm:cxn modelId="{F336E5E1-FB74-4E24-B282-0D9AE16DF69E}" type="presOf" srcId="{A31B74A1-AA50-4510-870A-039518A01C4A}" destId="{459E0F32-91A4-4DBC-93C4-484155C1A3BD}" srcOrd="0" destOrd="0" presId="urn:microsoft.com/office/officeart/2005/8/layout/vList2"/>
    <dgm:cxn modelId="{309FB1F3-D927-4DDD-A083-77434AF858AD}" srcId="{3AD09CA5-8CD0-4C9E-88F8-341F032963CF}" destId="{554AD01C-FD56-4756-8AD6-B54F174C30EA}" srcOrd="2" destOrd="0" parTransId="{780ADE50-9644-4D5A-AD24-91017175658C}" sibTransId="{61C573CD-1148-42C3-A713-1BDE745DB481}"/>
    <dgm:cxn modelId="{68CCDCF5-B5CC-4DC9-ADE2-8BB1FB5E451D}" type="presOf" srcId="{3AD09CA5-8CD0-4C9E-88F8-341F032963CF}" destId="{621449F9-645B-40F5-804F-9235B8EA4163}" srcOrd="0" destOrd="0" presId="urn:microsoft.com/office/officeart/2005/8/layout/vList2"/>
    <dgm:cxn modelId="{F48D053C-A138-48EC-B257-EF4ACCC4D6D1}" type="presParOf" srcId="{621449F9-645B-40F5-804F-9235B8EA4163}" destId="{7DE1D2BA-B4C1-4C37-B927-2A14CB86199F}" srcOrd="0" destOrd="0" presId="urn:microsoft.com/office/officeart/2005/8/layout/vList2"/>
    <dgm:cxn modelId="{E222B13C-B2CA-49C7-AD72-CABEE70A5A9F}" type="presParOf" srcId="{621449F9-645B-40F5-804F-9235B8EA4163}" destId="{3527D3DC-CE2C-4CF2-A302-517F28D7C9C6}" srcOrd="1" destOrd="0" presId="urn:microsoft.com/office/officeart/2005/8/layout/vList2"/>
    <dgm:cxn modelId="{3431F251-433E-4E26-AF4F-F3ACEB99156F}" type="presParOf" srcId="{621449F9-645B-40F5-804F-9235B8EA4163}" destId="{CB392FC4-3F85-4F13-9865-EE30FD681E34}" srcOrd="2" destOrd="0" presId="urn:microsoft.com/office/officeart/2005/8/layout/vList2"/>
    <dgm:cxn modelId="{7AFE9D67-4B4A-46E4-847E-396A651A8BF6}" type="presParOf" srcId="{621449F9-645B-40F5-804F-9235B8EA4163}" destId="{1D4394C9-F368-40E8-8EA4-0C0A5C0A724D}" srcOrd="3" destOrd="0" presId="urn:microsoft.com/office/officeart/2005/8/layout/vList2"/>
    <dgm:cxn modelId="{E79E682F-47E6-4D80-8F91-EA6DDF603082}" type="presParOf" srcId="{621449F9-645B-40F5-804F-9235B8EA4163}" destId="{61817775-C650-4A39-8D04-76A5ED0D53C7}" srcOrd="4" destOrd="0" presId="urn:microsoft.com/office/officeart/2005/8/layout/vList2"/>
    <dgm:cxn modelId="{5A149028-690F-4514-A1C6-AC3A0EFF37DC}" type="presParOf" srcId="{621449F9-645B-40F5-804F-9235B8EA4163}" destId="{8C30EF5C-1243-4CDC-8904-017A2C7DEBEF}" srcOrd="5" destOrd="0" presId="urn:microsoft.com/office/officeart/2005/8/layout/vList2"/>
    <dgm:cxn modelId="{75A2AF7B-829E-4D71-AE8A-A7147B9A473C}" type="presParOf" srcId="{621449F9-645B-40F5-804F-9235B8EA4163}" destId="{459E0F32-91A4-4DBC-93C4-484155C1A3BD}" srcOrd="6" destOrd="0" presId="urn:microsoft.com/office/officeart/2005/8/layout/vList2"/>
    <dgm:cxn modelId="{C87C3D8F-1AF9-4C7E-9BD7-E43C7CD19EE0}" type="presParOf" srcId="{621449F9-645B-40F5-804F-9235B8EA4163}" destId="{43A0B74D-21CB-4F42-BDC6-6F9F1267B0CE}" srcOrd="7" destOrd="0" presId="urn:microsoft.com/office/officeart/2005/8/layout/vList2"/>
    <dgm:cxn modelId="{1E4169E2-96E9-4EEB-BB5C-ED4A2CFE25BD}" type="presParOf" srcId="{621449F9-645B-40F5-804F-9235B8EA4163}" destId="{ED272E32-B5D5-4D8F-9EBE-EAAE2E717FE5}" srcOrd="8" destOrd="0" presId="urn:microsoft.com/office/officeart/2005/8/layout/vList2"/>
    <dgm:cxn modelId="{12A1B4F4-34E6-43A0-B414-5FD9E12A0337}" type="presParOf" srcId="{621449F9-645B-40F5-804F-9235B8EA4163}" destId="{7F68299E-ADCA-4ED2-B9BB-8EC04E1998AC}" srcOrd="9" destOrd="0" presId="urn:microsoft.com/office/officeart/2005/8/layout/vList2"/>
    <dgm:cxn modelId="{053012D0-F0B4-47BA-9D41-2C47890CB949}" type="presParOf" srcId="{621449F9-645B-40F5-804F-9235B8EA4163}" destId="{580545E4-86A6-4795-BDB9-B23D8A92BB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B6746-9357-4919-9ED4-0EA5248BAF6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D4636-B25C-422B-B0A7-D10BC009D5DF}">
      <dgm:prSet/>
      <dgm:spPr/>
      <dgm:t>
        <a:bodyPr/>
        <a:lstStyle/>
        <a:p>
          <a:r>
            <a:rPr lang="en-GB" i="1" dirty="0"/>
            <a:t>Send a console message</a:t>
          </a:r>
          <a:endParaRPr lang="en-US" dirty="0"/>
        </a:p>
      </dgm:t>
    </dgm:pt>
    <dgm:pt modelId="{B18645AD-A925-4436-82B3-CE369D1D8EF2}" type="parTrans" cxnId="{AD6CE9B0-16A8-45B0-9061-6B64BA98741C}">
      <dgm:prSet/>
      <dgm:spPr/>
      <dgm:t>
        <a:bodyPr/>
        <a:lstStyle/>
        <a:p>
          <a:endParaRPr lang="en-US"/>
        </a:p>
      </dgm:t>
    </dgm:pt>
    <dgm:pt modelId="{082B024C-A641-47D8-9D1E-8EB032A6BED9}" type="sibTrans" cxnId="{AD6CE9B0-16A8-45B0-9061-6B64BA98741C}">
      <dgm:prSet/>
      <dgm:spPr/>
      <dgm:t>
        <a:bodyPr/>
        <a:lstStyle/>
        <a:p>
          <a:endParaRPr lang="en-US"/>
        </a:p>
      </dgm:t>
    </dgm:pt>
    <dgm:pt modelId="{5F452246-23BB-434D-B873-615158A2844A}">
      <dgm:prSet/>
      <dgm:spPr/>
      <dgm:t>
        <a:bodyPr/>
        <a:lstStyle/>
        <a:p>
          <a:r>
            <a:rPr lang="en-GB" i="1"/>
            <a:t>Send a custom messagebox Alert</a:t>
          </a:r>
          <a:endParaRPr lang="en-US"/>
        </a:p>
      </dgm:t>
    </dgm:pt>
    <dgm:pt modelId="{7B2AE804-E1B7-4128-BF11-FDE9E57E4FB7}" type="parTrans" cxnId="{B407F9C2-9B73-4AE9-85CA-9B05065ABFE3}">
      <dgm:prSet/>
      <dgm:spPr/>
      <dgm:t>
        <a:bodyPr/>
        <a:lstStyle/>
        <a:p>
          <a:endParaRPr lang="en-US"/>
        </a:p>
      </dgm:t>
    </dgm:pt>
    <dgm:pt modelId="{94BA96D9-D390-4360-9925-01D25D1A00DE}" type="sibTrans" cxnId="{B407F9C2-9B73-4AE9-85CA-9B05065ABFE3}">
      <dgm:prSet/>
      <dgm:spPr/>
      <dgm:t>
        <a:bodyPr/>
        <a:lstStyle/>
        <a:p>
          <a:endParaRPr lang="en-US"/>
        </a:p>
      </dgm:t>
    </dgm:pt>
    <dgm:pt modelId="{7B56C31E-0934-4C8A-A7EF-54E5CE5469B2}">
      <dgm:prSet/>
      <dgm:spPr/>
      <dgm:t>
        <a:bodyPr/>
        <a:lstStyle/>
        <a:p>
          <a:r>
            <a:rPr lang="en-GB" i="1"/>
            <a:t>Remote Shutdown (+ Remote Shutdown with custom message)</a:t>
          </a:r>
          <a:endParaRPr lang="en-US"/>
        </a:p>
      </dgm:t>
    </dgm:pt>
    <dgm:pt modelId="{3FA1A93B-3F65-458D-9F9C-FACEBA893C20}" type="parTrans" cxnId="{3CAA8C49-FB3B-49B3-82DC-8399A2D483C9}">
      <dgm:prSet/>
      <dgm:spPr/>
      <dgm:t>
        <a:bodyPr/>
        <a:lstStyle/>
        <a:p>
          <a:endParaRPr lang="en-US"/>
        </a:p>
      </dgm:t>
    </dgm:pt>
    <dgm:pt modelId="{0085EB89-A662-45EE-ACA2-2EE743C8C4C8}" type="sibTrans" cxnId="{3CAA8C49-FB3B-49B3-82DC-8399A2D483C9}">
      <dgm:prSet/>
      <dgm:spPr/>
      <dgm:t>
        <a:bodyPr/>
        <a:lstStyle/>
        <a:p>
          <a:endParaRPr lang="en-US"/>
        </a:p>
      </dgm:t>
    </dgm:pt>
    <dgm:pt modelId="{7BCE62B9-340C-47AB-BA51-9EFCE5F148AD}">
      <dgm:prSet/>
      <dgm:spPr/>
      <dgm:t>
        <a:bodyPr/>
        <a:lstStyle/>
        <a:p>
          <a:r>
            <a:rPr lang="en-GB" i="1"/>
            <a:t>Remote Lock Device</a:t>
          </a:r>
          <a:endParaRPr lang="en-US"/>
        </a:p>
      </dgm:t>
    </dgm:pt>
    <dgm:pt modelId="{BF566854-94C7-4D4D-9D90-EBDEA654FD7E}" type="parTrans" cxnId="{B3743EBC-D0B1-473C-A9F3-803C45F31B6A}">
      <dgm:prSet/>
      <dgm:spPr/>
      <dgm:t>
        <a:bodyPr/>
        <a:lstStyle/>
        <a:p>
          <a:endParaRPr lang="en-US"/>
        </a:p>
      </dgm:t>
    </dgm:pt>
    <dgm:pt modelId="{C71CB2F0-FEEF-4FD7-9AA0-AC64CACA52DF}" type="sibTrans" cxnId="{B3743EBC-D0B1-473C-A9F3-803C45F31B6A}">
      <dgm:prSet/>
      <dgm:spPr/>
      <dgm:t>
        <a:bodyPr/>
        <a:lstStyle/>
        <a:p>
          <a:endParaRPr lang="en-US"/>
        </a:p>
      </dgm:t>
    </dgm:pt>
    <dgm:pt modelId="{36B29660-1768-40DB-89AB-2070C92D53B4}">
      <dgm:prSet/>
      <dgm:spPr/>
      <dgm:t>
        <a:bodyPr/>
        <a:lstStyle/>
        <a:p>
          <a:r>
            <a:rPr lang="en-GB" i="1"/>
            <a:t>Remote Restart</a:t>
          </a:r>
          <a:endParaRPr lang="en-US"/>
        </a:p>
      </dgm:t>
    </dgm:pt>
    <dgm:pt modelId="{9C457D7D-43EC-4D18-8392-A6D233E7BE40}" type="parTrans" cxnId="{820C90F7-9F63-42D7-A49F-976A7F6BC64B}">
      <dgm:prSet/>
      <dgm:spPr/>
      <dgm:t>
        <a:bodyPr/>
        <a:lstStyle/>
        <a:p>
          <a:endParaRPr lang="en-US"/>
        </a:p>
      </dgm:t>
    </dgm:pt>
    <dgm:pt modelId="{6F2572F6-C712-4260-B107-5BC6C3B5BFE4}" type="sibTrans" cxnId="{820C90F7-9F63-42D7-A49F-976A7F6BC64B}">
      <dgm:prSet/>
      <dgm:spPr/>
      <dgm:t>
        <a:bodyPr/>
        <a:lstStyle/>
        <a:p>
          <a:endParaRPr lang="en-US"/>
        </a:p>
      </dgm:t>
    </dgm:pt>
    <dgm:pt modelId="{C668B76D-88E4-45AF-812C-8B2623863DFD}">
      <dgm:prSet/>
      <dgm:spPr/>
      <dgm:t>
        <a:bodyPr/>
        <a:lstStyle/>
        <a:p>
          <a:r>
            <a:rPr lang="en-GB" i="1"/>
            <a:t>Play Starwars Via Telnet Connection</a:t>
          </a:r>
          <a:endParaRPr lang="en-US"/>
        </a:p>
      </dgm:t>
    </dgm:pt>
    <dgm:pt modelId="{55B1D6A8-3735-4052-8FEE-5281DF0A74E0}" type="parTrans" cxnId="{7F330384-4294-4C6F-BBF0-0F6FC8068AF2}">
      <dgm:prSet/>
      <dgm:spPr/>
      <dgm:t>
        <a:bodyPr/>
        <a:lstStyle/>
        <a:p>
          <a:endParaRPr lang="en-US"/>
        </a:p>
      </dgm:t>
    </dgm:pt>
    <dgm:pt modelId="{418C57F1-ECA3-4743-ABAD-93DAB3FD364F}" type="sibTrans" cxnId="{7F330384-4294-4C6F-BBF0-0F6FC8068AF2}">
      <dgm:prSet/>
      <dgm:spPr/>
      <dgm:t>
        <a:bodyPr/>
        <a:lstStyle/>
        <a:p>
          <a:endParaRPr lang="en-US"/>
        </a:p>
      </dgm:t>
    </dgm:pt>
    <dgm:pt modelId="{1CF16254-A7FD-4445-B391-543E2129AB33}">
      <dgm:prSet/>
      <dgm:spPr/>
      <dgm:t>
        <a:bodyPr/>
        <a:lstStyle/>
        <a:p>
          <a:r>
            <a:rPr lang="en-GB" i="1"/>
            <a:t>Play Chess Via Telnet Connection</a:t>
          </a:r>
          <a:endParaRPr lang="en-US"/>
        </a:p>
      </dgm:t>
    </dgm:pt>
    <dgm:pt modelId="{324C464F-D2EA-496E-A899-5F55C3573A94}" type="parTrans" cxnId="{6A08BA26-5CA3-49A1-9A16-1C4062733DFC}">
      <dgm:prSet/>
      <dgm:spPr/>
      <dgm:t>
        <a:bodyPr/>
        <a:lstStyle/>
        <a:p>
          <a:endParaRPr lang="en-US"/>
        </a:p>
      </dgm:t>
    </dgm:pt>
    <dgm:pt modelId="{ACB2B90D-C34B-4207-B7DC-BE7A44C38534}" type="sibTrans" cxnId="{6A08BA26-5CA3-49A1-9A16-1C4062733DFC}">
      <dgm:prSet/>
      <dgm:spPr/>
      <dgm:t>
        <a:bodyPr/>
        <a:lstStyle/>
        <a:p>
          <a:endParaRPr lang="en-US"/>
        </a:p>
      </dgm:t>
    </dgm:pt>
    <dgm:pt modelId="{62EA469B-F83D-4DF3-B8A2-3B5502C16479}">
      <dgm:prSet/>
      <dgm:spPr/>
      <dgm:t>
        <a:bodyPr/>
        <a:lstStyle/>
        <a:p>
          <a:r>
            <a:rPr lang="en-GB" i="1"/>
            <a:t>Check the Weather Via Telnet Connection</a:t>
          </a:r>
          <a:endParaRPr lang="en-US"/>
        </a:p>
      </dgm:t>
    </dgm:pt>
    <dgm:pt modelId="{140A8886-FF00-42E4-82F2-65BB452BD822}" type="parTrans" cxnId="{9BCD8E02-868F-44C0-AB5D-7FE3ACBE97C2}">
      <dgm:prSet/>
      <dgm:spPr/>
      <dgm:t>
        <a:bodyPr/>
        <a:lstStyle/>
        <a:p>
          <a:endParaRPr lang="en-US"/>
        </a:p>
      </dgm:t>
    </dgm:pt>
    <dgm:pt modelId="{FF591DE7-F0AE-4FCD-B64D-7490A4A0795F}" type="sibTrans" cxnId="{9BCD8E02-868F-44C0-AB5D-7FE3ACBE97C2}">
      <dgm:prSet/>
      <dgm:spPr/>
      <dgm:t>
        <a:bodyPr/>
        <a:lstStyle/>
        <a:p>
          <a:endParaRPr lang="en-US"/>
        </a:p>
      </dgm:t>
    </dgm:pt>
    <dgm:pt modelId="{0F6523B3-1673-496F-BECB-CD4EB8B3D5E1}">
      <dgm:prSet/>
      <dgm:spPr/>
      <dgm:t>
        <a:bodyPr/>
        <a:lstStyle/>
        <a:p>
          <a:r>
            <a:rPr lang="en-GB" i="1"/>
            <a:t>Enable Telnet Client</a:t>
          </a:r>
          <a:endParaRPr lang="en-US"/>
        </a:p>
      </dgm:t>
    </dgm:pt>
    <dgm:pt modelId="{ABE43E9D-9D00-4D09-9A83-94417DE0A089}" type="parTrans" cxnId="{56734F11-8832-4478-9B86-0BD76043FF1F}">
      <dgm:prSet/>
      <dgm:spPr/>
      <dgm:t>
        <a:bodyPr/>
        <a:lstStyle/>
        <a:p>
          <a:endParaRPr lang="en-US"/>
        </a:p>
      </dgm:t>
    </dgm:pt>
    <dgm:pt modelId="{73944E03-C0CD-442E-9737-5674782B66CC}" type="sibTrans" cxnId="{56734F11-8832-4478-9B86-0BD76043FF1F}">
      <dgm:prSet/>
      <dgm:spPr/>
      <dgm:t>
        <a:bodyPr/>
        <a:lstStyle/>
        <a:p>
          <a:endParaRPr lang="en-US"/>
        </a:p>
      </dgm:t>
    </dgm:pt>
    <dgm:pt modelId="{61088547-8AFD-462C-A35A-BAEB7AF088C2}">
      <dgm:prSet/>
      <dgm:spPr/>
      <dgm:t>
        <a:bodyPr/>
        <a:lstStyle/>
        <a:p>
          <a:r>
            <a:rPr lang="en-GB" i="1"/>
            <a:t>Start Keylogger 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Stop Keylogger</a:t>
          </a:r>
          <a:endParaRPr lang="en-US"/>
        </a:p>
      </dgm:t>
    </dgm:pt>
    <dgm:pt modelId="{6E114CB4-D9C3-400B-9D08-E6420295564F}" type="parTrans" cxnId="{126372C7-EFE5-41DC-9063-242695920DBB}">
      <dgm:prSet/>
      <dgm:spPr/>
      <dgm:t>
        <a:bodyPr/>
        <a:lstStyle/>
        <a:p>
          <a:endParaRPr lang="en-US"/>
        </a:p>
      </dgm:t>
    </dgm:pt>
    <dgm:pt modelId="{4C0FDC5E-4FEB-4BD8-A4FC-F99858B8407D}" type="sibTrans" cxnId="{126372C7-EFE5-41DC-9063-242695920DBB}">
      <dgm:prSet/>
      <dgm:spPr/>
      <dgm:t>
        <a:bodyPr/>
        <a:lstStyle/>
        <a:p>
          <a:endParaRPr lang="en-US"/>
        </a:p>
      </dgm:t>
    </dgm:pt>
    <dgm:pt modelId="{D9E8C337-7188-4A14-B5D0-DA25963227F6}">
      <dgm:prSet/>
      <dgm:spPr/>
      <dgm:t>
        <a:bodyPr/>
        <a:lstStyle/>
        <a:p>
          <a:r>
            <a:rPr lang="en-GB" i="1"/>
            <a:t>Retrieve Keylogs</a:t>
          </a:r>
          <a:endParaRPr lang="en-US"/>
        </a:p>
      </dgm:t>
    </dgm:pt>
    <dgm:pt modelId="{E9E15872-ED8E-40FB-86D1-E31C6B1E1340}" type="parTrans" cxnId="{2EA291E8-A22B-4AAE-A5A3-57E2A776960A}">
      <dgm:prSet/>
      <dgm:spPr/>
      <dgm:t>
        <a:bodyPr/>
        <a:lstStyle/>
        <a:p>
          <a:endParaRPr lang="en-US"/>
        </a:p>
      </dgm:t>
    </dgm:pt>
    <dgm:pt modelId="{A3A11B0D-26A2-4578-B66F-855CBB38202A}" type="sibTrans" cxnId="{2EA291E8-A22B-4AAE-A5A3-57E2A776960A}">
      <dgm:prSet/>
      <dgm:spPr/>
      <dgm:t>
        <a:bodyPr/>
        <a:lstStyle/>
        <a:p>
          <a:endParaRPr lang="en-US"/>
        </a:p>
      </dgm:t>
    </dgm:pt>
    <dgm:pt modelId="{79F1FDAF-EBDB-4E57-B667-E43CB7D1A9F5}">
      <dgm:prSet/>
      <dgm:spPr/>
      <dgm:t>
        <a:bodyPr/>
        <a:lstStyle/>
        <a:p>
          <a:r>
            <a:rPr lang="en-GB" i="1"/>
            <a:t>Retrieve Clipboard Contents</a:t>
          </a:r>
          <a:endParaRPr lang="en-US"/>
        </a:p>
      </dgm:t>
    </dgm:pt>
    <dgm:pt modelId="{9222CC5E-A3F5-424A-91D1-AD6DA0A4DA74}" type="parTrans" cxnId="{AE7DB6D4-89C9-406F-A02A-4965F971B302}">
      <dgm:prSet/>
      <dgm:spPr/>
      <dgm:t>
        <a:bodyPr/>
        <a:lstStyle/>
        <a:p>
          <a:endParaRPr lang="en-US"/>
        </a:p>
      </dgm:t>
    </dgm:pt>
    <dgm:pt modelId="{571BCA14-4A70-4AE8-AE48-FFFEF958C420}" type="sibTrans" cxnId="{AE7DB6D4-89C9-406F-A02A-4965F971B302}">
      <dgm:prSet/>
      <dgm:spPr/>
      <dgm:t>
        <a:bodyPr/>
        <a:lstStyle/>
        <a:p>
          <a:endParaRPr lang="en-US"/>
        </a:p>
      </dgm:t>
    </dgm:pt>
    <dgm:pt modelId="{92CBE53E-CF69-4543-88DE-D931904928BC}">
      <dgm:prSet/>
      <dgm:spPr/>
      <dgm:t>
        <a:bodyPr/>
        <a:lstStyle/>
        <a:p>
          <a:r>
            <a:rPr lang="en-GB" i="1"/>
            <a:t>Send a File</a:t>
          </a:r>
          <a:endParaRPr lang="en-US"/>
        </a:p>
      </dgm:t>
    </dgm:pt>
    <dgm:pt modelId="{FE00556F-7AD9-4941-AF83-931D2487B5B3}" type="parTrans" cxnId="{DEF6EDD3-AC21-42CD-98CB-68F295AE2997}">
      <dgm:prSet/>
      <dgm:spPr/>
      <dgm:t>
        <a:bodyPr/>
        <a:lstStyle/>
        <a:p>
          <a:endParaRPr lang="en-US"/>
        </a:p>
      </dgm:t>
    </dgm:pt>
    <dgm:pt modelId="{96FAFC76-BBDB-40BC-A010-D480D3A93CDF}" type="sibTrans" cxnId="{DEF6EDD3-AC21-42CD-98CB-68F295AE2997}">
      <dgm:prSet/>
      <dgm:spPr/>
      <dgm:t>
        <a:bodyPr/>
        <a:lstStyle/>
        <a:p>
          <a:endParaRPr lang="en-US"/>
        </a:p>
      </dgm:t>
    </dgm:pt>
    <dgm:pt modelId="{53CE0908-56D2-45DA-A8E9-A6A3BF9F04A0}">
      <dgm:prSet/>
      <dgm:spPr/>
      <dgm:t>
        <a:bodyPr/>
        <a:lstStyle/>
        <a:p>
          <a:r>
            <a:rPr lang="en-GB" i="1"/>
            <a:t>Retrieve a File / Folder</a:t>
          </a:r>
          <a:endParaRPr lang="en-US"/>
        </a:p>
      </dgm:t>
    </dgm:pt>
    <dgm:pt modelId="{A553E3BD-EAD0-447E-A53C-B70AC503DC22}" type="parTrans" cxnId="{5836E2CC-7EB2-49F7-8E6E-53E7137BC702}">
      <dgm:prSet/>
      <dgm:spPr/>
      <dgm:t>
        <a:bodyPr/>
        <a:lstStyle/>
        <a:p>
          <a:endParaRPr lang="en-US"/>
        </a:p>
      </dgm:t>
    </dgm:pt>
    <dgm:pt modelId="{76EC1D8D-BDE0-4BE4-92FE-FBEE85EA751B}" type="sibTrans" cxnId="{5836E2CC-7EB2-49F7-8E6E-53E7137BC702}">
      <dgm:prSet/>
      <dgm:spPr/>
      <dgm:t>
        <a:bodyPr/>
        <a:lstStyle/>
        <a:p>
          <a:endParaRPr lang="en-US"/>
        </a:p>
      </dgm:t>
    </dgm:pt>
    <dgm:pt modelId="{B9D5684B-0A50-4AB3-AF6A-FB02699B5FF9}">
      <dgm:prSet/>
      <dgm:spPr/>
      <dgm:t>
        <a:bodyPr/>
        <a:lstStyle/>
        <a:p>
          <a:r>
            <a:rPr lang="en-GB" i="1"/>
            <a:t>Obtain information about the target system</a:t>
          </a:r>
          <a:endParaRPr lang="en-US"/>
        </a:p>
      </dgm:t>
    </dgm:pt>
    <dgm:pt modelId="{A7278E69-28B7-4944-AAF4-54639A4514EC}" type="parTrans" cxnId="{20E3515E-0FDB-4BBF-BFF9-8429C7863EB1}">
      <dgm:prSet/>
      <dgm:spPr/>
      <dgm:t>
        <a:bodyPr/>
        <a:lstStyle/>
        <a:p>
          <a:endParaRPr lang="en-US"/>
        </a:p>
      </dgm:t>
    </dgm:pt>
    <dgm:pt modelId="{207C300F-D68B-4989-AC26-51A946AA0E54}" type="sibTrans" cxnId="{20E3515E-0FDB-4BBF-BFF9-8429C7863EB1}">
      <dgm:prSet/>
      <dgm:spPr/>
      <dgm:t>
        <a:bodyPr/>
        <a:lstStyle/>
        <a:p>
          <a:endParaRPr lang="en-US"/>
        </a:p>
      </dgm:t>
    </dgm:pt>
    <dgm:pt modelId="{DF652291-A64A-4F63-A16A-47F438ACABE1}">
      <dgm:prSet/>
      <dgm:spPr/>
      <dgm:t>
        <a:bodyPr/>
        <a:lstStyle/>
        <a:p>
          <a:r>
            <a:rPr lang="en-GB" i="1"/>
            <a:t>Execute a file</a:t>
          </a:r>
          <a:endParaRPr lang="en-US"/>
        </a:p>
      </dgm:t>
    </dgm:pt>
    <dgm:pt modelId="{024290AF-F238-4566-BA91-6A68C6E592DF}" type="parTrans" cxnId="{18D4B468-3E7D-4146-B058-EC7D5D2578EF}">
      <dgm:prSet/>
      <dgm:spPr/>
      <dgm:t>
        <a:bodyPr/>
        <a:lstStyle/>
        <a:p>
          <a:endParaRPr lang="en-US"/>
        </a:p>
      </dgm:t>
    </dgm:pt>
    <dgm:pt modelId="{44895CAE-42EC-4577-B3AB-6AA4E9B572E3}" type="sibTrans" cxnId="{18D4B468-3E7D-4146-B058-EC7D5D2578EF}">
      <dgm:prSet/>
      <dgm:spPr/>
      <dgm:t>
        <a:bodyPr/>
        <a:lstStyle/>
        <a:p>
          <a:endParaRPr lang="en-US"/>
        </a:p>
      </dgm:t>
    </dgm:pt>
    <dgm:pt modelId="{DE960EE1-C5A6-494E-B8D2-196AB82D9A37}">
      <dgm:prSet/>
      <dgm:spPr/>
      <dgm:t>
        <a:bodyPr/>
        <a:lstStyle/>
        <a:p>
          <a:r>
            <a:rPr lang="en-GB" i="1"/>
            <a:t>Screenshot</a:t>
          </a:r>
          <a:endParaRPr lang="en-US"/>
        </a:p>
      </dgm:t>
    </dgm:pt>
    <dgm:pt modelId="{3166172A-35BC-4ACB-801E-6AF1CFC7B1B2}" type="parTrans" cxnId="{F7BD9430-FB86-44FD-980C-75EEBBCABA3D}">
      <dgm:prSet/>
      <dgm:spPr/>
      <dgm:t>
        <a:bodyPr/>
        <a:lstStyle/>
        <a:p>
          <a:endParaRPr lang="en-US"/>
        </a:p>
      </dgm:t>
    </dgm:pt>
    <dgm:pt modelId="{78FFADA8-24DB-4AF8-B0F6-556AD63A95F1}" type="sibTrans" cxnId="{F7BD9430-FB86-44FD-980C-75EEBBCABA3D}">
      <dgm:prSet/>
      <dgm:spPr/>
      <dgm:t>
        <a:bodyPr/>
        <a:lstStyle/>
        <a:p>
          <a:endParaRPr lang="en-US"/>
        </a:p>
      </dgm:t>
    </dgm:pt>
    <dgm:pt modelId="{1CB829C9-E484-4F8D-9C07-EC66422060CB}">
      <dgm:prSet/>
      <dgm:spPr/>
      <dgm:t>
        <a:bodyPr/>
        <a:lstStyle/>
        <a:p>
          <a:r>
            <a:rPr lang="en-GB" i="1"/>
            <a:t>Series of screenshots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Video</a:t>
          </a:r>
          <a:endParaRPr lang="en-US"/>
        </a:p>
      </dgm:t>
    </dgm:pt>
    <dgm:pt modelId="{56D43671-A9CB-4910-91CB-B9B1B082C96A}" type="parTrans" cxnId="{2ABAF9CA-3CB6-46FB-BDC0-B70B3880C262}">
      <dgm:prSet/>
      <dgm:spPr/>
      <dgm:t>
        <a:bodyPr/>
        <a:lstStyle/>
        <a:p>
          <a:endParaRPr lang="en-US"/>
        </a:p>
      </dgm:t>
    </dgm:pt>
    <dgm:pt modelId="{D485C44A-6985-4425-8341-7FCD46A11FE8}" type="sibTrans" cxnId="{2ABAF9CA-3CB6-46FB-BDC0-B70B3880C262}">
      <dgm:prSet/>
      <dgm:spPr/>
      <dgm:t>
        <a:bodyPr/>
        <a:lstStyle/>
        <a:p>
          <a:endParaRPr lang="en-US"/>
        </a:p>
      </dgm:t>
    </dgm:pt>
    <dgm:pt modelId="{8429AFA9-D93F-49FC-8EE8-0F95CDA3E1E4}">
      <dgm:prSet/>
      <dgm:spPr/>
      <dgm:t>
        <a:bodyPr/>
        <a:lstStyle/>
        <a:p>
          <a:r>
            <a:rPr lang="en-GB" i="1"/>
            <a:t>Reverse shell</a:t>
          </a:r>
          <a:endParaRPr lang="en-US"/>
        </a:p>
      </dgm:t>
    </dgm:pt>
    <dgm:pt modelId="{8C6EAA22-CE51-4B82-919E-6095A2468E38}" type="parTrans" cxnId="{9687009B-FC73-4A0D-9AC7-C647382A526B}">
      <dgm:prSet/>
      <dgm:spPr/>
      <dgm:t>
        <a:bodyPr/>
        <a:lstStyle/>
        <a:p>
          <a:endParaRPr lang="en-US"/>
        </a:p>
      </dgm:t>
    </dgm:pt>
    <dgm:pt modelId="{253BACF6-CFED-4388-BD24-8C9C09D8E5DA}" type="sibTrans" cxnId="{9687009B-FC73-4A0D-9AC7-C647382A526B}">
      <dgm:prSet/>
      <dgm:spPr/>
      <dgm:t>
        <a:bodyPr/>
        <a:lstStyle/>
        <a:p>
          <a:endParaRPr lang="en-US"/>
        </a:p>
      </dgm:t>
    </dgm:pt>
    <dgm:pt modelId="{15FBF906-E6F7-4D9E-8722-988C44A2839A}">
      <dgm:prSet/>
      <dgm:spPr/>
      <dgm:t>
        <a:bodyPr/>
        <a:lstStyle/>
        <a:p>
          <a:r>
            <a:rPr lang="en-GB" i="1"/>
            <a:t>Send an email</a:t>
          </a:r>
          <a:endParaRPr lang="en-US"/>
        </a:p>
      </dgm:t>
    </dgm:pt>
    <dgm:pt modelId="{CC643904-1217-46C9-BC00-A084EFAF3466}" type="parTrans" cxnId="{1CD80125-9328-41B5-B311-7D7A0562E632}">
      <dgm:prSet/>
      <dgm:spPr/>
      <dgm:t>
        <a:bodyPr/>
        <a:lstStyle/>
        <a:p>
          <a:endParaRPr lang="en-US"/>
        </a:p>
      </dgm:t>
    </dgm:pt>
    <dgm:pt modelId="{BE083679-4FF7-4FD9-8E27-85785BE4B340}" type="sibTrans" cxnId="{1CD80125-9328-41B5-B311-7D7A0562E632}">
      <dgm:prSet/>
      <dgm:spPr/>
      <dgm:t>
        <a:bodyPr/>
        <a:lstStyle/>
        <a:p>
          <a:endParaRPr lang="en-US"/>
        </a:p>
      </dgm:t>
    </dgm:pt>
    <dgm:pt modelId="{2C24E7ED-6A4B-46C9-AEB2-1BDF469FE72D}">
      <dgm:prSet/>
      <dgm:spPr/>
      <dgm:t>
        <a:bodyPr/>
        <a:lstStyle/>
        <a:p>
          <a:r>
            <a:rPr lang="en-GB" i="1"/>
            <a:t>Auto emailer – start /stop</a:t>
          </a:r>
          <a:endParaRPr lang="en-US"/>
        </a:p>
      </dgm:t>
    </dgm:pt>
    <dgm:pt modelId="{5EC6E0FD-DF96-4E55-A10D-0BFC11651510}" type="parTrans" cxnId="{8483B196-C2DC-4036-BA35-99209615BDF6}">
      <dgm:prSet/>
      <dgm:spPr/>
      <dgm:t>
        <a:bodyPr/>
        <a:lstStyle/>
        <a:p>
          <a:endParaRPr lang="en-US"/>
        </a:p>
      </dgm:t>
    </dgm:pt>
    <dgm:pt modelId="{A8D190F2-2A08-4438-BA6C-C75D127CF30D}" type="sibTrans" cxnId="{8483B196-C2DC-4036-BA35-99209615BDF6}">
      <dgm:prSet/>
      <dgm:spPr/>
      <dgm:t>
        <a:bodyPr/>
        <a:lstStyle/>
        <a:p>
          <a:endParaRPr lang="en-US"/>
        </a:p>
      </dgm:t>
    </dgm:pt>
    <dgm:pt modelId="{ACE98D0F-C7A6-4A15-932F-F988DA6A817E}">
      <dgm:prSet/>
      <dgm:spPr/>
      <dgm:t>
        <a:bodyPr/>
        <a:lstStyle/>
        <a:p>
          <a:r>
            <a:rPr lang="en-GB" i="1" dirty="0"/>
            <a:t>Record Webcam</a:t>
          </a:r>
          <a:endParaRPr lang="en-US" dirty="0"/>
        </a:p>
      </dgm:t>
    </dgm:pt>
    <dgm:pt modelId="{38624B3B-D119-4B0F-9A47-6D4AA844DC05}" type="parTrans" cxnId="{511E43D9-EDA9-401A-AD63-727E7B0D1A78}">
      <dgm:prSet/>
      <dgm:spPr/>
      <dgm:t>
        <a:bodyPr/>
        <a:lstStyle/>
        <a:p>
          <a:endParaRPr lang="en-GB"/>
        </a:p>
      </dgm:t>
    </dgm:pt>
    <dgm:pt modelId="{1E617849-29EC-44C9-BC5E-F98C276E8713}" type="sibTrans" cxnId="{511E43D9-EDA9-401A-AD63-727E7B0D1A78}">
      <dgm:prSet/>
      <dgm:spPr/>
      <dgm:t>
        <a:bodyPr/>
        <a:lstStyle/>
        <a:p>
          <a:endParaRPr lang="en-GB"/>
        </a:p>
      </dgm:t>
    </dgm:pt>
    <dgm:pt modelId="{57B2D2F3-73A3-4D0C-BEB6-FFBB960B3995}">
      <dgm:prSet/>
      <dgm:spPr/>
      <dgm:t>
        <a:bodyPr/>
        <a:lstStyle/>
        <a:p>
          <a:r>
            <a:rPr lang="en-GB" i="1" dirty="0"/>
            <a:t>Playback recording</a:t>
          </a:r>
          <a:endParaRPr lang="en-US" dirty="0"/>
        </a:p>
      </dgm:t>
    </dgm:pt>
    <dgm:pt modelId="{F73F259E-F90C-4C11-8CDA-C2364E7B517F}" type="parTrans" cxnId="{2710FDAE-9248-4D3B-969F-B07D0C17F29E}">
      <dgm:prSet/>
      <dgm:spPr/>
      <dgm:t>
        <a:bodyPr/>
        <a:lstStyle/>
        <a:p>
          <a:endParaRPr lang="en-GB"/>
        </a:p>
      </dgm:t>
    </dgm:pt>
    <dgm:pt modelId="{CF72938D-D66D-4646-A039-0FEBDDC588A9}" type="sibTrans" cxnId="{2710FDAE-9248-4D3B-969F-B07D0C17F29E}">
      <dgm:prSet/>
      <dgm:spPr/>
      <dgm:t>
        <a:bodyPr/>
        <a:lstStyle/>
        <a:p>
          <a:endParaRPr lang="en-GB"/>
        </a:p>
      </dgm:t>
    </dgm:pt>
    <dgm:pt modelId="{C75FF966-63D4-4A00-86B0-80286E5E50CE}" type="pres">
      <dgm:prSet presAssocID="{F19B6746-9357-4919-9ED4-0EA5248BAF69}" presName="diagram" presStyleCnt="0">
        <dgm:presLayoutVars>
          <dgm:dir/>
          <dgm:resizeHandles val="exact"/>
        </dgm:presLayoutVars>
      </dgm:prSet>
      <dgm:spPr/>
    </dgm:pt>
    <dgm:pt modelId="{E9EAB628-F1B2-42CF-83D2-590AA4CC81F7}" type="pres">
      <dgm:prSet presAssocID="{B13D4636-B25C-422B-B0A7-D10BC009D5DF}" presName="node" presStyleLbl="node1" presStyleIdx="0" presStyleCnt="23">
        <dgm:presLayoutVars>
          <dgm:bulletEnabled val="1"/>
        </dgm:presLayoutVars>
      </dgm:prSet>
      <dgm:spPr/>
    </dgm:pt>
    <dgm:pt modelId="{24EDF1C0-FE75-4069-948C-3413BC94A296}" type="pres">
      <dgm:prSet presAssocID="{082B024C-A641-47D8-9D1E-8EB032A6BED9}" presName="sibTrans" presStyleCnt="0"/>
      <dgm:spPr/>
    </dgm:pt>
    <dgm:pt modelId="{18662D62-08D0-4A65-9AC5-0CA587E70540}" type="pres">
      <dgm:prSet presAssocID="{5F452246-23BB-434D-B873-615158A2844A}" presName="node" presStyleLbl="node1" presStyleIdx="1" presStyleCnt="23">
        <dgm:presLayoutVars>
          <dgm:bulletEnabled val="1"/>
        </dgm:presLayoutVars>
      </dgm:prSet>
      <dgm:spPr/>
    </dgm:pt>
    <dgm:pt modelId="{0A8B5A96-DD36-47FF-A392-50AF2BF48BA8}" type="pres">
      <dgm:prSet presAssocID="{94BA96D9-D390-4360-9925-01D25D1A00DE}" presName="sibTrans" presStyleCnt="0"/>
      <dgm:spPr/>
    </dgm:pt>
    <dgm:pt modelId="{EE1D88CE-2780-4926-931A-E017064C18D9}" type="pres">
      <dgm:prSet presAssocID="{7B56C31E-0934-4C8A-A7EF-54E5CE5469B2}" presName="node" presStyleLbl="node1" presStyleIdx="2" presStyleCnt="23">
        <dgm:presLayoutVars>
          <dgm:bulletEnabled val="1"/>
        </dgm:presLayoutVars>
      </dgm:prSet>
      <dgm:spPr/>
    </dgm:pt>
    <dgm:pt modelId="{3FA61A92-0815-4FA1-B54F-1EC12D8198AE}" type="pres">
      <dgm:prSet presAssocID="{0085EB89-A662-45EE-ACA2-2EE743C8C4C8}" presName="sibTrans" presStyleCnt="0"/>
      <dgm:spPr/>
    </dgm:pt>
    <dgm:pt modelId="{F694E8B0-0F8A-46D5-8D89-E50BD2F590D0}" type="pres">
      <dgm:prSet presAssocID="{7BCE62B9-340C-47AB-BA51-9EFCE5F148AD}" presName="node" presStyleLbl="node1" presStyleIdx="3" presStyleCnt="23">
        <dgm:presLayoutVars>
          <dgm:bulletEnabled val="1"/>
        </dgm:presLayoutVars>
      </dgm:prSet>
      <dgm:spPr/>
    </dgm:pt>
    <dgm:pt modelId="{44B73C78-470B-4318-9AEF-0B8B968B6165}" type="pres">
      <dgm:prSet presAssocID="{C71CB2F0-FEEF-4FD7-9AA0-AC64CACA52DF}" presName="sibTrans" presStyleCnt="0"/>
      <dgm:spPr/>
    </dgm:pt>
    <dgm:pt modelId="{073FF122-80D8-4555-B743-EE8F39199324}" type="pres">
      <dgm:prSet presAssocID="{36B29660-1768-40DB-89AB-2070C92D53B4}" presName="node" presStyleLbl="node1" presStyleIdx="4" presStyleCnt="23">
        <dgm:presLayoutVars>
          <dgm:bulletEnabled val="1"/>
        </dgm:presLayoutVars>
      </dgm:prSet>
      <dgm:spPr/>
    </dgm:pt>
    <dgm:pt modelId="{A48F1D35-FD78-4BFD-906A-F4495B9EB9BF}" type="pres">
      <dgm:prSet presAssocID="{6F2572F6-C712-4260-B107-5BC6C3B5BFE4}" presName="sibTrans" presStyleCnt="0"/>
      <dgm:spPr/>
    </dgm:pt>
    <dgm:pt modelId="{5D4C72E0-C01B-4FB8-9F5E-24161DA32B55}" type="pres">
      <dgm:prSet presAssocID="{C668B76D-88E4-45AF-812C-8B2623863DFD}" presName="node" presStyleLbl="node1" presStyleIdx="5" presStyleCnt="23">
        <dgm:presLayoutVars>
          <dgm:bulletEnabled val="1"/>
        </dgm:presLayoutVars>
      </dgm:prSet>
      <dgm:spPr/>
    </dgm:pt>
    <dgm:pt modelId="{E5C81C17-9DE6-4978-A334-B4153D40E652}" type="pres">
      <dgm:prSet presAssocID="{418C57F1-ECA3-4743-ABAD-93DAB3FD364F}" presName="sibTrans" presStyleCnt="0"/>
      <dgm:spPr/>
    </dgm:pt>
    <dgm:pt modelId="{8F9D74FD-ED36-4F30-B0C3-800CBE9C2C68}" type="pres">
      <dgm:prSet presAssocID="{1CF16254-A7FD-4445-B391-543E2129AB33}" presName="node" presStyleLbl="node1" presStyleIdx="6" presStyleCnt="23">
        <dgm:presLayoutVars>
          <dgm:bulletEnabled val="1"/>
        </dgm:presLayoutVars>
      </dgm:prSet>
      <dgm:spPr/>
    </dgm:pt>
    <dgm:pt modelId="{138065B1-FB7A-4DFE-8313-8F008A86C386}" type="pres">
      <dgm:prSet presAssocID="{ACB2B90D-C34B-4207-B7DC-BE7A44C38534}" presName="sibTrans" presStyleCnt="0"/>
      <dgm:spPr/>
    </dgm:pt>
    <dgm:pt modelId="{BCB6FE53-865E-4A18-9062-8202EECBC800}" type="pres">
      <dgm:prSet presAssocID="{62EA469B-F83D-4DF3-B8A2-3B5502C16479}" presName="node" presStyleLbl="node1" presStyleIdx="7" presStyleCnt="23">
        <dgm:presLayoutVars>
          <dgm:bulletEnabled val="1"/>
        </dgm:presLayoutVars>
      </dgm:prSet>
      <dgm:spPr/>
    </dgm:pt>
    <dgm:pt modelId="{4E13C5D3-123D-437A-B26A-7FA3A969B083}" type="pres">
      <dgm:prSet presAssocID="{FF591DE7-F0AE-4FCD-B64D-7490A4A0795F}" presName="sibTrans" presStyleCnt="0"/>
      <dgm:spPr/>
    </dgm:pt>
    <dgm:pt modelId="{2426F0CF-D600-49C7-9879-C99ED7AAA9C6}" type="pres">
      <dgm:prSet presAssocID="{0F6523B3-1673-496F-BECB-CD4EB8B3D5E1}" presName="node" presStyleLbl="node1" presStyleIdx="8" presStyleCnt="23">
        <dgm:presLayoutVars>
          <dgm:bulletEnabled val="1"/>
        </dgm:presLayoutVars>
      </dgm:prSet>
      <dgm:spPr/>
    </dgm:pt>
    <dgm:pt modelId="{EEF6B816-647C-402A-8CEA-AAA4234D3973}" type="pres">
      <dgm:prSet presAssocID="{73944E03-C0CD-442E-9737-5674782B66CC}" presName="sibTrans" presStyleCnt="0"/>
      <dgm:spPr/>
    </dgm:pt>
    <dgm:pt modelId="{20EB5C9B-488E-4A39-8301-51B2DD15DE9E}" type="pres">
      <dgm:prSet presAssocID="{61088547-8AFD-462C-A35A-BAEB7AF088C2}" presName="node" presStyleLbl="node1" presStyleIdx="9" presStyleCnt="23">
        <dgm:presLayoutVars>
          <dgm:bulletEnabled val="1"/>
        </dgm:presLayoutVars>
      </dgm:prSet>
      <dgm:spPr/>
    </dgm:pt>
    <dgm:pt modelId="{1EAAB840-E253-4DB2-9280-5A9D0669A456}" type="pres">
      <dgm:prSet presAssocID="{4C0FDC5E-4FEB-4BD8-A4FC-F99858B8407D}" presName="sibTrans" presStyleCnt="0"/>
      <dgm:spPr/>
    </dgm:pt>
    <dgm:pt modelId="{B7F53474-FCEC-45CF-BAC2-843E0F875808}" type="pres">
      <dgm:prSet presAssocID="{D9E8C337-7188-4A14-B5D0-DA25963227F6}" presName="node" presStyleLbl="node1" presStyleIdx="10" presStyleCnt="23">
        <dgm:presLayoutVars>
          <dgm:bulletEnabled val="1"/>
        </dgm:presLayoutVars>
      </dgm:prSet>
      <dgm:spPr/>
    </dgm:pt>
    <dgm:pt modelId="{5257F9D2-22C4-4B3A-BCC0-56DC1222EDF9}" type="pres">
      <dgm:prSet presAssocID="{A3A11B0D-26A2-4578-B66F-855CBB38202A}" presName="sibTrans" presStyleCnt="0"/>
      <dgm:spPr/>
    </dgm:pt>
    <dgm:pt modelId="{90801B83-4E44-42C6-8A2C-FE80F6A6D54D}" type="pres">
      <dgm:prSet presAssocID="{79F1FDAF-EBDB-4E57-B667-E43CB7D1A9F5}" presName="node" presStyleLbl="node1" presStyleIdx="11" presStyleCnt="23">
        <dgm:presLayoutVars>
          <dgm:bulletEnabled val="1"/>
        </dgm:presLayoutVars>
      </dgm:prSet>
      <dgm:spPr/>
    </dgm:pt>
    <dgm:pt modelId="{E62E67DA-50C2-473C-AC4E-CB3EB4DAAB3E}" type="pres">
      <dgm:prSet presAssocID="{571BCA14-4A70-4AE8-AE48-FFFEF958C420}" presName="sibTrans" presStyleCnt="0"/>
      <dgm:spPr/>
    </dgm:pt>
    <dgm:pt modelId="{B31F3BC3-95CB-4E83-9C95-EDFAB068303D}" type="pres">
      <dgm:prSet presAssocID="{92CBE53E-CF69-4543-88DE-D931904928BC}" presName="node" presStyleLbl="node1" presStyleIdx="12" presStyleCnt="23">
        <dgm:presLayoutVars>
          <dgm:bulletEnabled val="1"/>
        </dgm:presLayoutVars>
      </dgm:prSet>
      <dgm:spPr/>
    </dgm:pt>
    <dgm:pt modelId="{A280775C-9B66-4C6E-8955-4B7033735EAC}" type="pres">
      <dgm:prSet presAssocID="{96FAFC76-BBDB-40BC-A010-D480D3A93CDF}" presName="sibTrans" presStyleCnt="0"/>
      <dgm:spPr/>
    </dgm:pt>
    <dgm:pt modelId="{9FA8CE40-466A-450D-B4B5-2DDE2F6D028D}" type="pres">
      <dgm:prSet presAssocID="{53CE0908-56D2-45DA-A8E9-A6A3BF9F04A0}" presName="node" presStyleLbl="node1" presStyleIdx="13" presStyleCnt="23">
        <dgm:presLayoutVars>
          <dgm:bulletEnabled val="1"/>
        </dgm:presLayoutVars>
      </dgm:prSet>
      <dgm:spPr/>
    </dgm:pt>
    <dgm:pt modelId="{157558B4-2EA5-40D7-9E03-067E021BC1EF}" type="pres">
      <dgm:prSet presAssocID="{76EC1D8D-BDE0-4BE4-92FE-FBEE85EA751B}" presName="sibTrans" presStyleCnt="0"/>
      <dgm:spPr/>
    </dgm:pt>
    <dgm:pt modelId="{9B60B611-3DE7-468A-9A9D-AF6A01E105C3}" type="pres">
      <dgm:prSet presAssocID="{B9D5684B-0A50-4AB3-AF6A-FB02699B5FF9}" presName="node" presStyleLbl="node1" presStyleIdx="14" presStyleCnt="23">
        <dgm:presLayoutVars>
          <dgm:bulletEnabled val="1"/>
        </dgm:presLayoutVars>
      </dgm:prSet>
      <dgm:spPr/>
    </dgm:pt>
    <dgm:pt modelId="{E6683E1D-C459-4B95-A1D8-AF4017C18F87}" type="pres">
      <dgm:prSet presAssocID="{207C300F-D68B-4989-AC26-51A946AA0E54}" presName="sibTrans" presStyleCnt="0"/>
      <dgm:spPr/>
    </dgm:pt>
    <dgm:pt modelId="{8098FB81-AB63-47B8-9B0B-CDBEB63A311E}" type="pres">
      <dgm:prSet presAssocID="{DF652291-A64A-4F63-A16A-47F438ACABE1}" presName="node" presStyleLbl="node1" presStyleIdx="15" presStyleCnt="23">
        <dgm:presLayoutVars>
          <dgm:bulletEnabled val="1"/>
        </dgm:presLayoutVars>
      </dgm:prSet>
      <dgm:spPr/>
    </dgm:pt>
    <dgm:pt modelId="{4A173223-E280-453A-8811-3DB72D79D039}" type="pres">
      <dgm:prSet presAssocID="{44895CAE-42EC-4577-B3AB-6AA4E9B572E3}" presName="sibTrans" presStyleCnt="0"/>
      <dgm:spPr/>
    </dgm:pt>
    <dgm:pt modelId="{2D67FCF8-17A2-46F8-8B9A-0511CCD830CF}" type="pres">
      <dgm:prSet presAssocID="{DE960EE1-C5A6-494E-B8D2-196AB82D9A37}" presName="node" presStyleLbl="node1" presStyleIdx="16" presStyleCnt="23">
        <dgm:presLayoutVars>
          <dgm:bulletEnabled val="1"/>
        </dgm:presLayoutVars>
      </dgm:prSet>
      <dgm:spPr/>
    </dgm:pt>
    <dgm:pt modelId="{4738662A-261A-45DA-A536-5E8EA2FE42E3}" type="pres">
      <dgm:prSet presAssocID="{78FFADA8-24DB-4AF8-B0F6-556AD63A95F1}" presName="sibTrans" presStyleCnt="0"/>
      <dgm:spPr/>
    </dgm:pt>
    <dgm:pt modelId="{A8061A9B-7F67-4D5D-B7A5-5AE0D83F3694}" type="pres">
      <dgm:prSet presAssocID="{1CB829C9-E484-4F8D-9C07-EC66422060CB}" presName="node" presStyleLbl="node1" presStyleIdx="17" presStyleCnt="23">
        <dgm:presLayoutVars>
          <dgm:bulletEnabled val="1"/>
        </dgm:presLayoutVars>
      </dgm:prSet>
      <dgm:spPr/>
    </dgm:pt>
    <dgm:pt modelId="{CD89AD0F-B294-49A9-8B54-B6FBD2161757}" type="pres">
      <dgm:prSet presAssocID="{D485C44A-6985-4425-8341-7FCD46A11FE8}" presName="sibTrans" presStyleCnt="0"/>
      <dgm:spPr/>
    </dgm:pt>
    <dgm:pt modelId="{B4356620-7E90-4397-8D00-69493022C982}" type="pres">
      <dgm:prSet presAssocID="{8429AFA9-D93F-49FC-8EE8-0F95CDA3E1E4}" presName="node" presStyleLbl="node1" presStyleIdx="18" presStyleCnt="23">
        <dgm:presLayoutVars>
          <dgm:bulletEnabled val="1"/>
        </dgm:presLayoutVars>
      </dgm:prSet>
      <dgm:spPr/>
    </dgm:pt>
    <dgm:pt modelId="{A4B4E0DB-0AF8-4DB2-8470-FE79646A5142}" type="pres">
      <dgm:prSet presAssocID="{253BACF6-CFED-4388-BD24-8C9C09D8E5DA}" presName="sibTrans" presStyleCnt="0"/>
      <dgm:spPr/>
    </dgm:pt>
    <dgm:pt modelId="{22C50199-3554-4786-B638-60D50D7219C7}" type="pres">
      <dgm:prSet presAssocID="{15FBF906-E6F7-4D9E-8722-988C44A2839A}" presName="node" presStyleLbl="node1" presStyleIdx="19" presStyleCnt="23">
        <dgm:presLayoutVars>
          <dgm:bulletEnabled val="1"/>
        </dgm:presLayoutVars>
      </dgm:prSet>
      <dgm:spPr/>
    </dgm:pt>
    <dgm:pt modelId="{14F88D93-3D0B-48F5-BF67-049B6E07A952}" type="pres">
      <dgm:prSet presAssocID="{BE083679-4FF7-4FD9-8E27-85785BE4B340}" presName="sibTrans" presStyleCnt="0"/>
      <dgm:spPr/>
    </dgm:pt>
    <dgm:pt modelId="{92916D6B-9C7C-4784-9EEA-B87AB9E2AB56}" type="pres">
      <dgm:prSet presAssocID="{2C24E7ED-6A4B-46C9-AEB2-1BDF469FE72D}" presName="node" presStyleLbl="node1" presStyleIdx="20" presStyleCnt="23">
        <dgm:presLayoutVars>
          <dgm:bulletEnabled val="1"/>
        </dgm:presLayoutVars>
      </dgm:prSet>
      <dgm:spPr/>
    </dgm:pt>
    <dgm:pt modelId="{85083936-F12B-47D6-846D-D53FE590EA69}" type="pres">
      <dgm:prSet presAssocID="{A8D190F2-2A08-4438-BA6C-C75D127CF30D}" presName="sibTrans" presStyleCnt="0"/>
      <dgm:spPr/>
    </dgm:pt>
    <dgm:pt modelId="{9DEEBCF7-1561-4478-865D-E27355C8C26D}" type="pres">
      <dgm:prSet presAssocID="{ACE98D0F-C7A6-4A15-932F-F988DA6A817E}" presName="node" presStyleLbl="node1" presStyleIdx="21" presStyleCnt="23" custScaleX="120211" custScaleY="37463">
        <dgm:presLayoutVars>
          <dgm:bulletEnabled val="1"/>
        </dgm:presLayoutVars>
      </dgm:prSet>
      <dgm:spPr/>
    </dgm:pt>
    <dgm:pt modelId="{7618672F-227E-4402-B407-DDB44E79DE48}" type="pres">
      <dgm:prSet presAssocID="{1E617849-29EC-44C9-BC5E-F98C276E8713}" presName="sibTrans" presStyleCnt="0"/>
      <dgm:spPr/>
    </dgm:pt>
    <dgm:pt modelId="{0ADDAF67-2D7D-434F-A5B8-712614DA02C0}" type="pres">
      <dgm:prSet presAssocID="{57B2D2F3-73A3-4D0C-BEB6-FFBB960B3995}" presName="node" presStyleLbl="node1" presStyleIdx="22" presStyleCnt="23" custScaleX="120211" custScaleY="37463">
        <dgm:presLayoutVars>
          <dgm:bulletEnabled val="1"/>
        </dgm:presLayoutVars>
      </dgm:prSet>
      <dgm:spPr/>
    </dgm:pt>
  </dgm:ptLst>
  <dgm:cxnLst>
    <dgm:cxn modelId="{9BCD8E02-868F-44C0-AB5D-7FE3ACBE97C2}" srcId="{F19B6746-9357-4919-9ED4-0EA5248BAF69}" destId="{62EA469B-F83D-4DF3-B8A2-3B5502C16479}" srcOrd="7" destOrd="0" parTransId="{140A8886-FF00-42E4-82F2-65BB452BD822}" sibTransId="{FF591DE7-F0AE-4FCD-B64D-7490A4A0795F}"/>
    <dgm:cxn modelId="{266FF80C-5249-44C9-9AEE-840A35B4E08E}" type="presOf" srcId="{79F1FDAF-EBDB-4E57-B667-E43CB7D1A9F5}" destId="{90801B83-4E44-42C6-8A2C-FE80F6A6D54D}" srcOrd="0" destOrd="0" presId="urn:microsoft.com/office/officeart/2005/8/layout/default"/>
    <dgm:cxn modelId="{56734F11-8832-4478-9B86-0BD76043FF1F}" srcId="{F19B6746-9357-4919-9ED4-0EA5248BAF69}" destId="{0F6523B3-1673-496F-BECB-CD4EB8B3D5E1}" srcOrd="8" destOrd="0" parTransId="{ABE43E9D-9D00-4D09-9A83-94417DE0A089}" sibTransId="{73944E03-C0CD-442E-9737-5674782B66CC}"/>
    <dgm:cxn modelId="{1CD80125-9328-41B5-B311-7D7A0562E632}" srcId="{F19B6746-9357-4919-9ED4-0EA5248BAF69}" destId="{15FBF906-E6F7-4D9E-8722-988C44A2839A}" srcOrd="19" destOrd="0" parTransId="{CC643904-1217-46C9-BC00-A084EFAF3466}" sibTransId="{BE083679-4FF7-4FD9-8E27-85785BE4B340}"/>
    <dgm:cxn modelId="{6A08BA26-5CA3-49A1-9A16-1C4062733DFC}" srcId="{F19B6746-9357-4919-9ED4-0EA5248BAF69}" destId="{1CF16254-A7FD-4445-B391-543E2129AB33}" srcOrd="6" destOrd="0" parTransId="{324C464F-D2EA-496E-A899-5F55C3573A94}" sibTransId="{ACB2B90D-C34B-4207-B7DC-BE7A44C38534}"/>
    <dgm:cxn modelId="{07DB912A-8B19-4DCB-8015-A72C83DAF488}" type="presOf" srcId="{B9D5684B-0A50-4AB3-AF6A-FB02699B5FF9}" destId="{9B60B611-3DE7-468A-9A9D-AF6A01E105C3}" srcOrd="0" destOrd="0" presId="urn:microsoft.com/office/officeart/2005/8/layout/default"/>
    <dgm:cxn modelId="{F7BD9430-FB86-44FD-980C-75EEBBCABA3D}" srcId="{F19B6746-9357-4919-9ED4-0EA5248BAF69}" destId="{DE960EE1-C5A6-494E-B8D2-196AB82D9A37}" srcOrd="16" destOrd="0" parTransId="{3166172A-35BC-4ACB-801E-6AF1CFC7B1B2}" sibTransId="{78FFADA8-24DB-4AF8-B0F6-556AD63A95F1}"/>
    <dgm:cxn modelId="{4410275D-AFDC-424B-BB9A-EF013C9C9EE8}" type="presOf" srcId="{1CF16254-A7FD-4445-B391-543E2129AB33}" destId="{8F9D74FD-ED36-4F30-B0C3-800CBE9C2C68}" srcOrd="0" destOrd="0" presId="urn:microsoft.com/office/officeart/2005/8/layout/default"/>
    <dgm:cxn modelId="{20E3515E-0FDB-4BBF-BFF9-8429C7863EB1}" srcId="{F19B6746-9357-4919-9ED4-0EA5248BAF69}" destId="{B9D5684B-0A50-4AB3-AF6A-FB02699B5FF9}" srcOrd="14" destOrd="0" parTransId="{A7278E69-28B7-4944-AAF4-54639A4514EC}" sibTransId="{207C300F-D68B-4989-AC26-51A946AA0E54}"/>
    <dgm:cxn modelId="{95FE0442-832E-4B59-ADD4-8BCBEB8792D2}" type="presOf" srcId="{1CB829C9-E484-4F8D-9C07-EC66422060CB}" destId="{A8061A9B-7F67-4D5D-B7A5-5AE0D83F3694}" srcOrd="0" destOrd="0" presId="urn:microsoft.com/office/officeart/2005/8/layout/default"/>
    <dgm:cxn modelId="{DCCC1C63-A4C2-4FCF-90C5-1A93E7FE6AC7}" type="presOf" srcId="{57B2D2F3-73A3-4D0C-BEB6-FFBB960B3995}" destId="{0ADDAF67-2D7D-434F-A5B8-712614DA02C0}" srcOrd="0" destOrd="0" presId="urn:microsoft.com/office/officeart/2005/8/layout/default"/>
    <dgm:cxn modelId="{AD8FB043-45BB-4899-B18A-B49048217CBA}" type="presOf" srcId="{61088547-8AFD-462C-A35A-BAEB7AF088C2}" destId="{20EB5C9B-488E-4A39-8301-51B2DD15DE9E}" srcOrd="0" destOrd="0" presId="urn:microsoft.com/office/officeart/2005/8/layout/default"/>
    <dgm:cxn modelId="{41356545-F835-4F17-929F-FECEA466F777}" type="presOf" srcId="{92CBE53E-CF69-4543-88DE-D931904928BC}" destId="{B31F3BC3-95CB-4E83-9C95-EDFAB068303D}" srcOrd="0" destOrd="0" presId="urn:microsoft.com/office/officeart/2005/8/layout/default"/>
    <dgm:cxn modelId="{18D4B468-3E7D-4146-B058-EC7D5D2578EF}" srcId="{F19B6746-9357-4919-9ED4-0EA5248BAF69}" destId="{DF652291-A64A-4F63-A16A-47F438ACABE1}" srcOrd="15" destOrd="0" parTransId="{024290AF-F238-4566-BA91-6A68C6E592DF}" sibTransId="{44895CAE-42EC-4577-B3AB-6AA4E9B572E3}"/>
    <dgm:cxn modelId="{3CAA8C49-FB3B-49B3-82DC-8399A2D483C9}" srcId="{F19B6746-9357-4919-9ED4-0EA5248BAF69}" destId="{7B56C31E-0934-4C8A-A7EF-54E5CE5469B2}" srcOrd="2" destOrd="0" parTransId="{3FA1A93B-3F65-458D-9F9C-FACEBA893C20}" sibTransId="{0085EB89-A662-45EE-ACA2-2EE743C8C4C8}"/>
    <dgm:cxn modelId="{B0D0C16B-3C39-4D05-9EB4-5FC27F47A380}" type="presOf" srcId="{B13D4636-B25C-422B-B0A7-D10BC009D5DF}" destId="{E9EAB628-F1B2-42CF-83D2-590AA4CC81F7}" srcOrd="0" destOrd="0" presId="urn:microsoft.com/office/officeart/2005/8/layout/default"/>
    <dgm:cxn modelId="{F257C96B-B830-469F-9B87-4378EEA2F97C}" type="presOf" srcId="{F19B6746-9357-4919-9ED4-0EA5248BAF69}" destId="{C75FF966-63D4-4A00-86B0-80286E5E50CE}" srcOrd="0" destOrd="0" presId="urn:microsoft.com/office/officeart/2005/8/layout/default"/>
    <dgm:cxn modelId="{0926ED6D-A3D7-44DF-B9A5-A51FECE47035}" type="presOf" srcId="{62EA469B-F83D-4DF3-B8A2-3B5502C16479}" destId="{BCB6FE53-865E-4A18-9062-8202EECBC800}" srcOrd="0" destOrd="0" presId="urn:microsoft.com/office/officeart/2005/8/layout/default"/>
    <dgm:cxn modelId="{3D29497A-B605-49BA-8D6C-EA11E7581E81}" type="presOf" srcId="{0F6523B3-1673-496F-BECB-CD4EB8B3D5E1}" destId="{2426F0CF-D600-49C7-9879-C99ED7AAA9C6}" srcOrd="0" destOrd="0" presId="urn:microsoft.com/office/officeart/2005/8/layout/default"/>
    <dgm:cxn modelId="{7F330384-4294-4C6F-BBF0-0F6FC8068AF2}" srcId="{F19B6746-9357-4919-9ED4-0EA5248BAF69}" destId="{C668B76D-88E4-45AF-812C-8B2623863DFD}" srcOrd="5" destOrd="0" parTransId="{55B1D6A8-3735-4052-8FEE-5281DF0A74E0}" sibTransId="{418C57F1-ECA3-4743-ABAD-93DAB3FD364F}"/>
    <dgm:cxn modelId="{0F978B8F-0662-43B3-8141-FAF9A2395869}" type="presOf" srcId="{D9E8C337-7188-4A14-B5D0-DA25963227F6}" destId="{B7F53474-FCEC-45CF-BAC2-843E0F875808}" srcOrd="0" destOrd="0" presId="urn:microsoft.com/office/officeart/2005/8/layout/default"/>
    <dgm:cxn modelId="{CE6C4B94-FCC5-4359-B5FC-035AC5A0E543}" type="presOf" srcId="{5F452246-23BB-434D-B873-615158A2844A}" destId="{18662D62-08D0-4A65-9AC5-0CA587E70540}" srcOrd="0" destOrd="0" presId="urn:microsoft.com/office/officeart/2005/8/layout/default"/>
    <dgm:cxn modelId="{8483B196-C2DC-4036-BA35-99209615BDF6}" srcId="{F19B6746-9357-4919-9ED4-0EA5248BAF69}" destId="{2C24E7ED-6A4B-46C9-AEB2-1BDF469FE72D}" srcOrd="20" destOrd="0" parTransId="{5EC6E0FD-DF96-4E55-A10D-0BFC11651510}" sibTransId="{A8D190F2-2A08-4438-BA6C-C75D127CF30D}"/>
    <dgm:cxn modelId="{A168DC9A-D58E-48D3-9F6B-AB2F69F2D43C}" type="presOf" srcId="{53CE0908-56D2-45DA-A8E9-A6A3BF9F04A0}" destId="{9FA8CE40-466A-450D-B4B5-2DDE2F6D028D}" srcOrd="0" destOrd="0" presId="urn:microsoft.com/office/officeart/2005/8/layout/default"/>
    <dgm:cxn modelId="{9687009B-FC73-4A0D-9AC7-C647382A526B}" srcId="{F19B6746-9357-4919-9ED4-0EA5248BAF69}" destId="{8429AFA9-D93F-49FC-8EE8-0F95CDA3E1E4}" srcOrd="18" destOrd="0" parTransId="{8C6EAA22-CE51-4B82-919E-6095A2468E38}" sibTransId="{253BACF6-CFED-4388-BD24-8C9C09D8E5DA}"/>
    <dgm:cxn modelId="{1B1AE6AC-5916-4AE5-AA29-EE31373A8B47}" type="presOf" srcId="{ACE98D0F-C7A6-4A15-932F-F988DA6A817E}" destId="{9DEEBCF7-1561-4478-865D-E27355C8C26D}" srcOrd="0" destOrd="0" presId="urn:microsoft.com/office/officeart/2005/8/layout/default"/>
    <dgm:cxn modelId="{2710FDAE-9248-4D3B-969F-B07D0C17F29E}" srcId="{F19B6746-9357-4919-9ED4-0EA5248BAF69}" destId="{57B2D2F3-73A3-4D0C-BEB6-FFBB960B3995}" srcOrd="22" destOrd="0" parTransId="{F73F259E-F90C-4C11-8CDA-C2364E7B517F}" sibTransId="{CF72938D-D66D-4646-A039-0FEBDDC588A9}"/>
    <dgm:cxn modelId="{AD6CE9B0-16A8-45B0-9061-6B64BA98741C}" srcId="{F19B6746-9357-4919-9ED4-0EA5248BAF69}" destId="{B13D4636-B25C-422B-B0A7-D10BC009D5DF}" srcOrd="0" destOrd="0" parTransId="{B18645AD-A925-4436-82B3-CE369D1D8EF2}" sibTransId="{082B024C-A641-47D8-9D1E-8EB032A6BED9}"/>
    <dgm:cxn modelId="{F484DEB7-30CD-49DD-921C-C08C37420B1E}" type="presOf" srcId="{DE960EE1-C5A6-494E-B8D2-196AB82D9A37}" destId="{2D67FCF8-17A2-46F8-8B9A-0511CCD830CF}" srcOrd="0" destOrd="0" presId="urn:microsoft.com/office/officeart/2005/8/layout/default"/>
    <dgm:cxn modelId="{B3743EBC-D0B1-473C-A9F3-803C45F31B6A}" srcId="{F19B6746-9357-4919-9ED4-0EA5248BAF69}" destId="{7BCE62B9-340C-47AB-BA51-9EFCE5F148AD}" srcOrd="3" destOrd="0" parTransId="{BF566854-94C7-4D4D-9D90-EBDEA654FD7E}" sibTransId="{C71CB2F0-FEEF-4FD7-9AA0-AC64CACA52DF}"/>
    <dgm:cxn modelId="{05BF26BF-E24C-444C-9287-1DCFE617886E}" type="presOf" srcId="{DF652291-A64A-4F63-A16A-47F438ACABE1}" destId="{8098FB81-AB63-47B8-9B0B-CDBEB63A311E}" srcOrd="0" destOrd="0" presId="urn:microsoft.com/office/officeart/2005/8/layout/default"/>
    <dgm:cxn modelId="{B407F9C2-9B73-4AE9-85CA-9B05065ABFE3}" srcId="{F19B6746-9357-4919-9ED4-0EA5248BAF69}" destId="{5F452246-23BB-434D-B873-615158A2844A}" srcOrd="1" destOrd="0" parTransId="{7B2AE804-E1B7-4128-BF11-FDE9E57E4FB7}" sibTransId="{94BA96D9-D390-4360-9925-01D25D1A00DE}"/>
    <dgm:cxn modelId="{126372C7-EFE5-41DC-9063-242695920DBB}" srcId="{F19B6746-9357-4919-9ED4-0EA5248BAF69}" destId="{61088547-8AFD-462C-A35A-BAEB7AF088C2}" srcOrd="9" destOrd="0" parTransId="{6E114CB4-D9C3-400B-9D08-E6420295564F}" sibTransId="{4C0FDC5E-4FEB-4BD8-A4FC-F99858B8407D}"/>
    <dgm:cxn modelId="{2ABAF9CA-3CB6-46FB-BDC0-B70B3880C262}" srcId="{F19B6746-9357-4919-9ED4-0EA5248BAF69}" destId="{1CB829C9-E484-4F8D-9C07-EC66422060CB}" srcOrd="17" destOrd="0" parTransId="{56D43671-A9CB-4910-91CB-B9B1B082C96A}" sibTransId="{D485C44A-6985-4425-8341-7FCD46A11FE8}"/>
    <dgm:cxn modelId="{5836E2CC-7EB2-49F7-8E6E-53E7137BC702}" srcId="{F19B6746-9357-4919-9ED4-0EA5248BAF69}" destId="{53CE0908-56D2-45DA-A8E9-A6A3BF9F04A0}" srcOrd="13" destOrd="0" parTransId="{A553E3BD-EAD0-447E-A53C-B70AC503DC22}" sibTransId="{76EC1D8D-BDE0-4BE4-92FE-FBEE85EA751B}"/>
    <dgm:cxn modelId="{0C4B9ACE-4986-4EAA-9A08-9FE4DE7939DE}" type="presOf" srcId="{2C24E7ED-6A4B-46C9-AEB2-1BDF469FE72D}" destId="{92916D6B-9C7C-4784-9EEA-B87AB9E2AB56}" srcOrd="0" destOrd="0" presId="urn:microsoft.com/office/officeart/2005/8/layout/default"/>
    <dgm:cxn modelId="{DEF6EDD3-AC21-42CD-98CB-68F295AE2997}" srcId="{F19B6746-9357-4919-9ED4-0EA5248BAF69}" destId="{92CBE53E-CF69-4543-88DE-D931904928BC}" srcOrd="12" destOrd="0" parTransId="{FE00556F-7AD9-4941-AF83-931D2487B5B3}" sibTransId="{96FAFC76-BBDB-40BC-A010-D480D3A93CDF}"/>
    <dgm:cxn modelId="{AE7DB6D4-89C9-406F-A02A-4965F971B302}" srcId="{F19B6746-9357-4919-9ED4-0EA5248BAF69}" destId="{79F1FDAF-EBDB-4E57-B667-E43CB7D1A9F5}" srcOrd="11" destOrd="0" parTransId="{9222CC5E-A3F5-424A-91D1-AD6DA0A4DA74}" sibTransId="{571BCA14-4A70-4AE8-AE48-FFFEF958C420}"/>
    <dgm:cxn modelId="{511E43D9-EDA9-401A-AD63-727E7B0D1A78}" srcId="{F19B6746-9357-4919-9ED4-0EA5248BAF69}" destId="{ACE98D0F-C7A6-4A15-932F-F988DA6A817E}" srcOrd="21" destOrd="0" parTransId="{38624B3B-D119-4B0F-9A47-6D4AA844DC05}" sibTransId="{1E617849-29EC-44C9-BC5E-F98C276E8713}"/>
    <dgm:cxn modelId="{026BA3DD-4C25-479B-88D0-B991F06ACDFD}" type="presOf" srcId="{7BCE62B9-340C-47AB-BA51-9EFCE5F148AD}" destId="{F694E8B0-0F8A-46D5-8D89-E50BD2F590D0}" srcOrd="0" destOrd="0" presId="urn:microsoft.com/office/officeart/2005/8/layout/default"/>
    <dgm:cxn modelId="{D1EF3AE6-1B71-470B-9971-79AF1D34FBDA}" type="presOf" srcId="{36B29660-1768-40DB-89AB-2070C92D53B4}" destId="{073FF122-80D8-4555-B743-EE8F39199324}" srcOrd="0" destOrd="0" presId="urn:microsoft.com/office/officeart/2005/8/layout/default"/>
    <dgm:cxn modelId="{2EA291E8-A22B-4AAE-A5A3-57E2A776960A}" srcId="{F19B6746-9357-4919-9ED4-0EA5248BAF69}" destId="{D9E8C337-7188-4A14-B5D0-DA25963227F6}" srcOrd="10" destOrd="0" parTransId="{E9E15872-ED8E-40FB-86D1-E31C6B1E1340}" sibTransId="{A3A11B0D-26A2-4578-B66F-855CBB38202A}"/>
    <dgm:cxn modelId="{15E187F7-FB1B-4FDA-BA88-18385153ADBC}" type="presOf" srcId="{15FBF906-E6F7-4D9E-8722-988C44A2839A}" destId="{22C50199-3554-4786-B638-60D50D7219C7}" srcOrd="0" destOrd="0" presId="urn:microsoft.com/office/officeart/2005/8/layout/default"/>
    <dgm:cxn modelId="{820C90F7-9F63-42D7-A49F-976A7F6BC64B}" srcId="{F19B6746-9357-4919-9ED4-0EA5248BAF69}" destId="{36B29660-1768-40DB-89AB-2070C92D53B4}" srcOrd="4" destOrd="0" parTransId="{9C457D7D-43EC-4D18-8392-A6D233E7BE40}" sibTransId="{6F2572F6-C712-4260-B107-5BC6C3B5BFE4}"/>
    <dgm:cxn modelId="{FF5A69F8-4576-40D1-9B17-31B12F65DE0B}" type="presOf" srcId="{8429AFA9-D93F-49FC-8EE8-0F95CDA3E1E4}" destId="{B4356620-7E90-4397-8D00-69493022C982}" srcOrd="0" destOrd="0" presId="urn:microsoft.com/office/officeart/2005/8/layout/default"/>
    <dgm:cxn modelId="{CE65D4F9-D763-4E37-9C41-0AE68685746C}" type="presOf" srcId="{7B56C31E-0934-4C8A-A7EF-54E5CE5469B2}" destId="{EE1D88CE-2780-4926-931A-E017064C18D9}" srcOrd="0" destOrd="0" presId="urn:microsoft.com/office/officeart/2005/8/layout/default"/>
    <dgm:cxn modelId="{C5984AFF-E546-4C4F-AB78-0556A4C4F407}" type="presOf" srcId="{C668B76D-88E4-45AF-812C-8B2623863DFD}" destId="{5D4C72E0-C01B-4FB8-9F5E-24161DA32B55}" srcOrd="0" destOrd="0" presId="urn:microsoft.com/office/officeart/2005/8/layout/default"/>
    <dgm:cxn modelId="{B79B4EB4-BD00-418D-AE16-3BC5EC879133}" type="presParOf" srcId="{C75FF966-63D4-4A00-86B0-80286E5E50CE}" destId="{E9EAB628-F1B2-42CF-83D2-590AA4CC81F7}" srcOrd="0" destOrd="0" presId="urn:microsoft.com/office/officeart/2005/8/layout/default"/>
    <dgm:cxn modelId="{28F92C71-8A23-4A3D-ADC7-867F26078B3B}" type="presParOf" srcId="{C75FF966-63D4-4A00-86B0-80286E5E50CE}" destId="{24EDF1C0-FE75-4069-948C-3413BC94A296}" srcOrd="1" destOrd="0" presId="urn:microsoft.com/office/officeart/2005/8/layout/default"/>
    <dgm:cxn modelId="{1C76C185-EF67-4933-8E6F-90BBA8A987FE}" type="presParOf" srcId="{C75FF966-63D4-4A00-86B0-80286E5E50CE}" destId="{18662D62-08D0-4A65-9AC5-0CA587E70540}" srcOrd="2" destOrd="0" presId="urn:microsoft.com/office/officeart/2005/8/layout/default"/>
    <dgm:cxn modelId="{9829BF42-CE28-48B4-AC17-290AA53E2091}" type="presParOf" srcId="{C75FF966-63D4-4A00-86B0-80286E5E50CE}" destId="{0A8B5A96-DD36-47FF-A392-50AF2BF48BA8}" srcOrd="3" destOrd="0" presId="urn:microsoft.com/office/officeart/2005/8/layout/default"/>
    <dgm:cxn modelId="{9DA32291-A744-4577-BAF0-47D68B15DD04}" type="presParOf" srcId="{C75FF966-63D4-4A00-86B0-80286E5E50CE}" destId="{EE1D88CE-2780-4926-931A-E017064C18D9}" srcOrd="4" destOrd="0" presId="urn:microsoft.com/office/officeart/2005/8/layout/default"/>
    <dgm:cxn modelId="{16D040C0-09E2-4F5C-85A6-D80FBC8418A9}" type="presParOf" srcId="{C75FF966-63D4-4A00-86B0-80286E5E50CE}" destId="{3FA61A92-0815-4FA1-B54F-1EC12D8198AE}" srcOrd="5" destOrd="0" presId="urn:microsoft.com/office/officeart/2005/8/layout/default"/>
    <dgm:cxn modelId="{0928DBE1-1452-48E4-B1DD-6739FD3EF5B1}" type="presParOf" srcId="{C75FF966-63D4-4A00-86B0-80286E5E50CE}" destId="{F694E8B0-0F8A-46D5-8D89-E50BD2F590D0}" srcOrd="6" destOrd="0" presId="urn:microsoft.com/office/officeart/2005/8/layout/default"/>
    <dgm:cxn modelId="{3BB16BAA-1EAF-4B0F-BC4D-AF4F7C4B1FFD}" type="presParOf" srcId="{C75FF966-63D4-4A00-86B0-80286E5E50CE}" destId="{44B73C78-470B-4318-9AEF-0B8B968B6165}" srcOrd="7" destOrd="0" presId="urn:microsoft.com/office/officeart/2005/8/layout/default"/>
    <dgm:cxn modelId="{64842055-D6FB-42CA-8FE1-F99B75F674D6}" type="presParOf" srcId="{C75FF966-63D4-4A00-86B0-80286E5E50CE}" destId="{073FF122-80D8-4555-B743-EE8F39199324}" srcOrd="8" destOrd="0" presId="urn:microsoft.com/office/officeart/2005/8/layout/default"/>
    <dgm:cxn modelId="{7D414BF5-72FC-44BF-AE43-96A1B43EDB96}" type="presParOf" srcId="{C75FF966-63D4-4A00-86B0-80286E5E50CE}" destId="{A48F1D35-FD78-4BFD-906A-F4495B9EB9BF}" srcOrd="9" destOrd="0" presId="urn:microsoft.com/office/officeart/2005/8/layout/default"/>
    <dgm:cxn modelId="{6E4CE0A7-4E2F-4F9C-896F-3B1CD81BDA64}" type="presParOf" srcId="{C75FF966-63D4-4A00-86B0-80286E5E50CE}" destId="{5D4C72E0-C01B-4FB8-9F5E-24161DA32B55}" srcOrd="10" destOrd="0" presId="urn:microsoft.com/office/officeart/2005/8/layout/default"/>
    <dgm:cxn modelId="{984F55EA-ACD4-4F43-8029-A7045C07E240}" type="presParOf" srcId="{C75FF966-63D4-4A00-86B0-80286E5E50CE}" destId="{E5C81C17-9DE6-4978-A334-B4153D40E652}" srcOrd="11" destOrd="0" presId="urn:microsoft.com/office/officeart/2005/8/layout/default"/>
    <dgm:cxn modelId="{850BBAC3-2BF0-4901-9928-A89887A6A932}" type="presParOf" srcId="{C75FF966-63D4-4A00-86B0-80286E5E50CE}" destId="{8F9D74FD-ED36-4F30-B0C3-800CBE9C2C68}" srcOrd="12" destOrd="0" presId="urn:microsoft.com/office/officeart/2005/8/layout/default"/>
    <dgm:cxn modelId="{5AF17415-E85F-4BFE-899B-E50C084DF12E}" type="presParOf" srcId="{C75FF966-63D4-4A00-86B0-80286E5E50CE}" destId="{138065B1-FB7A-4DFE-8313-8F008A86C386}" srcOrd="13" destOrd="0" presId="urn:microsoft.com/office/officeart/2005/8/layout/default"/>
    <dgm:cxn modelId="{89BBD516-E297-42A4-9DFB-E7544DBE8EE8}" type="presParOf" srcId="{C75FF966-63D4-4A00-86B0-80286E5E50CE}" destId="{BCB6FE53-865E-4A18-9062-8202EECBC800}" srcOrd="14" destOrd="0" presId="urn:microsoft.com/office/officeart/2005/8/layout/default"/>
    <dgm:cxn modelId="{4CDEE71E-F456-43DF-868B-7AE85DC34937}" type="presParOf" srcId="{C75FF966-63D4-4A00-86B0-80286E5E50CE}" destId="{4E13C5D3-123D-437A-B26A-7FA3A969B083}" srcOrd="15" destOrd="0" presId="urn:microsoft.com/office/officeart/2005/8/layout/default"/>
    <dgm:cxn modelId="{C4373D3E-1115-4D5D-9DFD-F36E301409D8}" type="presParOf" srcId="{C75FF966-63D4-4A00-86B0-80286E5E50CE}" destId="{2426F0CF-D600-49C7-9879-C99ED7AAA9C6}" srcOrd="16" destOrd="0" presId="urn:microsoft.com/office/officeart/2005/8/layout/default"/>
    <dgm:cxn modelId="{FD628673-762A-4E15-BFC7-89B14D0E02B7}" type="presParOf" srcId="{C75FF966-63D4-4A00-86B0-80286E5E50CE}" destId="{EEF6B816-647C-402A-8CEA-AAA4234D3973}" srcOrd="17" destOrd="0" presId="urn:microsoft.com/office/officeart/2005/8/layout/default"/>
    <dgm:cxn modelId="{8752E6F7-CAC4-45DE-9CC5-4DB8733189D6}" type="presParOf" srcId="{C75FF966-63D4-4A00-86B0-80286E5E50CE}" destId="{20EB5C9B-488E-4A39-8301-51B2DD15DE9E}" srcOrd="18" destOrd="0" presId="urn:microsoft.com/office/officeart/2005/8/layout/default"/>
    <dgm:cxn modelId="{150FE641-06EF-4C77-BCB7-E7FF644E9BA0}" type="presParOf" srcId="{C75FF966-63D4-4A00-86B0-80286E5E50CE}" destId="{1EAAB840-E253-4DB2-9280-5A9D0669A456}" srcOrd="19" destOrd="0" presId="urn:microsoft.com/office/officeart/2005/8/layout/default"/>
    <dgm:cxn modelId="{D83A0812-5C21-4315-93ED-B2BA58B2350F}" type="presParOf" srcId="{C75FF966-63D4-4A00-86B0-80286E5E50CE}" destId="{B7F53474-FCEC-45CF-BAC2-843E0F875808}" srcOrd="20" destOrd="0" presId="urn:microsoft.com/office/officeart/2005/8/layout/default"/>
    <dgm:cxn modelId="{5A93D232-B4C4-4FAB-9930-4796A0EC4184}" type="presParOf" srcId="{C75FF966-63D4-4A00-86B0-80286E5E50CE}" destId="{5257F9D2-22C4-4B3A-BCC0-56DC1222EDF9}" srcOrd="21" destOrd="0" presId="urn:microsoft.com/office/officeart/2005/8/layout/default"/>
    <dgm:cxn modelId="{E5E970B5-10A6-449A-BB4E-34AED3CEF637}" type="presParOf" srcId="{C75FF966-63D4-4A00-86B0-80286E5E50CE}" destId="{90801B83-4E44-42C6-8A2C-FE80F6A6D54D}" srcOrd="22" destOrd="0" presId="urn:microsoft.com/office/officeart/2005/8/layout/default"/>
    <dgm:cxn modelId="{19192B21-C0DD-4483-B611-ABB0A4E9343A}" type="presParOf" srcId="{C75FF966-63D4-4A00-86B0-80286E5E50CE}" destId="{E62E67DA-50C2-473C-AC4E-CB3EB4DAAB3E}" srcOrd="23" destOrd="0" presId="urn:microsoft.com/office/officeart/2005/8/layout/default"/>
    <dgm:cxn modelId="{08DE5523-ABE7-409A-A574-D854885AA396}" type="presParOf" srcId="{C75FF966-63D4-4A00-86B0-80286E5E50CE}" destId="{B31F3BC3-95CB-4E83-9C95-EDFAB068303D}" srcOrd="24" destOrd="0" presId="urn:microsoft.com/office/officeart/2005/8/layout/default"/>
    <dgm:cxn modelId="{43210DFD-710B-4743-9474-9F5DD2762C75}" type="presParOf" srcId="{C75FF966-63D4-4A00-86B0-80286E5E50CE}" destId="{A280775C-9B66-4C6E-8955-4B7033735EAC}" srcOrd="25" destOrd="0" presId="urn:microsoft.com/office/officeart/2005/8/layout/default"/>
    <dgm:cxn modelId="{4107107A-A6E3-46D2-94E3-E9B46195905F}" type="presParOf" srcId="{C75FF966-63D4-4A00-86B0-80286E5E50CE}" destId="{9FA8CE40-466A-450D-B4B5-2DDE2F6D028D}" srcOrd="26" destOrd="0" presId="urn:microsoft.com/office/officeart/2005/8/layout/default"/>
    <dgm:cxn modelId="{560E3A48-233E-47E1-96A1-980ABD6FA591}" type="presParOf" srcId="{C75FF966-63D4-4A00-86B0-80286E5E50CE}" destId="{157558B4-2EA5-40D7-9E03-067E021BC1EF}" srcOrd="27" destOrd="0" presId="urn:microsoft.com/office/officeart/2005/8/layout/default"/>
    <dgm:cxn modelId="{0172D5CC-179E-4C11-8777-03F4581A210B}" type="presParOf" srcId="{C75FF966-63D4-4A00-86B0-80286E5E50CE}" destId="{9B60B611-3DE7-468A-9A9D-AF6A01E105C3}" srcOrd="28" destOrd="0" presId="urn:microsoft.com/office/officeart/2005/8/layout/default"/>
    <dgm:cxn modelId="{E496EE08-D193-428C-BE2E-75104825981D}" type="presParOf" srcId="{C75FF966-63D4-4A00-86B0-80286E5E50CE}" destId="{E6683E1D-C459-4B95-A1D8-AF4017C18F87}" srcOrd="29" destOrd="0" presId="urn:microsoft.com/office/officeart/2005/8/layout/default"/>
    <dgm:cxn modelId="{97217203-D2D7-4616-B094-CDEE948554DF}" type="presParOf" srcId="{C75FF966-63D4-4A00-86B0-80286E5E50CE}" destId="{8098FB81-AB63-47B8-9B0B-CDBEB63A311E}" srcOrd="30" destOrd="0" presId="urn:microsoft.com/office/officeart/2005/8/layout/default"/>
    <dgm:cxn modelId="{876D9CE1-97CB-4EC5-92E8-BE44882F8C53}" type="presParOf" srcId="{C75FF966-63D4-4A00-86B0-80286E5E50CE}" destId="{4A173223-E280-453A-8811-3DB72D79D039}" srcOrd="31" destOrd="0" presId="urn:microsoft.com/office/officeart/2005/8/layout/default"/>
    <dgm:cxn modelId="{B7223C28-F9C0-4244-B675-3E4F09D2F58C}" type="presParOf" srcId="{C75FF966-63D4-4A00-86B0-80286E5E50CE}" destId="{2D67FCF8-17A2-46F8-8B9A-0511CCD830CF}" srcOrd="32" destOrd="0" presId="urn:microsoft.com/office/officeart/2005/8/layout/default"/>
    <dgm:cxn modelId="{78B41953-DB8C-44DE-8163-4A6C538F4E76}" type="presParOf" srcId="{C75FF966-63D4-4A00-86B0-80286E5E50CE}" destId="{4738662A-261A-45DA-A536-5E8EA2FE42E3}" srcOrd="33" destOrd="0" presId="urn:microsoft.com/office/officeart/2005/8/layout/default"/>
    <dgm:cxn modelId="{E4403578-C37A-4D35-83E7-6274AB6FA5BA}" type="presParOf" srcId="{C75FF966-63D4-4A00-86B0-80286E5E50CE}" destId="{A8061A9B-7F67-4D5D-B7A5-5AE0D83F3694}" srcOrd="34" destOrd="0" presId="urn:microsoft.com/office/officeart/2005/8/layout/default"/>
    <dgm:cxn modelId="{A85F89D9-0DCC-48C7-BFBE-DFC43BC68268}" type="presParOf" srcId="{C75FF966-63D4-4A00-86B0-80286E5E50CE}" destId="{CD89AD0F-B294-49A9-8B54-B6FBD2161757}" srcOrd="35" destOrd="0" presId="urn:microsoft.com/office/officeart/2005/8/layout/default"/>
    <dgm:cxn modelId="{ECD17D89-AF12-4B4B-861F-78A801EBF4A0}" type="presParOf" srcId="{C75FF966-63D4-4A00-86B0-80286E5E50CE}" destId="{B4356620-7E90-4397-8D00-69493022C982}" srcOrd="36" destOrd="0" presId="urn:microsoft.com/office/officeart/2005/8/layout/default"/>
    <dgm:cxn modelId="{BF6B8D8B-0FA3-4829-A45A-EFE7EB895F4B}" type="presParOf" srcId="{C75FF966-63D4-4A00-86B0-80286E5E50CE}" destId="{A4B4E0DB-0AF8-4DB2-8470-FE79646A5142}" srcOrd="37" destOrd="0" presId="urn:microsoft.com/office/officeart/2005/8/layout/default"/>
    <dgm:cxn modelId="{2219A349-0CB2-4D54-8084-8E9EE924C84B}" type="presParOf" srcId="{C75FF966-63D4-4A00-86B0-80286E5E50CE}" destId="{22C50199-3554-4786-B638-60D50D7219C7}" srcOrd="38" destOrd="0" presId="urn:microsoft.com/office/officeart/2005/8/layout/default"/>
    <dgm:cxn modelId="{F1F3EE2F-FDB9-4F7E-859B-008B90FE4449}" type="presParOf" srcId="{C75FF966-63D4-4A00-86B0-80286E5E50CE}" destId="{14F88D93-3D0B-48F5-BF67-049B6E07A952}" srcOrd="39" destOrd="0" presId="urn:microsoft.com/office/officeart/2005/8/layout/default"/>
    <dgm:cxn modelId="{67A4097D-6C6C-436A-B578-83DB300E9249}" type="presParOf" srcId="{C75FF966-63D4-4A00-86B0-80286E5E50CE}" destId="{92916D6B-9C7C-4784-9EEA-B87AB9E2AB56}" srcOrd="40" destOrd="0" presId="urn:microsoft.com/office/officeart/2005/8/layout/default"/>
    <dgm:cxn modelId="{6570E0F8-6938-4D76-B0D7-2804426BCA2A}" type="presParOf" srcId="{C75FF966-63D4-4A00-86B0-80286E5E50CE}" destId="{85083936-F12B-47D6-846D-D53FE590EA69}" srcOrd="41" destOrd="0" presId="urn:microsoft.com/office/officeart/2005/8/layout/default"/>
    <dgm:cxn modelId="{DC568D19-E208-4593-BA4E-60A0BC86403A}" type="presParOf" srcId="{C75FF966-63D4-4A00-86B0-80286E5E50CE}" destId="{9DEEBCF7-1561-4478-865D-E27355C8C26D}" srcOrd="42" destOrd="0" presId="urn:microsoft.com/office/officeart/2005/8/layout/default"/>
    <dgm:cxn modelId="{F0653387-7A55-4D75-AC40-16EA0E999EA3}" type="presParOf" srcId="{C75FF966-63D4-4A00-86B0-80286E5E50CE}" destId="{7618672F-227E-4402-B407-DDB44E79DE48}" srcOrd="43" destOrd="0" presId="urn:microsoft.com/office/officeart/2005/8/layout/default"/>
    <dgm:cxn modelId="{B0ACA7BA-6506-4320-ABAA-710CB8685E0D}" type="presParOf" srcId="{C75FF966-63D4-4A00-86B0-80286E5E50CE}" destId="{0ADDAF67-2D7D-434F-A5B8-712614DA02C0}" srcOrd="4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B42335-ACF0-4179-A2CC-C23EC4A048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DDF89-FC30-42A9-B5EA-BDA8A5A453DF}">
      <dgm:prSet/>
      <dgm:spPr/>
      <dgm:t>
        <a:bodyPr/>
        <a:lstStyle/>
        <a:p>
          <a:r>
            <a:rPr lang="en-GB"/>
            <a:t>Lightweight, </a:t>
          </a:r>
          <a:endParaRPr lang="en-US"/>
        </a:p>
      </dgm:t>
    </dgm:pt>
    <dgm:pt modelId="{8A809BC3-9E74-4B0E-9CE8-142AD5F5CAB1}" type="parTrans" cxnId="{F96774F5-3FF3-4525-AF56-CE489714F89E}">
      <dgm:prSet/>
      <dgm:spPr/>
      <dgm:t>
        <a:bodyPr/>
        <a:lstStyle/>
        <a:p>
          <a:endParaRPr lang="en-US"/>
        </a:p>
      </dgm:t>
    </dgm:pt>
    <dgm:pt modelId="{C9C7D854-9D99-427F-90A1-59806FA39BE0}" type="sibTrans" cxnId="{F96774F5-3FF3-4525-AF56-CE489714F89E}">
      <dgm:prSet/>
      <dgm:spPr/>
      <dgm:t>
        <a:bodyPr/>
        <a:lstStyle/>
        <a:p>
          <a:endParaRPr lang="en-US"/>
        </a:p>
      </dgm:t>
    </dgm:pt>
    <dgm:pt modelId="{5E3FD4DF-723F-4E7D-A248-5B255B571400}">
      <dgm:prSet/>
      <dgm:spPr/>
      <dgm:t>
        <a:bodyPr/>
        <a:lstStyle/>
        <a:p>
          <a:r>
            <a:rPr lang="en-GB"/>
            <a:t>Fast, </a:t>
          </a:r>
          <a:endParaRPr lang="en-US"/>
        </a:p>
      </dgm:t>
    </dgm:pt>
    <dgm:pt modelId="{1878042C-0C70-451D-90E9-53776CD1083F}" type="parTrans" cxnId="{A276588C-33F1-4075-B0FD-D2D89FCC8546}">
      <dgm:prSet/>
      <dgm:spPr/>
      <dgm:t>
        <a:bodyPr/>
        <a:lstStyle/>
        <a:p>
          <a:endParaRPr lang="en-US"/>
        </a:p>
      </dgm:t>
    </dgm:pt>
    <dgm:pt modelId="{2C10ADC4-7B93-4FEF-9C52-41326BA05602}" type="sibTrans" cxnId="{A276588C-33F1-4075-B0FD-D2D89FCC8546}">
      <dgm:prSet/>
      <dgm:spPr/>
      <dgm:t>
        <a:bodyPr/>
        <a:lstStyle/>
        <a:p>
          <a:endParaRPr lang="en-US"/>
        </a:p>
      </dgm:t>
    </dgm:pt>
    <dgm:pt modelId="{1280E181-79D3-4600-A3AD-5F0C06B29A86}">
      <dgm:prSet/>
      <dgm:spPr/>
      <dgm:t>
        <a:bodyPr/>
        <a:lstStyle/>
        <a:p>
          <a:r>
            <a:rPr lang="en-GB"/>
            <a:t>OpenSource,</a:t>
          </a:r>
          <a:endParaRPr lang="en-US"/>
        </a:p>
      </dgm:t>
    </dgm:pt>
    <dgm:pt modelId="{096C4E19-BD87-4596-936A-96B00A9E5D7D}" type="parTrans" cxnId="{8EF2E469-D442-4D19-B9B3-5DD756A19130}">
      <dgm:prSet/>
      <dgm:spPr/>
      <dgm:t>
        <a:bodyPr/>
        <a:lstStyle/>
        <a:p>
          <a:endParaRPr lang="en-US"/>
        </a:p>
      </dgm:t>
    </dgm:pt>
    <dgm:pt modelId="{42FB623F-CC4C-463B-9DC9-E49E8966E92F}" type="sibTrans" cxnId="{8EF2E469-D442-4D19-B9B3-5DD756A19130}">
      <dgm:prSet/>
      <dgm:spPr/>
      <dgm:t>
        <a:bodyPr/>
        <a:lstStyle/>
        <a:p>
          <a:endParaRPr lang="en-US"/>
        </a:p>
      </dgm:t>
    </dgm:pt>
    <dgm:pt modelId="{6482F7E4-E761-4A23-8A91-B59D53712773}">
      <dgm:prSet/>
      <dgm:spPr/>
      <dgm:t>
        <a:bodyPr/>
        <a:lstStyle/>
        <a:p>
          <a:r>
            <a:rPr lang="en-GB"/>
            <a:t>Free, </a:t>
          </a:r>
          <a:endParaRPr lang="en-US"/>
        </a:p>
      </dgm:t>
    </dgm:pt>
    <dgm:pt modelId="{08326B34-498C-4E85-8505-8ABEDB02ACDB}" type="parTrans" cxnId="{841CFFDD-41FA-4F2B-B0F1-FF8FCBADD9F1}">
      <dgm:prSet/>
      <dgm:spPr/>
      <dgm:t>
        <a:bodyPr/>
        <a:lstStyle/>
        <a:p>
          <a:endParaRPr lang="en-US"/>
        </a:p>
      </dgm:t>
    </dgm:pt>
    <dgm:pt modelId="{053C3B12-641B-40BA-9CCF-1EAC33D5DD69}" type="sibTrans" cxnId="{841CFFDD-41FA-4F2B-B0F1-FF8FCBADD9F1}">
      <dgm:prSet/>
      <dgm:spPr/>
      <dgm:t>
        <a:bodyPr/>
        <a:lstStyle/>
        <a:p>
          <a:endParaRPr lang="en-US"/>
        </a:p>
      </dgm:t>
    </dgm:pt>
    <dgm:pt modelId="{A485A42D-FFA3-4290-935D-C04161369EBC}">
      <dgm:prSet/>
      <dgm:spPr/>
      <dgm:t>
        <a:bodyPr/>
        <a:lstStyle/>
        <a:p>
          <a:r>
            <a:rPr lang="en-GB"/>
            <a:t>Easy to use, </a:t>
          </a:r>
          <a:endParaRPr lang="en-US"/>
        </a:p>
      </dgm:t>
    </dgm:pt>
    <dgm:pt modelId="{CB637B29-EBE0-4F17-B37D-8DEE13AB715C}" type="parTrans" cxnId="{81808E97-A8A4-4F83-9F92-ED61689DE420}">
      <dgm:prSet/>
      <dgm:spPr/>
      <dgm:t>
        <a:bodyPr/>
        <a:lstStyle/>
        <a:p>
          <a:endParaRPr lang="en-US"/>
        </a:p>
      </dgm:t>
    </dgm:pt>
    <dgm:pt modelId="{C0482340-5432-416F-89A4-A6BE0092EA06}" type="sibTrans" cxnId="{81808E97-A8A4-4F83-9F92-ED61689DE420}">
      <dgm:prSet/>
      <dgm:spPr/>
      <dgm:t>
        <a:bodyPr/>
        <a:lstStyle/>
        <a:p>
          <a:endParaRPr lang="en-US"/>
        </a:p>
      </dgm:t>
    </dgm:pt>
    <dgm:pt modelId="{7D86E7FB-5B73-40D0-9709-978B464DC997}">
      <dgm:prSet/>
      <dgm:spPr/>
      <dgm:t>
        <a:bodyPr/>
        <a:lstStyle/>
        <a:p>
          <a:r>
            <a:rPr lang="en-GB"/>
            <a:t>Easy to modify and expand</a:t>
          </a:r>
          <a:endParaRPr lang="en-US"/>
        </a:p>
      </dgm:t>
    </dgm:pt>
    <dgm:pt modelId="{807ADC1B-5E8E-4AE2-ACE1-A1C123C5FBA6}" type="parTrans" cxnId="{FB5A5BB1-551D-4EC6-B1AA-5220AE137FBC}">
      <dgm:prSet/>
      <dgm:spPr/>
      <dgm:t>
        <a:bodyPr/>
        <a:lstStyle/>
        <a:p>
          <a:endParaRPr lang="en-US"/>
        </a:p>
      </dgm:t>
    </dgm:pt>
    <dgm:pt modelId="{450AF85B-46D2-4A96-92C0-ECD0474C78CF}" type="sibTrans" cxnId="{FB5A5BB1-551D-4EC6-B1AA-5220AE137FBC}">
      <dgm:prSet/>
      <dgm:spPr/>
      <dgm:t>
        <a:bodyPr/>
        <a:lstStyle/>
        <a:p>
          <a:endParaRPr lang="en-US"/>
        </a:p>
      </dgm:t>
    </dgm:pt>
    <dgm:pt modelId="{A1EB3157-E0B5-4A34-B858-24972B44E20B}">
      <dgm:prSet/>
      <dgm:spPr/>
      <dgm:t>
        <a:bodyPr/>
        <a:lstStyle/>
        <a:p>
          <a:r>
            <a:rPr lang="en-GB" dirty="0"/>
            <a:t>Effective</a:t>
          </a:r>
          <a:endParaRPr lang="en-US" dirty="0"/>
        </a:p>
      </dgm:t>
    </dgm:pt>
    <dgm:pt modelId="{8D9C71E1-709D-42AE-8B73-98FA2CA648CB}" type="parTrans" cxnId="{A374B171-0818-4E53-B88E-D96019C9D453}">
      <dgm:prSet/>
      <dgm:spPr/>
      <dgm:t>
        <a:bodyPr/>
        <a:lstStyle/>
        <a:p>
          <a:endParaRPr lang="en-US"/>
        </a:p>
      </dgm:t>
    </dgm:pt>
    <dgm:pt modelId="{C77FB8F3-EBA2-4AC0-B8F0-636AE7033FBB}" type="sibTrans" cxnId="{A374B171-0818-4E53-B88E-D96019C9D453}">
      <dgm:prSet/>
      <dgm:spPr/>
      <dgm:t>
        <a:bodyPr/>
        <a:lstStyle/>
        <a:p>
          <a:endParaRPr lang="en-US"/>
        </a:p>
      </dgm:t>
    </dgm:pt>
    <dgm:pt modelId="{50154ADD-5400-4675-A6B3-1D99A41B2265}" type="pres">
      <dgm:prSet presAssocID="{8AB42335-ACF0-4179-A2CC-C23EC4A048FE}" presName="vert0" presStyleCnt="0">
        <dgm:presLayoutVars>
          <dgm:dir/>
          <dgm:animOne val="branch"/>
          <dgm:animLvl val="lvl"/>
        </dgm:presLayoutVars>
      </dgm:prSet>
      <dgm:spPr/>
    </dgm:pt>
    <dgm:pt modelId="{D3CA412E-EB3D-40B5-8CFC-03BD19824D35}" type="pres">
      <dgm:prSet presAssocID="{829DDF89-FC30-42A9-B5EA-BDA8A5A453DF}" presName="thickLine" presStyleLbl="alignNode1" presStyleIdx="0" presStyleCnt="7"/>
      <dgm:spPr/>
    </dgm:pt>
    <dgm:pt modelId="{E12DC41A-A561-4F48-8060-1D2798DBBED7}" type="pres">
      <dgm:prSet presAssocID="{829DDF89-FC30-42A9-B5EA-BDA8A5A453DF}" presName="horz1" presStyleCnt="0"/>
      <dgm:spPr/>
    </dgm:pt>
    <dgm:pt modelId="{9C298E1C-E6C3-424D-856C-DA3F7B6F1D50}" type="pres">
      <dgm:prSet presAssocID="{829DDF89-FC30-42A9-B5EA-BDA8A5A453DF}" presName="tx1" presStyleLbl="revTx" presStyleIdx="0" presStyleCnt="7"/>
      <dgm:spPr/>
    </dgm:pt>
    <dgm:pt modelId="{5C2199FF-A00A-4594-8E01-B17428822B05}" type="pres">
      <dgm:prSet presAssocID="{829DDF89-FC30-42A9-B5EA-BDA8A5A453DF}" presName="vert1" presStyleCnt="0"/>
      <dgm:spPr/>
    </dgm:pt>
    <dgm:pt modelId="{AB536D6D-ACAA-4481-913F-C2AFAF7F6769}" type="pres">
      <dgm:prSet presAssocID="{5E3FD4DF-723F-4E7D-A248-5B255B571400}" presName="thickLine" presStyleLbl="alignNode1" presStyleIdx="1" presStyleCnt="7"/>
      <dgm:spPr/>
    </dgm:pt>
    <dgm:pt modelId="{DA6E21AA-C8BC-456C-A84F-FF015B8CDB28}" type="pres">
      <dgm:prSet presAssocID="{5E3FD4DF-723F-4E7D-A248-5B255B571400}" presName="horz1" presStyleCnt="0"/>
      <dgm:spPr/>
    </dgm:pt>
    <dgm:pt modelId="{37FA0D2F-4D28-4E3A-BF08-6DF624CF7F98}" type="pres">
      <dgm:prSet presAssocID="{5E3FD4DF-723F-4E7D-A248-5B255B571400}" presName="tx1" presStyleLbl="revTx" presStyleIdx="1" presStyleCnt="7"/>
      <dgm:spPr/>
    </dgm:pt>
    <dgm:pt modelId="{7EDD99A7-5196-419D-B808-3426EEDC4539}" type="pres">
      <dgm:prSet presAssocID="{5E3FD4DF-723F-4E7D-A248-5B255B571400}" presName="vert1" presStyleCnt="0"/>
      <dgm:spPr/>
    </dgm:pt>
    <dgm:pt modelId="{B7BB47D9-BFB5-4061-B88A-9A968C9F1100}" type="pres">
      <dgm:prSet presAssocID="{1280E181-79D3-4600-A3AD-5F0C06B29A86}" presName="thickLine" presStyleLbl="alignNode1" presStyleIdx="2" presStyleCnt="7"/>
      <dgm:spPr/>
    </dgm:pt>
    <dgm:pt modelId="{0057C09D-C4A0-4952-8D5E-D7A28E86A70D}" type="pres">
      <dgm:prSet presAssocID="{1280E181-79D3-4600-A3AD-5F0C06B29A86}" presName="horz1" presStyleCnt="0"/>
      <dgm:spPr/>
    </dgm:pt>
    <dgm:pt modelId="{D017FE11-FB9F-433F-A18D-4B7F0B8806F1}" type="pres">
      <dgm:prSet presAssocID="{1280E181-79D3-4600-A3AD-5F0C06B29A86}" presName="tx1" presStyleLbl="revTx" presStyleIdx="2" presStyleCnt="7"/>
      <dgm:spPr/>
    </dgm:pt>
    <dgm:pt modelId="{70F22452-F10A-45EE-B120-B1AC37531BC6}" type="pres">
      <dgm:prSet presAssocID="{1280E181-79D3-4600-A3AD-5F0C06B29A86}" presName="vert1" presStyleCnt="0"/>
      <dgm:spPr/>
    </dgm:pt>
    <dgm:pt modelId="{EC88D674-C5DD-4A21-8EE5-7FB85C2ED4C3}" type="pres">
      <dgm:prSet presAssocID="{6482F7E4-E761-4A23-8A91-B59D53712773}" presName="thickLine" presStyleLbl="alignNode1" presStyleIdx="3" presStyleCnt="7"/>
      <dgm:spPr/>
    </dgm:pt>
    <dgm:pt modelId="{B36BEDE4-EC31-4CF1-B5A4-26D7FFBC417C}" type="pres">
      <dgm:prSet presAssocID="{6482F7E4-E761-4A23-8A91-B59D53712773}" presName="horz1" presStyleCnt="0"/>
      <dgm:spPr/>
    </dgm:pt>
    <dgm:pt modelId="{A2DCC429-FBF1-4FD5-9676-C7F62ABE51B1}" type="pres">
      <dgm:prSet presAssocID="{6482F7E4-E761-4A23-8A91-B59D53712773}" presName="tx1" presStyleLbl="revTx" presStyleIdx="3" presStyleCnt="7"/>
      <dgm:spPr/>
    </dgm:pt>
    <dgm:pt modelId="{D01F63B7-56B8-4729-B7DC-A22AD6B4B6C8}" type="pres">
      <dgm:prSet presAssocID="{6482F7E4-E761-4A23-8A91-B59D53712773}" presName="vert1" presStyleCnt="0"/>
      <dgm:spPr/>
    </dgm:pt>
    <dgm:pt modelId="{234D7F93-D7AD-4351-A89F-28D38982461B}" type="pres">
      <dgm:prSet presAssocID="{A485A42D-FFA3-4290-935D-C04161369EBC}" presName="thickLine" presStyleLbl="alignNode1" presStyleIdx="4" presStyleCnt="7"/>
      <dgm:spPr/>
    </dgm:pt>
    <dgm:pt modelId="{DBDD727B-235C-4490-8606-FD840FB38373}" type="pres">
      <dgm:prSet presAssocID="{A485A42D-FFA3-4290-935D-C04161369EBC}" presName="horz1" presStyleCnt="0"/>
      <dgm:spPr/>
    </dgm:pt>
    <dgm:pt modelId="{E944730A-2A69-437A-A0AA-BCB506B3D3EF}" type="pres">
      <dgm:prSet presAssocID="{A485A42D-FFA3-4290-935D-C04161369EBC}" presName="tx1" presStyleLbl="revTx" presStyleIdx="4" presStyleCnt="7"/>
      <dgm:spPr/>
    </dgm:pt>
    <dgm:pt modelId="{B34C8B36-CD81-4F2A-BDDB-B51305B0D268}" type="pres">
      <dgm:prSet presAssocID="{A485A42D-FFA3-4290-935D-C04161369EBC}" presName="vert1" presStyleCnt="0"/>
      <dgm:spPr/>
    </dgm:pt>
    <dgm:pt modelId="{AD49C8B2-4D8E-4A47-A40C-1F4046655D5F}" type="pres">
      <dgm:prSet presAssocID="{7D86E7FB-5B73-40D0-9709-978B464DC997}" presName="thickLine" presStyleLbl="alignNode1" presStyleIdx="5" presStyleCnt="7"/>
      <dgm:spPr/>
    </dgm:pt>
    <dgm:pt modelId="{96A349BB-8D45-4591-8888-552C6684E2D9}" type="pres">
      <dgm:prSet presAssocID="{7D86E7FB-5B73-40D0-9709-978B464DC997}" presName="horz1" presStyleCnt="0"/>
      <dgm:spPr/>
    </dgm:pt>
    <dgm:pt modelId="{D6C0B441-B822-4E41-8916-69B1534B03A7}" type="pres">
      <dgm:prSet presAssocID="{7D86E7FB-5B73-40D0-9709-978B464DC997}" presName="tx1" presStyleLbl="revTx" presStyleIdx="5" presStyleCnt="7"/>
      <dgm:spPr/>
    </dgm:pt>
    <dgm:pt modelId="{758B0525-3678-4837-95D7-9953764BA550}" type="pres">
      <dgm:prSet presAssocID="{7D86E7FB-5B73-40D0-9709-978B464DC997}" presName="vert1" presStyleCnt="0"/>
      <dgm:spPr/>
    </dgm:pt>
    <dgm:pt modelId="{76C29E49-ADA9-460C-9FC8-92D7E98CAC2E}" type="pres">
      <dgm:prSet presAssocID="{A1EB3157-E0B5-4A34-B858-24972B44E20B}" presName="thickLine" presStyleLbl="alignNode1" presStyleIdx="6" presStyleCnt="7"/>
      <dgm:spPr/>
    </dgm:pt>
    <dgm:pt modelId="{CF16E452-280B-4419-8283-CA8A04AA1BBB}" type="pres">
      <dgm:prSet presAssocID="{A1EB3157-E0B5-4A34-B858-24972B44E20B}" presName="horz1" presStyleCnt="0"/>
      <dgm:spPr/>
    </dgm:pt>
    <dgm:pt modelId="{8E9FCBE5-2C6A-4236-8E46-42D16DE3A94C}" type="pres">
      <dgm:prSet presAssocID="{A1EB3157-E0B5-4A34-B858-24972B44E20B}" presName="tx1" presStyleLbl="revTx" presStyleIdx="6" presStyleCnt="7"/>
      <dgm:spPr/>
    </dgm:pt>
    <dgm:pt modelId="{1C7B94AB-397D-42FC-8407-4B562DB170DA}" type="pres">
      <dgm:prSet presAssocID="{A1EB3157-E0B5-4A34-B858-24972B44E20B}" presName="vert1" presStyleCnt="0"/>
      <dgm:spPr/>
    </dgm:pt>
  </dgm:ptLst>
  <dgm:cxnLst>
    <dgm:cxn modelId="{77B76707-185C-42FA-9A17-48C625B2ADEB}" type="presOf" srcId="{A485A42D-FFA3-4290-935D-C04161369EBC}" destId="{E944730A-2A69-437A-A0AA-BCB506B3D3EF}" srcOrd="0" destOrd="0" presId="urn:microsoft.com/office/officeart/2008/layout/LinedList"/>
    <dgm:cxn modelId="{0610E309-F9F6-4FEF-BB25-B3BAC971B293}" type="presOf" srcId="{A1EB3157-E0B5-4A34-B858-24972B44E20B}" destId="{8E9FCBE5-2C6A-4236-8E46-42D16DE3A94C}" srcOrd="0" destOrd="0" presId="urn:microsoft.com/office/officeart/2008/layout/LinedList"/>
    <dgm:cxn modelId="{74DBF33C-D35C-4C55-BDCB-75EA9058D703}" type="presOf" srcId="{829DDF89-FC30-42A9-B5EA-BDA8A5A453DF}" destId="{9C298E1C-E6C3-424D-856C-DA3F7B6F1D50}" srcOrd="0" destOrd="0" presId="urn:microsoft.com/office/officeart/2008/layout/LinedList"/>
    <dgm:cxn modelId="{8EF2E469-D442-4D19-B9B3-5DD756A19130}" srcId="{8AB42335-ACF0-4179-A2CC-C23EC4A048FE}" destId="{1280E181-79D3-4600-A3AD-5F0C06B29A86}" srcOrd="2" destOrd="0" parTransId="{096C4E19-BD87-4596-936A-96B00A9E5D7D}" sibTransId="{42FB623F-CC4C-463B-9DC9-E49E8966E92F}"/>
    <dgm:cxn modelId="{A374B171-0818-4E53-B88E-D96019C9D453}" srcId="{8AB42335-ACF0-4179-A2CC-C23EC4A048FE}" destId="{A1EB3157-E0B5-4A34-B858-24972B44E20B}" srcOrd="6" destOrd="0" parTransId="{8D9C71E1-709D-42AE-8B73-98FA2CA648CB}" sibTransId="{C77FB8F3-EBA2-4AC0-B8F0-636AE7033FBB}"/>
    <dgm:cxn modelId="{CAFD8353-8C6A-472A-802D-4A29ADD8934A}" type="presOf" srcId="{8AB42335-ACF0-4179-A2CC-C23EC4A048FE}" destId="{50154ADD-5400-4675-A6B3-1D99A41B2265}" srcOrd="0" destOrd="0" presId="urn:microsoft.com/office/officeart/2008/layout/LinedList"/>
    <dgm:cxn modelId="{1CCA1A74-4575-4A27-9ADC-6132F679AC9C}" type="presOf" srcId="{7D86E7FB-5B73-40D0-9709-978B464DC997}" destId="{D6C0B441-B822-4E41-8916-69B1534B03A7}" srcOrd="0" destOrd="0" presId="urn:microsoft.com/office/officeart/2008/layout/LinedList"/>
    <dgm:cxn modelId="{A276588C-33F1-4075-B0FD-D2D89FCC8546}" srcId="{8AB42335-ACF0-4179-A2CC-C23EC4A048FE}" destId="{5E3FD4DF-723F-4E7D-A248-5B255B571400}" srcOrd="1" destOrd="0" parTransId="{1878042C-0C70-451D-90E9-53776CD1083F}" sibTransId="{2C10ADC4-7B93-4FEF-9C52-41326BA05602}"/>
    <dgm:cxn modelId="{81808E97-A8A4-4F83-9F92-ED61689DE420}" srcId="{8AB42335-ACF0-4179-A2CC-C23EC4A048FE}" destId="{A485A42D-FFA3-4290-935D-C04161369EBC}" srcOrd="4" destOrd="0" parTransId="{CB637B29-EBE0-4F17-B37D-8DEE13AB715C}" sibTransId="{C0482340-5432-416F-89A4-A6BE0092EA06}"/>
    <dgm:cxn modelId="{FB5A5BB1-551D-4EC6-B1AA-5220AE137FBC}" srcId="{8AB42335-ACF0-4179-A2CC-C23EC4A048FE}" destId="{7D86E7FB-5B73-40D0-9709-978B464DC997}" srcOrd="5" destOrd="0" parTransId="{807ADC1B-5E8E-4AE2-ACE1-A1C123C5FBA6}" sibTransId="{450AF85B-46D2-4A96-92C0-ECD0474C78CF}"/>
    <dgm:cxn modelId="{841CFFDD-41FA-4F2B-B0F1-FF8FCBADD9F1}" srcId="{8AB42335-ACF0-4179-A2CC-C23EC4A048FE}" destId="{6482F7E4-E761-4A23-8A91-B59D53712773}" srcOrd="3" destOrd="0" parTransId="{08326B34-498C-4E85-8505-8ABEDB02ACDB}" sibTransId="{053C3B12-641B-40BA-9CCF-1EAC33D5DD69}"/>
    <dgm:cxn modelId="{727358E9-B186-47D0-AC9A-D18C36A04AD2}" type="presOf" srcId="{1280E181-79D3-4600-A3AD-5F0C06B29A86}" destId="{D017FE11-FB9F-433F-A18D-4B7F0B8806F1}" srcOrd="0" destOrd="0" presId="urn:microsoft.com/office/officeart/2008/layout/LinedList"/>
    <dgm:cxn modelId="{1A8CEAED-CB9F-426B-94A9-2E18159FF181}" type="presOf" srcId="{6482F7E4-E761-4A23-8A91-B59D53712773}" destId="{A2DCC429-FBF1-4FD5-9676-C7F62ABE51B1}" srcOrd="0" destOrd="0" presId="urn:microsoft.com/office/officeart/2008/layout/LinedList"/>
    <dgm:cxn modelId="{F96774F5-3FF3-4525-AF56-CE489714F89E}" srcId="{8AB42335-ACF0-4179-A2CC-C23EC4A048FE}" destId="{829DDF89-FC30-42A9-B5EA-BDA8A5A453DF}" srcOrd="0" destOrd="0" parTransId="{8A809BC3-9E74-4B0E-9CE8-142AD5F5CAB1}" sibTransId="{C9C7D854-9D99-427F-90A1-59806FA39BE0}"/>
    <dgm:cxn modelId="{AF8FBFFF-D613-40DB-830B-1BE8B0D6E8F4}" type="presOf" srcId="{5E3FD4DF-723F-4E7D-A248-5B255B571400}" destId="{37FA0D2F-4D28-4E3A-BF08-6DF624CF7F98}" srcOrd="0" destOrd="0" presId="urn:microsoft.com/office/officeart/2008/layout/LinedList"/>
    <dgm:cxn modelId="{0B97F277-A696-4B31-ACB3-26A801308AB1}" type="presParOf" srcId="{50154ADD-5400-4675-A6B3-1D99A41B2265}" destId="{D3CA412E-EB3D-40B5-8CFC-03BD19824D35}" srcOrd="0" destOrd="0" presId="urn:microsoft.com/office/officeart/2008/layout/LinedList"/>
    <dgm:cxn modelId="{43738044-4D97-4AB7-A481-6F9E10412378}" type="presParOf" srcId="{50154ADD-5400-4675-A6B3-1D99A41B2265}" destId="{E12DC41A-A561-4F48-8060-1D2798DBBED7}" srcOrd="1" destOrd="0" presId="urn:microsoft.com/office/officeart/2008/layout/LinedList"/>
    <dgm:cxn modelId="{FE8CC142-498A-43B2-94F3-995291B00416}" type="presParOf" srcId="{E12DC41A-A561-4F48-8060-1D2798DBBED7}" destId="{9C298E1C-E6C3-424D-856C-DA3F7B6F1D50}" srcOrd="0" destOrd="0" presId="urn:microsoft.com/office/officeart/2008/layout/LinedList"/>
    <dgm:cxn modelId="{CA8E0EA2-90DD-4A16-85DF-80F010B11455}" type="presParOf" srcId="{E12DC41A-A561-4F48-8060-1D2798DBBED7}" destId="{5C2199FF-A00A-4594-8E01-B17428822B05}" srcOrd="1" destOrd="0" presId="urn:microsoft.com/office/officeart/2008/layout/LinedList"/>
    <dgm:cxn modelId="{F4981104-AEDF-494E-9617-72C86769D401}" type="presParOf" srcId="{50154ADD-5400-4675-A6B3-1D99A41B2265}" destId="{AB536D6D-ACAA-4481-913F-C2AFAF7F6769}" srcOrd="2" destOrd="0" presId="urn:microsoft.com/office/officeart/2008/layout/LinedList"/>
    <dgm:cxn modelId="{C4CF87B8-8628-4C5F-8A5A-F6E5351767B6}" type="presParOf" srcId="{50154ADD-5400-4675-A6B3-1D99A41B2265}" destId="{DA6E21AA-C8BC-456C-A84F-FF015B8CDB28}" srcOrd="3" destOrd="0" presId="urn:microsoft.com/office/officeart/2008/layout/LinedList"/>
    <dgm:cxn modelId="{5AD94234-31DE-44CB-8DF3-A134F66B033D}" type="presParOf" srcId="{DA6E21AA-C8BC-456C-A84F-FF015B8CDB28}" destId="{37FA0D2F-4D28-4E3A-BF08-6DF624CF7F98}" srcOrd="0" destOrd="0" presId="urn:microsoft.com/office/officeart/2008/layout/LinedList"/>
    <dgm:cxn modelId="{D0127EDD-CBFB-46B7-B559-1A3990DF4748}" type="presParOf" srcId="{DA6E21AA-C8BC-456C-A84F-FF015B8CDB28}" destId="{7EDD99A7-5196-419D-B808-3426EEDC4539}" srcOrd="1" destOrd="0" presId="urn:microsoft.com/office/officeart/2008/layout/LinedList"/>
    <dgm:cxn modelId="{F6D4D758-E349-4DDC-911E-72076F615113}" type="presParOf" srcId="{50154ADD-5400-4675-A6B3-1D99A41B2265}" destId="{B7BB47D9-BFB5-4061-B88A-9A968C9F1100}" srcOrd="4" destOrd="0" presId="urn:microsoft.com/office/officeart/2008/layout/LinedList"/>
    <dgm:cxn modelId="{0D11EBC6-E85B-443B-A3E2-8ADF473F0300}" type="presParOf" srcId="{50154ADD-5400-4675-A6B3-1D99A41B2265}" destId="{0057C09D-C4A0-4952-8D5E-D7A28E86A70D}" srcOrd="5" destOrd="0" presId="urn:microsoft.com/office/officeart/2008/layout/LinedList"/>
    <dgm:cxn modelId="{64373597-EC37-48D9-BE5D-79E129EB0720}" type="presParOf" srcId="{0057C09D-C4A0-4952-8D5E-D7A28E86A70D}" destId="{D017FE11-FB9F-433F-A18D-4B7F0B8806F1}" srcOrd="0" destOrd="0" presId="urn:microsoft.com/office/officeart/2008/layout/LinedList"/>
    <dgm:cxn modelId="{6B18ED74-6EC5-433D-9CB6-034E34801C06}" type="presParOf" srcId="{0057C09D-C4A0-4952-8D5E-D7A28E86A70D}" destId="{70F22452-F10A-45EE-B120-B1AC37531BC6}" srcOrd="1" destOrd="0" presId="urn:microsoft.com/office/officeart/2008/layout/LinedList"/>
    <dgm:cxn modelId="{13355E50-F234-4C42-B2CE-25ADA4355B9D}" type="presParOf" srcId="{50154ADD-5400-4675-A6B3-1D99A41B2265}" destId="{EC88D674-C5DD-4A21-8EE5-7FB85C2ED4C3}" srcOrd="6" destOrd="0" presId="urn:microsoft.com/office/officeart/2008/layout/LinedList"/>
    <dgm:cxn modelId="{A29A225A-516A-4310-BBBE-7B70F574987E}" type="presParOf" srcId="{50154ADD-5400-4675-A6B3-1D99A41B2265}" destId="{B36BEDE4-EC31-4CF1-B5A4-26D7FFBC417C}" srcOrd="7" destOrd="0" presId="urn:microsoft.com/office/officeart/2008/layout/LinedList"/>
    <dgm:cxn modelId="{FB37D716-05C4-485B-B8E0-4BF843004B9A}" type="presParOf" srcId="{B36BEDE4-EC31-4CF1-B5A4-26D7FFBC417C}" destId="{A2DCC429-FBF1-4FD5-9676-C7F62ABE51B1}" srcOrd="0" destOrd="0" presId="urn:microsoft.com/office/officeart/2008/layout/LinedList"/>
    <dgm:cxn modelId="{3EB81D66-621F-4432-BA77-BD014F16BFAF}" type="presParOf" srcId="{B36BEDE4-EC31-4CF1-B5A4-26D7FFBC417C}" destId="{D01F63B7-56B8-4729-B7DC-A22AD6B4B6C8}" srcOrd="1" destOrd="0" presId="urn:microsoft.com/office/officeart/2008/layout/LinedList"/>
    <dgm:cxn modelId="{566812EB-703D-487F-A0C5-863E48FDBC0D}" type="presParOf" srcId="{50154ADD-5400-4675-A6B3-1D99A41B2265}" destId="{234D7F93-D7AD-4351-A89F-28D38982461B}" srcOrd="8" destOrd="0" presId="urn:microsoft.com/office/officeart/2008/layout/LinedList"/>
    <dgm:cxn modelId="{4BE42FC7-557F-4852-A5DB-6CC894C6D03A}" type="presParOf" srcId="{50154ADD-5400-4675-A6B3-1D99A41B2265}" destId="{DBDD727B-235C-4490-8606-FD840FB38373}" srcOrd="9" destOrd="0" presId="urn:microsoft.com/office/officeart/2008/layout/LinedList"/>
    <dgm:cxn modelId="{7DF6010A-09B3-4FC6-A975-5F8298BD86DF}" type="presParOf" srcId="{DBDD727B-235C-4490-8606-FD840FB38373}" destId="{E944730A-2A69-437A-A0AA-BCB506B3D3EF}" srcOrd="0" destOrd="0" presId="urn:microsoft.com/office/officeart/2008/layout/LinedList"/>
    <dgm:cxn modelId="{C54356D4-F191-40E8-9CA4-47D9FF7D6993}" type="presParOf" srcId="{DBDD727B-235C-4490-8606-FD840FB38373}" destId="{B34C8B36-CD81-4F2A-BDDB-B51305B0D268}" srcOrd="1" destOrd="0" presId="urn:microsoft.com/office/officeart/2008/layout/LinedList"/>
    <dgm:cxn modelId="{7558FC3F-2AF8-4C36-9545-CD34E39CFEBF}" type="presParOf" srcId="{50154ADD-5400-4675-A6B3-1D99A41B2265}" destId="{AD49C8B2-4D8E-4A47-A40C-1F4046655D5F}" srcOrd="10" destOrd="0" presId="urn:microsoft.com/office/officeart/2008/layout/LinedList"/>
    <dgm:cxn modelId="{6EC75E2E-807E-415F-B63B-03FB049F0752}" type="presParOf" srcId="{50154ADD-5400-4675-A6B3-1D99A41B2265}" destId="{96A349BB-8D45-4591-8888-552C6684E2D9}" srcOrd="11" destOrd="0" presId="urn:microsoft.com/office/officeart/2008/layout/LinedList"/>
    <dgm:cxn modelId="{37E89669-A4BE-4688-82CD-116D24C520DE}" type="presParOf" srcId="{96A349BB-8D45-4591-8888-552C6684E2D9}" destId="{D6C0B441-B822-4E41-8916-69B1534B03A7}" srcOrd="0" destOrd="0" presId="urn:microsoft.com/office/officeart/2008/layout/LinedList"/>
    <dgm:cxn modelId="{78D5D708-FC53-4E1B-B247-6FE57D6E9047}" type="presParOf" srcId="{96A349BB-8D45-4591-8888-552C6684E2D9}" destId="{758B0525-3678-4837-95D7-9953764BA550}" srcOrd="1" destOrd="0" presId="urn:microsoft.com/office/officeart/2008/layout/LinedList"/>
    <dgm:cxn modelId="{6B9B6E76-D8C1-433C-9D66-D082CC3EE9D3}" type="presParOf" srcId="{50154ADD-5400-4675-A6B3-1D99A41B2265}" destId="{76C29E49-ADA9-460C-9FC8-92D7E98CAC2E}" srcOrd="12" destOrd="0" presId="urn:microsoft.com/office/officeart/2008/layout/LinedList"/>
    <dgm:cxn modelId="{2C3D9B82-FA88-4BF1-8953-1075BBE356C4}" type="presParOf" srcId="{50154ADD-5400-4675-A6B3-1D99A41B2265}" destId="{CF16E452-280B-4419-8283-CA8A04AA1BBB}" srcOrd="13" destOrd="0" presId="urn:microsoft.com/office/officeart/2008/layout/LinedList"/>
    <dgm:cxn modelId="{799D9F8C-798E-4F3F-A939-71325A10C8B3}" type="presParOf" srcId="{CF16E452-280B-4419-8283-CA8A04AA1BBB}" destId="{8E9FCBE5-2C6A-4236-8E46-42D16DE3A94C}" srcOrd="0" destOrd="0" presId="urn:microsoft.com/office/officeart/2008/layout/LinedList"/>
    <dgm:cxn modelId="{E4645787-9236-486C-BE5B-782E63532C9B}" type="presParOf" srcId="{CF16E452-280B-4419-8283-CA8A04AA1BBB}" destId="{1C7B94AB-397D-42FC-8407-4B562DB17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B42335-ACF0-4179-A2CC-C23EC4A048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DDF89-FC30-42A9-B5EA-BDA8A5A453DF}">
      <dgm:prSet/>
      <dgm:spPr/>
      <dgm:t>
        <a:bodyPr/>
        <a:lstStyle/>
        <a:p>
          <a:r>
            <a:rPr lang="en-GB" dirty="0"/>
            <a:t>Fully Functional, </a:t>
          </a:r>
          <a:endParaRPr lang="en-US" dirty="0"/>
        </a:p>
      </dgm:t>
    </dgm:pt>
    <dgm:pt modelId="{8A809BC3-9E74-4B0E-9CE8-142AD5F5CAB1}" type="parTrans" cxnId="{F96774F5-3FF3-4525-AF56-CE489714F89E}">
      <dgm:prSet/>
      <dgm:spPr/>
      <dgm:t>
        <a:bodyPr/>
        <a:lstStyle/>
        <a:p>
          <a:endParaRPr lang="en-US"/>
        </a:p>
      </dgm:t>
    </dgm:pt>
    <dgm:pt modelId="{C9C7D854-9D99-427F-90A1-59806FA39BE0}" type="sibTrans" cxnId="{F96774F5-3FF3-4525-AF56-CE489714F89E}">
      <dgm:prSet/>
      <dgm:spPr/>
      <dgm:t>
        <a:bodyPr/>
        <a:lstStyle/>
        <a:p>
          <a:endParaRPr lang="en-US"/>
        </a:p>
      </dgm:t>
    </dgm:pt>
    <dgm:pt modelId="{5E3FD4DF-723F-4E7D-A248-5B255B571400}">
      <dgm:prSet/>
      <dgm:spPr/>
      <dgm:t>
        <a:bodyPr/>
        <a:lstStyle/>
        <a:p>
          <a:r>
            <a:rPr lang="en-GB" dirty="0"/>
            <a:t>Scalable &amp; Extendable, </a:t>
          </a:r>
          <a:endParaRPr lang="en-US" dirty="0"/>
        </a:p>
      </dgm:t>
    </dgm:pt>
    <dgm:pt modelId="{1878042C-0C70-451D-90E9-53776CD1083F}" type="parTrans" cxnId="{A276588C-33F1-4075-B0FD-D2D89FCC8546}">
      <dgm:prSet/>
      <dgm:spPr/>
      <dgm:t>
        <a:bodyPr/>
        <a:lstStyle/>
        <a:p>
          <a:endParaRPr lang="en-US"/>
        </a:p>
      </dgm:t>
    </dgm:pt>
    <dgm:pt modelId="{2C10ADC4-7B93-4FEF-9C52-41326BA05602}" type="sibTrans" cxnId="{A276588C-33F1-4075-B0FD-D2D89FCC8546}">
      <dgm:prSet/>
      <dgm:spPr/>
      <dgm:t>
        <a:bodyPr/>
        <a:lstStyle/>
        <a:p>
          <a:endParaRPr lang="en-US"/>
        </a:p>
      </dgm:t>
    </dgm:pt>
    <dgm:pt modelId="{1280E181-79D3-4600-A3AD-5F0C06B29A86}">
      <dgm:prSet/>
      <dgm:spPr/>
      <dgm:t>
        <a:bodyPr/>
        <a:lstStyle/>
        <a:p>
          <a:r>
            <a:rPr lang="en-GB" dirty="0"/>
            <a:t>All Objectives Achieved,</a:t>
          </a:r>
          <a:endParaRPr lang="en-US" dirty="0"/>
        </a:p>
      </dgm:t>
    </dgm:pt>
    <dgm:pt modelId="{096C4E19-BD87-4596-936A-96B00A9E5D7D}" type="parTrans" cxnId="{8EF2E469-D442-4D19-B9B3-5DD756A19130}">
      <dgm:prSet/>
      <dgm:spPr/>
      <dgm:t>
        <a:bodyPr/>
        <a:lstStyle/>
        <a:p>
          <a:endParaRPr lang="en-US"/>
        </a:p>
      </dgm:t>
    </dgm:pt>
    <dgm:pt modelId="{42FB623F-CC4C-463B-9DC9-E49E8966E92F}" type="sibTrans" cxnId="{8EF2E469-D442-4D19-B9B3-5DD756A19130}">
      <dgm:prSet/>
      <dgm:spPr/>
      <dgm:t>
        <a:bodyPr/>
        <a:lstStyle/>
        <a:p>
          <a:endParaRPr lang="en-US"/>
        </a:p>
      </dgm:t>
    </dgm:pt>
    <dgm:pt modelId="{6482F7E4-E761-4A23-8A91-B59D53712773}">
      <dgm:prSet/>
      <dgm:spPr/>
      <dgm:t>
        <a:bodyPr/>
        <a:lstStyle/>
        <a:p>
          <a:r>
            <a:rPr lang="en-GB" dirty="0"/>
            <a:t>Results correct to intended purpose, </a:t>
          </a:r>
          <a:endParaRPr lang="en-US" dirty="0"/>
        </a:p>
      </dgm:t>
    </dgm:pt>
    <dgm:pt modelId="{08326B34-498C-4E85-8505-8ABEDB02ACDB}" type="parTrans" cxnId="{841CFFDD-41FA-4F2B-B0F1-FF8FCBADD9F1}">
      <dgm:prSet/>
      <dgm:spPr/>
      <dgm:t>
        <a:bodyPr/>
        <a:lstStyle/>
        <a:p>
          <a:endParaRPr lang="en-US"/>
        </a:p>
      </dgm:t>
    </dgm:pt>
    <dgm:pt modelId="{053C3B12-641B-40BA-9CCF-1EAC33D5DD69}" type="sibTrans" cxnId="{841CFFDD-41FA-4F2B-B0F1-FF8FCBADD9F1}">
      <dgm:prSet/>
      <dgm:spPr/>
      <dgm:t>
        <a:bodyPr/>
        <a:lstStyle/>
        <a:p>
          <a:endParaRPr lang="en-US"/>
        </a:p>
      </dgm:t>
    </dgm:pt>
    <dgm:pt modelId="{A485A42D-FFA3-4290-935D-C04161369EBC}">
      <dgm:prSet/>
      <dgm:spPr/>
      <dgm:t>
        <a:bodyPr/>
        <a:lstStyle/>
        <a:p>
          <a:r>
            <a:rPr lang="en-GB" dirty="0"/>
            <a:t>Reliable,</a:t>
          </a:r>
          <a:endParaRPr lang="en-US" dirty="0"/>
        </a:p>
      </dgm:t>
    </dgm:pt>
    <dgm:pt modelId="{CB637B29-EBE0-4F17-B37D-8DEE13AB715C}" type="parTrans" cxnId="{81808E97-A8A4-4F83-9F92-ED61689DE420}">
      <dgm:prSet/>
      <dgm:spPr/>
      <dgm:t>
        <a:bodyPr/>
        <a:lstStyle/>
        <a:p>
          <a:endParaRPr lang="en-US"/>
        </a:p>
      </dgm:t>
    </dgm:pt>
    <dgm:pt modelId="{C0482340-5432-416F-89A4-A6BE0092EA06}" type="sibTrans" cxnId="{81808E97-A8A4-4F83-9F92-ED61689DE420}">
      <dgm:prSet/>
      <dgm:spPr/>
      <dgm:t>
        <a:bodyPr/>
        <a:lstStyle/>
        <a:p>
          <a:endParaRPr lang="en-US"/>
        </a:p>
      </dgm:t>
    </dgm:pt>
    <dgm:pt modelId="{7D86E7FB-5B73-40D0-9709-978B464DC997}">
      <dgm:prSet/>
      <dgm:spPr/>
      <dgm:t>
        <a:bodyPr/>
        <a:lstStyle/>
        <a:p>
          <a:r>
            <a:rPr lang="en-GB" dirty="0"/>
            <a:t>Complete,</a:t>
          </a:r>
          <a:endParaRPr lang="en-US" dirty="0"/>
        </a:p>
      </dgm:t>
    </dgm:pt>
    <dgm:pt modelId="{807ADC1B-5E8E-4AE2-ACE1-A1C123C5FBA6}" type="parTrans" cxnId="{FB5A5BB1-551D-4EC6-B1AA-5220AE137FBC}">
      <dgm:prSet/>
      <dgm:spPr/>
      <dgm:t>
        <a:bodyPr/>
        <a:lstStyle/>
        <a:p>
          <a:endParaRPr lang="en-US"/>
        </a:p>
      </dgm:t>
    </dgm:pt>
    <dgm:pt modelId="{450AF85B-46D2-4A96-92C0-ECD0474C78CF}" type="sibTrans" cxnId="{FB5A5BB1-551D-4EC6-B1AA-5220AE137FBC}">
      <dgm:prSet/>
      <dgm:spPr/>
      <dgm:t>
        <a:bodyPr/>
        <a:lstStyle/>
        <a:p>
          <a:endParaRPr lang="en-US"/>
        </a:p>
      </dgm:t>
    </dgm:pt>
    <dgm:pt modelId="{A1EB3157-E0B5-4A34-B858-24972B44E20B}">
      <dgm:prSet/>
      <dgm:spPr/>
      <dgm:t>
        <a:bodyPr/>
        <a:lstStyle/>
        <a:p>
          <a:r>
            <a:rPr lang="en-GB" dirty="0"/>
            <a:t>More emphasis could have been placed on UI and aesthetics.</a:t>
          </a:r>
          <a:endParaRPr lang="en-US" dirty="0"/>
        </a:p>
      </dgm:t>
    </dgm:pt>
    <dgm:pt modelId="{8D9C71E1-709D-42AE-8B73-98FA2CA648CB}" type="parTrans" cxnId="{A374B171-0818-4E53-B88E-D96019C9D453}">
      <dgm:prSet/>
      <dgm:spPr/>
      <dgm:t>
        <a:bodyPr/>
        <a:lstStyle/>
        <a:p>
          <a:endParaRPr lang="en-US"/>
        </a:p>
      </dgm:t>
    </dgm:pt>
    <dgm:pt modelId="{C77FB8F3-EBA2-4AC0-B8F0-636AE7033FBB}" type="sibTrans" cxnId="{A374B171-0818-4E53-B88E-D96019C9D453}">
      <dgm:prSet/>
      <dgm:spPr/>
      <dgm:t>
        <a:bodyPr/>
        <a:lstStyle/>
        <a:p>
          <a:endParaRPr lang="en-US"/>
        </a:p>
      </dgm:t>
    </dgm:pt>
    <dgm:pt modelId="{50154ADD-5400-4675-A6B3-1D99A41B2265}" type="pres">
      <dgm:prSet presAssocID="{8AB42335-ACF0-4179-A2CC-C23EC4A048FE}" presName="vert0" presStyleCnt="0">
        <dgm:presLayoutVars>
          <dgm:dir/>
          <dgm:animOne val="branch"/>
          <dgm:animLvl val="lvl"/>
        </dgm:presLayoutVars>
      </dgm:prSet>
      <dgm:spPr/>
    </dgm:pt>
    <dgm:pt modelId="{D3CA412E-EB3D-40B5-8CFC-03BD19824D35}" type="pres">
      <dgm:prSet presAssocID="{829DDF89-FC30-42A9-B5EA-BDA8A5A453DF}" presName="thickLine" presStyleLbl="alignNode1" presStyleIdx="0" presStyleCnt="7"/>
      <dgm:spPr/>
    </dgm:pt>
    <dgm:pt modelId="{E12DC41A-A561-4F48-8060-1D2798DBBED7}" type="pres">
      <dgm:prSet presAssocID="{829DDF89-FC30-42A9-B5EA-BDA8A5A453DF}" presName="horz1" presStyleCnt="0"/>
      <dgm:spPr/>
    </dgm:pt>
    <dgm:pt modelId="{9C298E1C-E6C3-424D-856C-DA3F7B6F1D50}" type="pres">
      <dgm:prSet presAssocID="{829DDF89-FC30-42A9-B5EA-BDA8A5A453DF}" presName="tx1" presStyleLbl="revTx" presStyleIdx="0" presStyleCnt="7"/>
      <dgm:spPr/>
    </dgm:pt>
    <dgm:pt modelId="{5C2199FF-A00A-4594-8E01-B17428822B05}" type="pres">
      <dgm:prSet presAssocID="{829DDF89-FC30-42A9-B5EA-BDA8A5A453DF}" presName="vert1" presStyleCnt="0"/>
      <dgm:spPr/>
    </dgm:pt>
    <dgm:pt modelId="{AB536D6D-ACAA-4481-913F-C2AFAF7F6769}" type="pres">
      <dgm:prSet presAssocID="{5E3FD4DF-723F-4E7D-A248-5B255B571400}" presName="thickLine" presStyleLbl="alignNode1" presStyleIdx="1" presStyleCnt="7"/>
      <dgm:spPr/>
    </dgm:pt>
    <dgm:pt modelId="{DA6E21AA-C8BC-456C-A84F-FF015B8CDB28}" type="pres">
      <dgm:prSet presAssocID="{5E3FD4DF-723F-4E7D-A248-5B255B571400}" presName="horz1" presStyleCnt="0"/>
      <dgm:spPr/>
    </dgm:pt>
    <dgm:pt modelId="{37FA0D2F-4D28-4E3A-BF08-6DF624CF7F98}" type="pres">
      <dgm:prSet presAssocID="{5E3FD4DF-723F-4E7D-A248-5B255B571400}" presName="tx1" presStyleLbl="revTx" presStyleIdx="1" presStyleCnt="7"/>
      <dgm:spPr/>
    </dgm:pt>
    <dgm:pt modelId="{7EDD99A7-5196-419D-B808-3426EEDC4539}" type="pres">
      <dgm:prSet presAssocID="{5E3FD4DF-723F-4E7D-A248-5B255B571400}" presName="vert1" presStyleCnt="0"/>
      <dgm:spPr/>
    </dgm:pt>
    <dgm:pt modelId="{B7BB47D9-BFB5-4061-B88A-9A968C9F1100}" type="pres">
      <dgm:prSet presAssocID="{1280E181-79D3-4600-A3AD-5F0C06B29A86}" presName="thickLine" presStyleLbl="alignNode1" presStyleIdx="2" presStyleCnt="7"/>
      <dgm:spPr/>
    </dgm:pt>
    <dgm:pt modelId="{0057C09D-C4A0-4952-8D5E-D7A28E86A70D}" type="pres">
      <dgm:prSet presAssocID="{1280E181-79D3-4600-A3AD-5F0C06B29A86}" presName="horz1" presStyleCnt="0"/>
      <dgm:spPr/>
    </dgm:pt>
    <dgm:pt modelId="{D017FE11-FB9F-433F-A18D-4B7F0B8806F1}" type="pres">
      <dgm:prSet presAssocID="{1280E181-79D3-4600-A3AD-5F0C06B29A86}" presName="tx1" presStyleLbl="revTx" presStyleIdx="2" presStyleCnt="7"/>
      <dgm:spPr/>
    </dgm:pt>
    <dgm:pt modelId="{70F22452-F10A-45EE-B120-B1AC37531BC6}" type="pres">
      <dgm:prSet presAssocID="{1280E181-79D3-4600-A3AD-5F0C06B29A86}" presName="vert1" presStyleCnt="0"/>
      <dgm:spPr/>
    </dgm:pt>
    <dgm:pt modelId="{EC88D674-C5DD-4A21-8EE5-7FB85C2ED4C3}" type="pres">
      <dgm:prSet presAssocID="{6482F7E4-E761-4A23-8A91-B59D53712773}" presName="thickLine" presStyleLbl="alignNode1" presStyleIdx="3" presStyleCnt="7"/>
      <dgm:spPr/>
    </dgm:pt>
    <dgm:pt modelId="{B36BEDE4-EC31-4CF1-B5A4-26D7FFBC417C}" type="pres">
      <dgm:prSet presAssocID="{6482F7E4-E761-4A23-8A91-B59D53712773}" presName="horz1" presStyleCnt="0"/>
      <dgm:spPr/>
    </dgm:pt>
    <dgm:pt modelId="{A2DCC429-FBF1-4FD5-9676-C7F62ABE51B1}" type="pres">
      <dgm:prSet presAssocID="{6482F7E4-E761-4A23-8A91-B59D53712773}" presName="tx1" presStyleLbl="revTx" presStyleIdx="3" presStyleCnt="7"/>
      <dgm:spPr/>
    </dgm:pt>
    <dgm:pt modelId="{D01F63B7-56B8-4729-B7DC-A22AD6B4B6C8}" type="pres">
      <dgm:prSet presAssocID="{6482F7E4-E761-4A23-8A91-B59D53712773}" presName="vert1" presStyleCnt="0"/>
      <dgm:spPr/>
    </dgm:pt>
    <dgm:pt modelId="{234D7F93-D7AD-4351-A89F-28D38982461B}" type="pres">
      <dgm:prSet presAssocID="{A485A42D-FFA3-4290-935D-C04161369EBC}" presName="thickLine" presStyleLbl="alignNode1" presStyleIdx="4" presStyleCnt="7"/>
      <dgm:spPr/>
    </dgm:pt>
    <dgm:pt modelId="{DBDD727B-235C-4490-8606-FD840FB38373}" type="pres">
      <dgm:prSet presAssocID="{A485A42D-FFA3-4290-935D-C04161369EBC}" presName="horz1" presStyleCnt="0"/>
      <dgm:spPr/>
    </dgm:pt>
    <dgm:pt modelId="{E944730A-2A69-437A-A0AA-BCB506B3D3EF}" type="pres">
      <dgm:prSet presAssocID="{A485A42D-FFA3-4290-935D-C04161369EBC}" presName="tx1" presStyleLbl="revTx" presStyleIdx="4" presStyleCnt="7"/>
      <dgm:spPr/>
    </dgm:pt>
    <dgm:pt modelId="{B34C8B36-CD81-4F2A-BDDB-B51305B0D268}" type="pres">
      <dgm:prSet presAssocID="{A485A42D-FFA3-4290-935D-C04161369EBC}" presName="vert1" presStyleCnt="0"/>
      <dgm:spPr/>
    </dgm:pt>
    <dgm:pt modelId="{AD49C8B2-4D8E-4A47-A40C-1F4046655D5F}" type="pres">
      <dgm:prSet presAssocID="{7D86E7FB-5B73-40D0-9709-978B464DC997}" presName="thickLine" presStyleLbl="alignNode1" presStyleIdx="5" presStyleCnt="7"/>
      <dgm:spPr/>
    </dgm:pt>
    <dgm:pt modelId="{96A349BB-8D45-4591-8888-552C6684E2D9}" type="pres">
      <dgm:prSet presAssocID="{7D86E7FB-5B73-40D0-9709-978B464DC997}" presName="horz1" presStyleCnt="0"/>
      <dgm:spPr/>
    </dgm:pt>
    <dgm:pt modelId="{D6C0B441-B822-4E41-8916-69B1534B03A7}" type="pres">
      <dgm:prSet presAssocID="{7D86E7FB-5B73-40D0-9709-978B464DC997}" presName="tx1" presStyleLbl="revTx" presStyleIdx="5" presStyleCnt="7"/>
      <dgm:spPr/>
    </dgm:pt>
    <dgm:pt modelId="{758B0525-3678-4837-95D7-9953764BA550}" type="pres">
      <dgm:prSet presAssocID="{7D86E7FB-5B73-40D0-9709-978B464DC997}" presName="vert1" presStyleCnt="0"/>
      <dgm:spPr/>
    </dgm:pt>
    <dgm:pt modelId="{76C29E49-ADA9-460C-9FC8-92D7E98CAC2E}" type="pres">
      <dgm:prSet presAssocID="{A1EB3157-E0B5-4A34-B858-24972B44E20B}" presName="thickLine" presStyleLbl="alignNode1" presStyleIdx="6" presStyleCnt="7"/>
      <dgm:spPr/>
    </dgm:pt>
    <dgm:pt modelId="{CF16E452-280B-4419-8283-CA8A04AA1BBB}" type="pres">
      <dgm:prSet presAssocID="{A1EB3157-E0B5-4A34-B858-24972B44E20B}" presName="horz1" presStyleCnt="0"/>
      <dgm:spPr/>
    </dgm:pt>
    <dgm:pt modelId="{8E9FCBE5-2C6A-4236-8E46-42D16DE3A94C}" type="pres">
      <dgm:prSet presAssocID="{A1EB3157-E0B5-4A34-B858-24972B44E20B}" presName="tx1" presStyleLbl="revTx" presStyleIdx="6" presStyleCnt="7" custScaleY="157697"/>
      <dgm:spPr/>
    </dgm:pt>
    <dgm:pt modelId="{1C7B94AB-397D-42FC-8407-4B562DB170DA}" type="pres">
      <dgm:prSet presAssocID="{A1EB3157-E0B5-4A34-B858-24972B44E20B}" presName="vert1" presStyleCnt="0"/>
      <dgm:spPr/>
    </dgm:pt>
  </dgm:ptLst>
  <dgm:cxnLst>
    <dgm:cxn modelId="{77B76707-185C-42FA-9A17-48C625B2ADEB}" type="presOf" srcId="{A485A42D-FFA3-4290-935D-C04161369EBC}" destId="{E944730A-2A69-437A-A0AA-BCB506B3D3EF}" srcOrd="0" destOrd="0" presId="urn:microsoft.com/office/officeart/2008/layout/LinedList"/>
    <dgm:cxn modelId="{0610E309-F9F6-4FEF-BB25-B3BAC971B293}" type="presOf" srcId="{A1EB3157-E0B5-4A34-B858-24972B44E20B}" destId="{8E9FCBE5-2C6A-4236-8E46-42D16DE3A94C}" srcOrd="0" destOrd="0" presId="urn:microsoft.com/office/officeart/2008/layout/LinedList"/>
    <dgm:cxn modelId="{74DBF33C-D35C-4C55-BDCB-75EA9058D703}" type="presOf" srcId="{829DDF89-FC30-42A9-B5EA-BDA8A5A453DF}" destId="{9C298E1C-E6C3-424D-856C-DA3F7B6F1D50}" srcOrd="0" destOrd="0" presId="urn:microsoft.com/office/officeart/2008/layout/LinedList"/>
    <dgm:cxn modelId="{8EF2E469-D442-4D19-B9B3-5DD756A19130}" srcId="{8AB42335-ACF0-4179-A2CC-C23EC4A048FE}" destId="{1280E181-79D3-4600-A3AD-5F0C06B29A86}" srcOrd="2" destOrd="0" parTransId="{096C4E19-BD87-4596-936A-96B00A9E5D7D}" sibTransId="{42FB623F-CC4C-463B-9DC9-E49E8966E92F}"/>
    <dgm:cxn modelId="{A374B171-0818-4E53-B88E-D96019C9D453}" srcId="{8AB42335-ACF0-4179-A2CC-C23EC4A048FE}" destId="{A1EB3157-E0B5-4A34-B858-24972B44E20B}" srcOrd="6" destOrd="0" parTransId="{8D9C71E1-709D-42AE-8B73-98FA2CA648CB}" sibTransId="{C77FB8F3-EBA2-4AC0-B8F0-636AE7033FBB}"/>
    <dgm:cxn modelId="{CAFD8353-8C6A-472A-802D-4A29ADD8934A}" type="presOf" srcId="{8AB42335-ACF0-4179-A2CC-C23EC4A048FE}" destId="{50154ADD-5400-4675-A6B3-1D99A41B2265}" srcOrd="0" destOrd="0" presId="urn:microsoft.com/office/officeart/2008/layout/LinedList"/>
    <dgm:cxn modelId="{1CCA1A74-4575-4A27-9ADC-6132F679AC9C}" type="presOf" srcId="{7D86E7FB-5B73-40D0-9709-978B464DC997}" destId="{D6C0B441-B822-4E41-8916-69B1534B03A7}" srcOrd="0" destOrd="0" presId="urn:microsoft.com/office/officeart/2008/layout/LinedList"/>
    <dgm:cxn modelId="{A276588C-33F1-4075-B0FD-D2D89FCC8546}" srcId="{8AB42335-ACF0-4179-A2CC-C23EC4A048FE}" destId="{5E3FD4DF-723F-4E7D-A248-5B255B571400}" srcOrd="1" destOrd="0" parTransId="{1878042C-0C70-451D-90E9-53776CD1083F}" sibTransId="{2C10ADC4-7B93-4FEF-9C52-41326BA05602}"/>
    <dgm:cxn modelId="{81808E97-A8A4-4F83-9F92-ED61689DE420}" srcId="{8AB42335-ACF0-4179-A2CC-C23EC4A048FE}" destId="{A485A42D-FFA3-4290-935D-C04161369EBC}" srcOrd="4" destOrd="0" parTransId="{CB637B29-EBE0-4F17-B37D-8DEE13AB715C}" sibTransId="{C0482340-5432-416F-89A4-A6BE0092EA06}"/>
    <dgm:cxn modelId="{FB5A5BB1-551D-4EC6-B1AA-5220AE137FBC}" srcId="{8AB42335-ACF0-4179-A2CC-C23EC4A048FE}" destId="{7D86E7FB-5B73-40D0-9709-978B464DC997}" srcOrd="5" destOrd="0" parTransId="{807ADC1B-5E8E-4AE2-ACE1-A1C123C5FBA6}" sibTransId="{450AF85B-46D2-4A96-92C0-ECD0474C78CF}"/>
    <dgm:cxn modelId="{841CFFDD-41FA-4F2B-B0F1-FF8FCBADD9F1}" srcId="{8AB42335-ACF0-4179-A2CC-C23EC4A048FE}" destId="{6482F7E4-E761-4A23-8A91-B59D53712773}" srcOrd="3" destOrd="0" parTransId="{08326B34-498C-4E85-8505-8ABEDB02ACDB}" sibTransId="{053C3B12-641B-40BA-9CCF-1EAC33D5DD69}"/>
    <dgm:cxn modelId="{727358E9-B186-47D0-AC9A-D18C36A04AD2}" type="presOf" srcId="{1280E181-79D3-4600-A3AD-5F0C06B29A86}" destId="{D017FE11-FB9F-433F-A18D-4B7F0B8806F1}" srcOrd="0" destOrd="0" presId="urn:microsoft.com/office/officeart/2008/layout/LinedList"/>
    <dgm:cxn modelId="{1A8CEAED-CB9F-426B-94A9-2E18159FF181}" type="presOf" srcId="{6482F7E4-E761-4A23-8A91-B59D53712773}" destId="{A2DCC429-FBF1-4FD5-9676-C7F62ABE51B1}" srcOrd="0" destOrd="0" presId="urn:microsoft.com/office/officeart/2008/layout/LinedList"/>
    <dgm:cxn modelId="{F96774F5-3FF3-4525-AF56-CE489714F89E}" srcId="{8AB42335-ACF0-4179-A2CC-C23EC4A048FE}" destId="{829DDF89-FC30-42A9-B5EA-BDA8A5A453DF}" srcOrd="0" destOrd="0" parTransId="{8A809BC3-9E74-4B0E-9CE8-142AD5F5CAB1}" sibTransId="{C9C7D854-9D99-427F-90A1-59806FA39BE0}"/>
    <dgm:cxn modelId="{AF8FBFFF-D613-40DB-830B-1BE8B0D6E8F4}" type="presOf" srcId="{5E3FD4DF-723F-4E7D-A248-5B255B571400}" destId="{37FA0D2F-4D28-4E3A-BF08-6DF624CF7F98}" srcOrd="0" destOrd="0" presId="urn:microsoft.com/office/officeart/2008/layout/LinedList"/>
    <dgm:cxn modelId="{0B97F277-A696-4B31-ACB3-26A801308AB1}" type="presParOf" srcId="{50154ADD-5400-4675-A6B3-1D99A41B2265}" destId="{D3CA412E-EB3D-40B5-8CFC-03BD19824D35}" srcOrd="0" destOrd="0" presId="urn:microsoft.com/office/officeart/2008/layout/LinedList"/>
    <dgm:cxn modelId="{43738044-4D97-4AB7-A481-6F9E10412378}" type="presParOf" srcId="{50154ADD-5400-4675-A6B3-1D99A41B2265}" destId="{E12DC41A-A561-4F48-8060-1D2798DBBED7}" srcOrd="1" destOrd="0" presId="urn:microsoft.com/office/officeart/2008/layout/LinedList"/>
    <dgm:cxn modelId="{FE8CC142-498A-43B2-94F3-995291B00416}" type="presParOf" srcId="{E12DC41A-A561-4F48-8060-1D2798DBBED7}" destId="{9C298E1C-E6C3-424D-856C-DA3F7B6F1D50}" srcOrd="0" destOrd="0" presId="urn:microsoft.com/office/officeart/2008/layout/LinedList"/>
    <dgm:cxn modelId="{CA8E0EA2-90DD-4A16-85DF-80F010B11455}" type="presParOf" srcId="{E12DC41A-A561-4F48-8060-1D2798DBBED7}" destId="{5C2199FF-A00A-4594-8E01-B17428822B05}" srcOrd="1" destOrd="0" presId="urn:microsoft.com/office/officeart/2008/layout/LinedList"/>
    <dgm:cxn modelId="{F4981104-AEDF-494E-9617-72C86769D401}" type="presParOf" srcId="{50154ADD-5400-4675-A6B3-1D99A41B2265}" destId="{AB536D6D-ACAA-4481-913F-C2AFAF7F6769}" srcOrd="2" destOrd="0" presId="urn:microsoft.com/office/officeart/2008/layout/LinedList"/>
    <dgm:cxn modelId="{C4CF87B8-8628-4C5F-8A5A-F6E5351767B6}" type="presParOf" srcId="{50154ADD-5400-4675-A6B3-1D99A41B2265}" destId="{DA6E21AA-C8BC-456C-A84F-FF015B8CDB28}" srcOrd="3" destOrd="0" presId="urn:microsoft.com/office/officeart/2008/layout/LinedList"/>
    <dgm:cxn modelId="{5AD94234-31DE-44CB-8DF3-A134F66B033D}" type="presParOf" srcId="{DA6E21AA-C8BC-456C-A84F-FF015B8CDB28}" destId="{37FA0D2F-4D28-4E3A-BF08-6DF624CF7F98}" srcOrd="0" destOrd="0" presId="urn:microsoft.com/office/officeart/2008/layout/LinedList"/>
    <dgm:cxn modelId="{D0127EDD-CBFB-46B7-B559-1A3990DF4748}" type="presParOf" srcId="{DA6E21AA-C8BC-456C-A84F-FF015B8CDB28}" destId="{7EDD99A7-5196-419D-B808-3426EEDC4539}" srcOrd="1" destOrd="0" presId="urn:microsoft.com/office/officeart/2008/layout/LinedList"/>
    <dgm:cxn modelId="{F6D4D758-E349-4DDC-911E-72076F615113}" type="presParOf" srcId="{50154ADD-5400-4675-A6B3-1D99A41B2265}" destId="{B7BB47D9-BFB5-4061-B88A-9A968C9F1100}" srcOrd="4" destOrd="0" presId="urn:microsoft.com/office/officeart/2008/layout/LinedList"/>
    <dgm:cxn modelId="{0D11EBC6-E85B-443B-A3E2-8ADF473F0300}" type="presParOf" srcId="{50154ADD-5400-4675-A6B3-1D99A41B2265}" destId="{0057C09D-C4A0-4952-8D5E-D7A28E86A70D}" srcOrd="5" destOrd="0" presId="urn:microsoft.com/office/officeart/2008/layout/LinedList"/>
    <dgm:cxn modelId="{64373597-EC37-48D9-BE5D-79E129EB0720}" type="presParOf" srcId="{0057C09D-C4A0-4952-8D5E-D7A28E86A70D}" destId="{D017FE11-FB9F-433F-A18D-4B7F0B8806F1}" srcOrd="0" destOrd="0" presId="urn:microsoft.com/office/officeart/2008/layout/LinedList"/>
    <dgm:cxn modelId="{6B18ED74-6EC5-433D-9CB6-034E34801C06}" type="presParOf" srcId="{0057C09D-C4A0-4952-8D5E-D7A28E86A70D}" destId="{70F22452-F10A-45EE-B120-B1AC37531BC6}" srcOrd="1" destOrd="0" presId="urn:microsoft.com/office/officeart/2008/layout/LinedList"/>
    <dgm:cxn modelId="{13355E50-F234-4C42-B2CE-25ADA4355B9D}" type="presParOf" srcId="{50154ADD-5400-4675-A6B3-1D99A41B2265}" destId="{EC88D674-C5DD-4A21-8EE5-7FB85C2ED4C3}" srcOrd="6" destOrd="0" presId="urn:microsoft.com/office/officeart/2008/layout/LinedList"/>
    <dgm:cxn modelId="{A29A225A-516A-4310-BBBE-7B70F574987E}" type="presParOf" srcId="{50154ADD-5400-4675-A6B3-1D99A41B2265}" destId="{B36BEDE4-EC31-4CF1-B5A4-26D7FFBC417C}" srcOrd="7" destOrd="0" presId="urn:microsoft.com/office/officeart/2008/layout/LinedList"/>
    <dgm:cxn modelId="{FB37D716-05C4-485B-B8E0-4BF843004B9A}" type="presParOf" srcId="{B36BEDE4-EC31-4CF1-B5A4-26D7FFBC417C}" destId="{A2DCC429-FBF1-4FD5-9676-C7F62ABE51B1}" srcOrd="0" destOrd="0" presId="urn:microsoft.com/office/officeart/2008/layout/LinedList"/>
    <dgm:cxn modelId="{3EB81D66-621F-4432-BA77-BD014F16BFAF}" type="presParOf" srcId="{B36BEDE4-EC31-4CF1-B5A4-26D7FFBC417C}" destId="{D01F63B7-56B8-4729-B7DC-A22AD6B4B6C8}" srcOrd="1" destOrd="0" presId="urn:microsoft.com/office/officeart/2008/layout/LinedList"/>
    <dgm:cxn modelId="{566812EB-703D-487F-A0C5-863E48FDBC0D}" type="presParOf" srcId="{50154ADD-5400-4675-A6B3-1D99A41B2265}" destId="{234D7F93-D7AD-4351-A89F-28D38982461B}" srcOrd="8" destOrd="0" presId="urn:microsoft.com/office/officeart/2008/layout/LinedList"/>
    <dgm:cxn modelId="{4BE42FC7-557F-4852-A5DB-6CC894C6D03A}" type="presParOf" srcId="{50154ADD-5400-4675-A6B3-1D99A41B2265}" destId="{DBDD727B-235C-4490-8606-FD840FB38373}" srcOrd="9" destOrd="0" presId="urn:microsoft.com/office/officeart/2008/layout/LinedList"/>
    <dgm:cxn modelId="{7DF6010A-09B3-4FC6-A975-5F8298BD86DF}" type="presParOf" srcId="{DBDD727B-235C-4490-8606-FD840FB38373}" destId="{E944730A-2A69-437A-A0AA-BCB506B3D3EF}" srcOrd="0" destOrd="0" presId="urn:microsoft.com/office/officeart/2008/layout/LinedList"/>
    <dgm:cxn modelId="{C54356D4-F191-40E8-9CA4-47D9FF7D6993}" type="presParOf" srcId="{DBDD727B-235C-4490-8606-FD840FB38373}" destId="{B34C8B36-CD81-4F2A-BDDB-B51305B0D268}" srcOrd="1" destOrd="0" presId="urn:microsoft.com/office/officeart/2008/layout/LinedList"/>
    <dgm:cxn modelId="{7558FC3F-2AF8-4C36-9545-CD34E39CFEBF}" type="presParOf" srcId="{50154ADD-5400-4675-A6B3-1D99A41B2265}" destId="{AD49C8B2-4D8E-4A47-A40C-1F4046655D5F}" srcOrd="10" destOrd="0" presId="urn:microsoft.com/office/officeart/2008/layout/LinedList"/>
    <dgm:cxn modelId="{6EC75E2E-807E-415F-B63B-03FB049F0752}" type="presParOf" srcId="{50154ADD-5400-4675-A6B3-1D99A41B2265}" destId="{96A349BB-8D45-4591-8888-552C6684E2D9}" srcOrd="11" destOrd="0" presId="urn:microsoft.com/office/officeart/2008/layout/LinedList"/>
    <dgm:cxn modelId="{37E89669-A4BE-4688-82CD-116D24C520DE}" type="presParOf" srcId="{96A349BB-8D45-4591-8888-552C6684E2D9}" destId="{D6C0B441-B822-4E41-8916-69B1534B03A7}" srcOrd="0" destOrd="0" presId="urn:microsoft.com/office/officeart/2008/layout/LinedList"/>
    <dgm:cxn modelId="{78D5D708-FC53-4E1B-B247-6FE57D6E9047}" type="presParOf" srcId="{96A349BB-8D45-4591-8888-552C6684E2D9}" destId="{758B0525-3678-4837-95D7-9953764BA550}" srcOrd="1" destOrd="0" presId="urn:microsoft.com/office/officeart/2008/layout/LinedList"/>
    <dgm:cxn modelId="{6B9B6E76-D8C1-433C-9D66-D082CC3EE9D3}" type="presParOf" srcId="{50154ADD-5400-4675-A6B3-1D99A41B2265}" destId="{76C29E49-ADA9-460C-9FC8-92D7E98CAC2E}" srcOrd="12" destOrd="0" presId="urn:microsoft.com/office/officeart/2008/layout/LinedList"/>
    <dgm:cxn modelId="{2C3D9B82-FA88-4BF1-8953-1075BBE356C4}" type="presParOf" srcId="{50154ADD-5400-4675-A6B3-1D99A41B2265}" destId="{CF16E452-280B-4419-8283-CA8A04AA1BBB}" srcOrd="13" destOrd="0" presId="urn:microsoft.com/office/officeart/2008/layout/LinedList"/>
    <dgm:cxn modelId="{799D9F8C-798E-4F3F-A939-71325A10C8B3}" type="presParOf" srcId="{CF16E452-280B-4419-8283-CA8A04AA1BBB}" destId="{8E9FCBE5-2C6A-4236-8E46-42D16DE3A94C}" srcOrd="0" destOrd="0" presId="urn:microsoft.com/office/officeart/2008/layout/LinedList"/>
    <dgm:cxn modelId="{E4645787-9236-486C-BE5B-782E63532C9B}" type="presParOf" srcId="{CF16E452-280B-4419-8283-CA8A04AA1BBB}" destId="{1C7B94AB-397D-42FC-8407-4B562DB17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1E55-801F-4B63-80B6-5EAF012660F8}">
      <dsp:nvSpPr>
        <dsp:cNvPr id="0" name=""/>
        <dsp:cNvSpPr/>
      </dsp:nvSpPr>
      <dsp:spPr>
        <a:xfrm>
          <a:off x="683905" y="1984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E87B1-EFAE-4F88-BE93-7C0D5EEA35A2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3B20-9CD2-4EE7-BAF9-C58026CC85B2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Language: </a:t>
          </a:r>
          <a:endParaRPr lang="en-US" sz="2800" kern="1200"/>
        </a:p>
      </dsp:txBody>
      <dsp:txXfrm>
        <a:off x="69655" y="2718481"/>
        <a:ext cx="3150000" cy="720000"/>
      </dsp:txXfrm>
    </dsp:sp>
    <dsp:sp modelId="{5567716E-C180-40E4-99F6-6B50F1A2E0E8}">
      <dsp:nvSpPr>
        <dsp:cNvPr id="0" name=""/>
        <dsp:cNvSpPr/>
      </dsp:nvSpPr>
      <dsp:spPr>
        <a:xfrm>
          <a:off x="4385155" y="1984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AF4FB-8AAA-4A64-AD0F-F598379FC922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92317-B01F-4AC0-A1A1-BAE2BE32E16F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Methodology: </a:t>
          </a:r>
          <a:endParaRPr lang="en-US" sz="2800" kern="1200"/>
        </a:p>
      </dsp:txBody>
      <dsp:txXfrm>
        <a:off x="3770905" y="2718481"/>
        <a:ext cx="3150000" cy="720000"/>
      </dsp:txXfrm>
    </dsp:sp>
    <dsp:sp modelId="{5D03AE93-9A3F-4D60-9B51-94432F2EFE70}">
      <dsp:nvSpPr>
        <dsp:cNvPr id="0" name=""/>
        <dsp:cNvSpPr/>
      </dsp:nvSpPr>
      <dsp:spPr>
        <a:xfrm>
          <a:off x="8086406" y="19848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80F-692B-4A18-8F2F-937260E32792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FC05-F603-41D5-AB4C-D8F1CEDC32C3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System: </a:t>
          </a:r>
          <a:endParaRPr lang="en-US" sz="2800" kern="1200"/>
        </a:p>
      </dsp:txBody>
      <dsp:txXfrm>
        <a:off x="7472156" y="2718481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1D2BA-B4C1-4C37-B927-2A14CB86199F}">
      <dsp:nvSpPr>
        <dsp:cNvPr id="0" name=""/>
        <dsp:cNvSpPr/>
      </dsp:nvSpPr>
      <dsp:spPr>
        <a:xfrm>
          <a:off x="0" y="40550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Research</a:t>
          </a:r>
          <a:endParaRPr lang="en-US" sz="3500" kern="1200"/>
        </a:p>
      </dsp:txBody>
      <dsp:txXfrm>
        <a:off x="39980" y="80530"/>
        <a:ext cx="6091988" cy="739039"/>
      </dsp:txXfrm>
    </dsp:sp>
    <dsp:sp modelId="{CB392FC4-3F85-4F13-9865-EE30FD681E34}">
      <dsp:nvSpPr>
        <dsp:cNvPr id="0" name=""/>
        <dsp:cNvSpPr/>
      </dsp:nvSpPr>
      <dsp:spPr>
        <a:xfrm>
          <a:off x="0" y="960350"/>
          <a:ext cx="6171948" cy="818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Plan</a:t>
          </a:r>
          <a:endParaRPr lang="en-US" sz="3500" kern="1200"/>
        </a:p>
      </dsp:txBody>
      <dsp:txXfrm>
        <a:off x="39980" y="1000330"/>
        <a:ext cx="6091988" cy="739039"/>
      </dsp:txXfrm>
    </dsp:sp>
    <dsp:sp modelId="{61817775-C650-4A39-8D04-76A5ED0D53C7}">
      <dsp:nvSpPr>
        <dsp:cNvPr id="0" name=""/>
        <dsp:cNvSpPr/>
      </dsp:nvSpPr>
      <dsp:spPr>
        <a:xfrm>
          <a:off x="0" y="1880150"/>
          <a:ext cx="6171948" cy="8189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Design</a:t>
          </a:r>
          <a:endParaRPr lang="en-US" sz="3500" kern="1200"/>
        </a:p>
      </dsp:txBody>
      <dsp:txXfrm>
        <a:off x="39980" y="1920130"/>
        <a:ext cx="6091988" cy="739039"/>
      </dsp:txXfrm>
    </dsp:sp>
    <dsp:sp modelId="{459E0F32-91A4-4DBC-93C4-484155C1A3BD}">
      <dsp:nvSpPr>
        <dsp:cNvPr id="0" name=""/>
        <dsp:cNvSpPr/>
      </dsp:nvSpPr>
      <dsp:spPr>
        <a:xfrm>
          <a:off x="0" y="2799950"/>
          <a:ext cx="6171948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Isolated Build &amp; Testing </a:t>
          </a:r>
          <a:endParaRPr lang="en-US" sz="3500" kern="1200" dirty="0"/>
        </a:p>
      </dsp:txBody>
      <dsp:txXfrm>
        <a:off x="39980" y="2839930"/>
        <a:ext cx="6091988" cy="739039"/>
      </dsp:txXfrm>
    </dsp:sp>
    <dsp:sp modelId="{ED272E32-B5D5-4D8F-9EBE-EAAE2E717FE5}">
      <dsp:nvSpPr>
        <dsp:cNvPr id="0" name=""/>
        <dsp:cNvSpPr/>
      </dsp:nvSpPr>
      <dsp:spPr>
        <a:xfrm>
          <a:off x="0" y="3719750"/>
          <a:ext cx="6171948" cy="8189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Integrated Build &amp; Testing</a:t>
          </a:r>
          <a:endParaRPr lang="en-US" sz="3500" kern="1200" dirty="0"/>
        </a:p>
      </dsp:txBody>
      <dsp:txXfrm>
        <a:off x="39980" y="3759730"/>
        <a:ext cx="6091988" cy="739039"/>
      </dsp:txXfrm>
    </dsp:sp>
    <dsp:sp modelId="{580545E4-86A6-4795-BDB9-B23D8A92BBFC}">
      <dsp:nvSpPr>
        <dsp:cNvPr id="0" name=""/>
        <dsp:cNvSpPr/>
      </dsp:nvSpPr>
      <dsp:spPr>
        <a:xfrm>
          <a:off x="0" y="4639549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Fully integrated Deployment</a:t>
          </a:r>
          <a:endParaRPr lang="en-US" sz="3500" kern="1200" dirty="0"/>
        </a:p>
      </dsp:txBody>
      <dsp:txXfrm>
        <a:off x="39980" y="4679529"/>
        <a:ext cx="6091988" cy="739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AB628-F1B2-42CF-83D2-590AA4CC81F7}">
      <dsp:nvSpPr>
        <dsp:cNvPr id="0" name=""/>
        <dsp:cNvSpPr/>
      </dsp:nvSpPr>
      <dsp:spPr>
        <a:xfrm>
          <a:off x="9397" y="186086"/>
          <a:ext cx="1404344" cy="842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Send a console message</a:t>
          </a:r>
          <a:endParaRPr lang="en-US" sz="1300" kern="1200" dirty="0"/>
        </a:p>
      </dsp:txBody>
      <dsp:txXfrm>
        <a:off x="9397" y="186086"/>
        <a:ext cx="1404344" cy="842606"/>
      </dsp:txXfrm>
    </dsp:sp>
    <dsp:sp modelId="{18662D62-08D0-4A65-9AC5-0CA587E70540}">
      <dsp:nvSpPr>
        <dsp:cNvPr id="0" name=""/>
        <dsp:cNvSpPr/>
      </dsp:nvSpPr>
      <dsp:spPr>
        <a:xfrm>
          <a:off x="1554175" y="186086"/>
          <a:ext cx="1404344" cy="842606"/>
        </a:xfrm>
        <a:prstGeom prst="rect">
          <a:avLst/>
        </a:prstGeom>
        <a:solidFill>
          <a:schemeClr val="accent2">
            <a:hueOff val="-67949"/>
            <a:satOff val="-19"/>
            <a:lumOff val="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custom messagebox Alert</a:t>
          </a:r>
          <a:endParaRPr lang="en-US" sz="1300" kern="1200"/>
        </a:p>
      </dsp:txBody>
      <dsp:txXfrm>
        <a:off x="1554175" y="186086"/>
        <a:ext cx="1404344" cy="842606"/>
      </dsp:txXfrm>
    </dsp:sp>
    <dsp:sp modelId="{EE1D88CE-2780-4926-931A-E017064C18D9}">
      <dsp:nvSpPr>
        <dsp:cNvPr id="0" name=""/>
        <dsp:cNvSpPr/>
      </dsp:nvSpPr>
      <dsp:spPr>
        <a:xfrm>
          <a:off x="3098954" y="186086"/>
          <a:ext cx="1404344" cy="842606"/>
        </a:xfrm>
        <a:prstGeom prst="rect">
          <a:avLst/>
        </a:prstGeom>
        <a:solidFill>
          <a:schemeClr val="accent2">
            <a:hueOff val="-135899"/>
            <a:satOff val="-38"/>
            <a:lumOff val="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Shutdown (+ Remote Shutdown with custom message)</a:t>
          </a:r>
          <a:endParaRPr lang="en-US" sz="1300" kern="1200"/>
        </a:p>
      </dsp:txBody>
      <dsp:txXfrm>
        <a:off x="3098954" y="186086"/>
        <a:ext cx="1404344" cy="842606"/>
      </dsp:txXfrm>
    </dsp:sp>
    <dsp:sp modelId="{F694E8B0-0F8A-46D5-8D89-E50BD2F590D0}">
      <dsp:nvSpPr>
        <dsp:cNvPr id="0" name=""/>
        <dsp:cNvSpPr/>
      </dsp:nvSpPr>
      <dsp:spPr>
        <a:xfrm>
          <a:off x="4643733" y="186086"/>
          <a:ext cx="1404344" cy="842606"/>
        </a:xfrm>
        <a:prstGeom prst="rect">
          <a:avLst/>
        </a:prstGeom>
        <a:solidFill>
          <a:schemeClr val="accent2">
            <a:hueOff val="-203848"/>
            <a:satOff val="-57"/>
            <a:lumOff val="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Lock Device</a:t>
          </a:r>
          <a:endParaRPr lang="en-US" sz="1300" kern="1200"/>
        </a:p>
      </dsp:txBody>
      <dsp:txXfrm>
        <a:off x="4643733" y="186086"/>
        <a:ext cx="1404344" cy="842606"/>
      </dsp:txXfrm>
    </dsp:sp>
    <dsp:sp modelId="{073FF122-80D8-4555-B743-EE8F39199324}">
      <dsp:nvSpPr>
        <dsp:cNvPr id="0" name=""/>
        <dsp:cNvSpPr/>
      </dsp:nvSpPr>
      <dsp:spPr>
        <a:xfrm>
          <a:off x="6188512" y="186086"/>
          <a:ext cx="1404344" cy="842606"/>
        </a:xfrm>
        <a:prstGeom prst="rect">
          <a:avLst/>
        </a:prstGeom>
        <a:solidFill>
          <a:schemeClr val="accent2">
            <a:hueOff val="-271797"/>
            <a:satOff val="-76"/>
            <a:lumOff val="12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Restart</a:t>
          </a:r>
          <a:endParaRPr lang="en-US" sz="1300" kern="1200"/>
        </a:p>
      </dsp:txBody>
      <dsp:txXfrm>
        <a:off x="6188512" y="186086"/>
        <a:ext cx="1404344" cy="842606"/>
      </dsp:txXfrm>
    </dsp:sp>
    <dsp:sp modelId="{5D4C72E0-C01B-4FB8-9F5E-24161DA32B55}">
      <dsp:nvSpPr>
        <dsp:cNvPr id="0" name=""/>
        <dsp:cNvSpPr/>
      </dsp:nvSpPr>
      <dsp:spPr>
        <a:xfrm>
          <a:off x="7733291" y="186086"/>
          <a:ext cx="1404344" cy="842606"/>
        </a:xfrm>
        <a:prstGeom prst="rect">
          <a:avLst/>
        </a:prstGeom>
        <a:solidFill>
          <a:schemeClr val="accent2">
            <a:hueOff val="-339746"/>
            <a:satOff val="-95"/>
            <a:lumOff val="1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Starwars Via Telnet Connection</a:t>
          </a:r>
          <a:endParaRPr lang="en-US" sz="1300" kern="1200"/>
        </a:p>
      </dsp:txBody>
      <dsp:txXfrm>
        <a:off x="7733291" y="186086"/>
        <a:ext cx="1404344" cy="842606"/>
      </dsp:txXfrm>
    </dsp:sp>
    <dsp:sp modelId="{8F9D74FD-ED36-4F30-B0C3-800CBE9C2C68}">
      <dsp:nvSpPr>
        <dsp:cNvPr id="0" name=""/>
        <dsp:cNvSpPr/>
      </dsp:nvSpPr>
      <dsp:spPr>
        <a:xfrm>
          <a:off x="9278070" y="186086"/>
          <a:ext cx="1404344" cy="842606"/>
        </a:xfrm>
        <a:prstGeom prst="rect">
          <a:avLst/>
        </a:prstGeom>
        <a:solidFill>
          <a:schemeClr val="accent2">
            <a:hueOff val="-407696"/>
            <a:satOff val="-114"/>
            <a:lumOff val="19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Chess Via Telnet Connection</a:t>
          </a:r>
          <a:endParaRPr lang="en-US" sz="1300" kern="1200"/>
        </a:p>
      </dsp:txBody>
      <dsp:txXfrm>
        <a:off x="9278070" y="186086"/>
        <a:ext cx="1404344" cy="842606"/>
      </dsp:txXfrm>
    </dsp:sp>
    <dsp:sp modelId="{BCB6FE53-865E-4A18-9062-8202EECBC800}">
      <dsp:nvSpPr>
        <dsp:cNvPr id="0" name=""/>
        <dsp:cNvSpPr/>
      </dsp:nvSpPr>
      <dsp:spPr>
        <a:xfrm>
          <a:off x="9397" y="1169128"/>
          <a:ext cx="1404344" cy="842606"/>
        </a:xfrm>
        <a:prstGeom prst="rect">
          <a:avLst/>
        </a:prstGeom>
        <a:solidFill>
          <a:schemeClr val="accent2">
            <a:hueOff val="-475645"/>
            <a:satOff val="-133"/>
            <a:lumOff val="2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Check the Weather Via Telnet Connection</a:t>
          </a:r>
          <a:endParaRPr lang="en-US" sz="1300" kern="1200"/>
        </a:p>
      </dsp:txBody>
      <dsp:txXfrm>
        <a:off x="9397" y="1169128"/>
        <a:ext cx="1404344" cy="842606"/>
      </dsp:txXfrm>
    </dsp:sp>
    <dsp:sp modelId="{2426F0CF-D600-49C7-9879-C99ED7AAA9C6}">
      <dsp:nvSpPr>
        <dsp:cNvPr id="0" name=""/>
        <dsp:cNvSpPr/>
      </dsp:nvSpPr>
      <dsp:spPr>
        <a:xfrm>
          <a:off x="1554175" y="1169128"/>
          <a:ext cx="1404344" cy="842606"/>
        </a:xfrm>
        <a:prstGeom prst="rect">
          <a:avLst/>
        </a:prstGeom>
        <a:solidFill>
          <a:schemeClr val="accent2">
            <a:hueOff val="-543594"/>
            <a:satOff val="-152"/>
            <a:lumOff val="2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Enable Telnet Client</a:t>
          </a:r>
          <a:endParaRPr lang="en-US" sz="1300" kern="1200"/>
        </a:p>
      </dsp:txBody>
      <dsp:txXfrm>
        <a:off x="1554175" y="1169128"/>
        <a:ext cx="1404344" cy="842606"/>
      </dsp:txXfrm>
    </dsp:sp>
    <dsp:sp modelId="{20EB5C9B-488E-4A39-8301-51B2DD15DE9E}">
      <dsp:nvSpPr>
        <dsp:cNvPr id="0" name=""/>
        <dsp:cNvSpPr/>
      </dsp:nvSpPr>
      <dsp:spPr>
        <a:xfrm>
          <a:off x="3098954" y="1169128"/>
          <a:ext cx="1404344" cy="842606"/>
        </a:xfrm>
        <a:prstGeom prst="rect">
          <a:avLst/>
        </a:prstGeom>
        <a:solidFill>
          <a:schemeClr val="accent2">
            <a:hueOff val="-611543"/>
            <a:satOff val="-171"/>
            <a:lumOff val="28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Start Keylogger 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Stop Keylogger</a:t>
          </a:r>
          <a:endParaRPr lang="en-US" sz="1300" kern="1200"/>
        </a:p>
      </dsp:txBody>
      <dsp:txXfrm>
        <a:off x="3098954" y="1169128"/>
        <a:ext cx="1404344" cy="842606"/>
      </dsp:txXfrm>
    </dsp:sp>
    <dsp:sp modelId="{B7F53474-FCEC-45CF-BAC2-843E0F875808}">
      <dsp:nvSpPr>
        <dsp:cNvPr id="0" name=""/>
        <dsp:cNvSpPr/>
      </dsp:nvSpPr>
      <dsp:spPr>
        <a:xfrm>
          <a:off x="4643733" y="1169128"/>
          <a:ext cx="1404344" cy="842606"/>
        </a:xfrm>
        <a:prstGeom prst="rect">
          <a:avLst/>
        </a:prstGeom>
        <a:solidFill>
          <a:schemeClr val="accent2">
            <a:hueOff val="-679493"/>
            <a:satOff val="-190"/>
            <a:lumOff val="3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Keylogs</a:t>
          </a:r>
          <a:endParaRPr lang="en-US" sz="1300" kern="1200"/>
        </a:p>
      </dsp:txBody>
      <dsp:txXfrm>
        <a:off x="4643733" y="1169128"/>
        <a:ext cx="1404344" cy="842606"/>
      </dsp:txXfrm>
    </dsp:sp>
    <dsp:sp modelId="{90801B83-4E44-42C6-8A2C-FE80F6A6D54D}">
      <dsp:nvSpPr>
        <dsp:cNvPr id="0" name=""/>
        <dsp:cNvSpPr/>
      </dsp:nvSpPr>
      <dsp:spPr>
        <a:xfrm>
          <a:off x="6188512" y="1169128"/>
          <a:ext cx="1404344" cy="842606"/>
        </a:xfrm>
        <a:prstGeom prst="rect">
          <a:avLst/>
        </a:prstGeom>
        <a:solidFill>
          <a:schemeClr val="accent2">
            <a:hueOff val="-747442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Clipboard Contents</a:t>
          </a:r>
          <a:endParaRPr lang="en-US" sz="1300" kern="1200"/>
        </a:p>
      </dsp:txBody>
      <dsp:txXfrm>
        <a:off x="6188512" y="1169128"/>
        <a:ext cx="1404344" cy="842606"/>
      </dsp:txXfrm>
    </dsp:sp>
    <dsp:sp modelId="{B31F3BC3-95CB-4E83-9C95-EDFAB068303D}">
      <dsp:nvSpPr>
        <dsp:cNvPr id="0" name=""/>
        <dsp:cNvSpPr/>
      </dsp:nvSpPr>
      <dsp:spPr>
        <a:xfrm>
          <a:off x="7733291" y="1169128"/>
          <a:ext cx="1404344" cy="842606"/>
        </a:xfrm>
        <a:prstGeom prst="rect">
          <a:avLst/>
        </a:prstGeom>
        <a:solidFill>
          <a:schemeClr val="accent2">
            <a:hueOff val="-815391"/>
            <a:satOff val="-228"/>
            <a:lumOff val="3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File</a:t>
          </a:r>
          <a:endParaRPr lang="en-US" sz="1300" kern="1200"/>
        </a:p>
      </dsp:txBody>
      <dsp:txXfrm>
        <a:off x="7733291" y="1169128"/>
        <a:ext cx="1404344" cy="842606"/>
      </dsp:txXfrm>
    </dsp:sp>
    <dsp:sp modelId="{9FA8CE40-466A-450D-B4B5-2DDE2F6D028D}">
      <dsp:nvSpPr>
        <dsp:cNvPr id="0" name=""/>
        <dsp:cNvSpPr/>
      </dsp:nvSpPr>
      <dsp:spPr>
        <a:xfrm>
          <a:off x="9278070" y="1169128"/>
          <a:ext cx="1404344" cy="842606"/>
        </a:xfrm>
        <a:prstGeom prst="rect">
          <a:avLst/>
        </a:prstGeom>
        <a:solidFill>
          <a:schemeClr val="accent2">
            <a:hueOff val="-883341"/>
            <a:satOff val="-247"/>
            <a:lumOff val="4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a File / Folder</a:t>
          </a:r>
          <a:endParaRPr lang="en-US" sz="1300" kern="1200"/>
        </a:p>
      </dsp:txBody>
      <dsp:txXfrm>
        <a:off x="9278070" y="1169128"/>
        <a:ext cx="1404344" cy="842606"/>
      </dsp:txXfrm>
    </dsp:sp>
    <dsp:sp modelId="{9B60B611-3DE7-468A-9A9D-AF6A01E105C3}">
      <dsp:nvSpPr>
        <dsp:cNvPr id="0" name=""/>
        <dsp:cNvSpPr/>
      </dsp:nvSpPr>
      <dsp:spPr>
        <a:xfrm>
          <a:off x="9397" y="2152169"/>
          <a:ext cx="1404344" cy="842606"/>
        </a:xfrm>
        <a:prstGeom prst="rect">
          <a:avLst/>
        </a:prstGeom>
        <a:solidFill>
          <a:schemeClr val="accent2">
            <a:hueOff val="-951290"/>
            <a:satOff val="-266"/>
            <a:lumOff val="4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Obtain information about the target system</a:t>
          </a:r>
          <a:endParaRPr lang="en-US" sz="1300" kern="1200"/>
        </a:p>
      </dsp:txBody>
      <dsp:txXfrm>
        <a:off x="9397" y="2152169"/>
        <a:ext cx="1404344" cy="842606"/>
      </dsp:txXfrm>
    </dsp:sp>
    <dsp:sp modelId="{8098FB81-AB63-47B8-9B0B-CDBEB63A311E}">
      <dsp:nvSpPr>
        <dsp:cNvPr id="0" name=""/>
        <dsp:cNvSpPr/>
      </dsp:nvSpPr>
      <dsp:spPr>
        <a:xfrm>
          <a:off x="1554175" y="2152169"/>
          <a:ext cx="1404344" cy="842606"/>
        </a:xfrm>
        <a:prstGeom prst="rect">
          <a:avLst/>
        </a:prstGeom>
        <a:solidFill>
          <a:schemeClr val="accent2">
            <a:hueOff val="-1019239"/>
            <a:satOff val="-285"/>
            <a:lumOff val="48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Execute a file</a:t>
          </a:r>
          <a:endParaRPr lang="en-US" sz="1300" kern="1200"/>
        </a:p>
      </dsp:txBody>
      <dsp:txXfrm>
        <a:off x="1554175" y="2152169"/>
        <a:ext cx="1404344" cy="842606"/>
      </dsp:txXfrm>
    </dsp:sp>
    <dsp:sp modelId="{2D67FCF8-17A2-46F8-8B9A-0511CCD830CF}">
      <dsp:nvSpPr>
        <dsp:cNvPr id="0" name=""/>
        <dsp:cNvSpPr/>
      </dsp:nvSpPr>
      <dsp:spPr>
        <a:xfrm>
          <a:off x="3098954" y="2152169"/>
          <a:ext cx="1404344" cy="842606"/>
        </a:xfrm>
        <a:prstGeom prst="rect">
          <a:avLst/>
        </a:prstGeom>
        <a:solidFill>
          <a:schemeClr val="accent2">
            <a:hueOff val="-1087188"/>
            <a:satOff val="-304"/>
            <a:lumOff val="51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Screenshot</a:t>
          </a:r>
          <a:endParaRPr lang="en-US" sz="1300" kern="1200"/>
        </a:p>
      </dsp:txBody>
      <dsp:txXfrm>
        <a:off x="3098954" y="2152169"/>
        <a:ext cx="1404344" cy="842606"/>
      </dsp:txXfrm>
    </dsp:sp>
    <dsp:sp modelId="{A8061A9B-7F67-4D5D-B7A5-5AE0D83F3694}">
      <dsp:nvSpPr>
        <dsp:cNvPr id="0" name=""/>
        <dsp:cNvSpPr/>
      </dsp:nvSpPr>
      <dsp:spPr>
        <a:xfrm>
          <a:off x="4643733" y="2152169"/>
          <a:ext cx="1404344" cy="842606"/>
        </a:xfrm>
        <a:prstGeom prst="rect">
          <a:avLst/>
        </a:prstGeom>
        <a:solidFill>
          <a:schemeClr val="accent2">
            <a:hueOff val="-1155138"/>
            <a:satOff val="-323"/>
            <a:lumOff val="54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Series of screenshots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Video</a:t>
          </a:r>
          <a:endParaRPr lang="en-US" sz="1300" kern="1200"/>
        </a:p>
      </dsp:txBody>
      <dsp:txXfrm>
        <a:off x="4643733" y="2152169"/>
        <a:ext cx="1404344" cy="842606"/>
      </dsp:txXfrm>
    </dsp:sp>
    <dsp:sp modelId="{B4356620-7E90-4397-8D00-69493022C982}">
      <dsp:nvSpPr>
        <dsp:cNvPr id="0" name=""/>
        <dsp:cNvSpPr/>
      </dsp:nvSpPr>
      <dsp:spPr>
        <a:xfrm>
          <a:off x="6188512" y="2152169"/>
          <a:ext cx="1404344" cy="842606"/>
        </a:xfrm>
        <a:prstGeom prst="rect">
          <a:avLst/>
        </a:prstGeom>
        <a:solidFill>
          <a:schemeClr val="accent2">
            <a:hueOff val="-1223087"/>
            <a:satOff val="-342"/>
            <a:lumOff val="5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Reverse shell</a:t>
          </a:r>
          <a:endParaRPr lang="en-US" sz="1300" kern="1200"/>
        </a:p>
      </dsp:txBody>
      <dsp:txXfrm>
        <a:off x="6188512" y="2152169"/>
        <a:ext cx="1404344" cy="842606"/>
      </dsp:txXfrm>
    </dsp:sp>
    <dsp:sp modelId="{22C50199-3554-4786-B638-60D50D7219C7}">
      <dsp:nvSpPr>
        <dsp:cNvPr id="0" name=""/>
        <dsp:cNvSpPr/>
      </dsp:nvSpPr>
      <dsp:spPr>
        <a:xfrm>
          <a:off x="7733291" y="2152169"/>
          <a:ext cx="1404344" cy="842606"/>
        </a:xfrm>
        <a:prstGeom prst="rect">
          <a:avLst/>
        </a:prstGeom>
        <a:solidFill>
          <a:schemeClr val="accent2">
            <a:hueOff val="-1291036"/>
            <a:satOff val="-361"/>
            <a:lumOff val="60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an email</a:t>
          </a:r>
          <a:endParaRPr lang="en-US" sz="1300" kern="1200"/>
        </a:p>
      </dsp:txBody>
      <dsp:txXfrm>
        <a:off x="7733291" y="2152169"/>
        <a:ext cx="1404344" cy="842606"/>
      </dsp:txXfrm>
    </dsp:sp>
    <dsp:sp modelId="{92916D6B-9C7C-4784-9EEA-B87AB9E2AB56}">
      <dsp:nvSpPr>
        <dsp:cNvPr id="0" name=""/>
        <dsp:cNvSpPr/>
      </dsp:nvSpPr>
      <dsp:spPr>
        <a:xfrm>
          <a:off x="9278070" y="2152169"/>
          <a:ext cx="1404344" cy="842606"/>
        </a:xfrm>
        <a:prstGeom prst="rect">
          <a:avLst/>
        </a:prstGeom>
        <a:solidFill>
          <a:schemeClr val="accent2">
            <a:hueOff val="-1358986"/>
            <a:satOff val="-380"/>
            <a:lumOff val="64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Auto emailer – start /stop</a:t>
          </a:r>
          <a:endParaRPr lang="en-US" sz="1300" kern="1200"/>
        </a:p>
      </dsp:txBody>
      <dsp:txXfrm>
        <a:off x="9278070" y="2152169"/>
        <a:ext cx="1404344" cy="842606"/>
      </dsp:txXfrm>
    </dsp:sp>
    <dsp:sp modelId="{9DEEBCF7-1561-4478-865D-E27355C8C26D}">
      <dsp:nvSpPr>
        <dsp:cNvPr id="0" name=""/>
        <dsp:cNvSpPr/>
      </dsp:nvSpPr>
      <dsp:spPr>
        <a:xfrm>
          <a:off x="3587512" y="3135210"/>
          <a:ext cx="1688176" cy="315665"/>
        </a:xfrm>
        <a:prstGeom prst="rect">
          <a:avLst/>
        </a:prstGeom>
        <a:solidFill>
          <a:schemeClr val="accent2">
            <a:hueOff val="-1426935"/>
            <a:satOff val="-399"/>
            <a:lumOff val="6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Record Webcam</a:t>
          </a:r>
          <a:endParaRPr lang="en-US" sz="1300" kern="1200" dirty="0"/>
        </a:p>
      </dsp:txBody>
      <dsp:txXfrm>
        <a:off x="3587512" y="3135210"/>
        <a:ext cx="1688176" cy="315665"/>
      </dsp:txXfrm>
    </dsp:sp>
    <dsp:sp modelId="{0ADDAF67-2D7D-434F-A5B8-712614DA02C0}">
      <dsp:nvSpPr>
        <dsp:cNvPr id="0" name=""/>
        <dsp:cNvSpPr/>
      </dsp:nvSpPr>
      <dsp:spPr>
        <a:xfrm>
          <a:off x="5416123" y="3135210"/>
          <a:ext cx="1688176" cy="315665"/>
        </a:xfrm>
        <a:prstGeom prst="rect">
          <a:avLst/>
        </a:prstGeom>
        <a:solidFill>
          <a:schemeClr val="accent2">
            <a:hueOff val="-149488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Playback recording</a:t>
          </a:r>
          <a:endParaRPr lang="en-US" sz="1300" kern="1200" dirty="0"/>
        </a:p>
      </dsp:txBody>
      <dsp:txXfrm>
        <a:off x="5416123" y="3135210"/>
        <a:ext cx="1688176" cy="315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412E-EB3D-40B5-8CFC-03BD19824D35}">
      <dsp:nvSpPr>
        <dsp:cNvPr id="0" name=""/>
        <dsp:cNvSpPr/>
      </dsp:nvSpPr>
      <dsp:spPr>
        <a:xfrm>
          <a:off x="0" y="660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8E1C-E6C3-424D-856C-DA3F7B6F1D50}">
      <dsp:nvSpPr>
        <dsp:cNvPr id="0" name=""/>
        <dsp:cNvSpPr/>
      </dsp:nvSpPr>
      <dsp:spPr>
        <a:xfrm>
          <a:off x="0" y="660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Lightweight, </a:t>
          </a:r>
          <a:endParaRPr lang="en-US" sz="3600" kern="1200"/>
        </a:p>
      </dsp:txBody>
      <dsp:txXfrm>
        <a:off x="0" y="660"/>
        <a:ext cx="5715000" cy="772697"/>
      </dsp:txXfrm>
    </dsp:sp>
    <dsp:sp modelId="{AB536D6D-ACAA-4481-913F-C2AFAF7F6769}">
      <dsp:nvSpPr>
        <dsp:cNvPr id="0" name=""/>
        <dsp:cNvSpPr/>
      </dsp:nvSpPr>
      <dsp:spPr>
        <a:xfrm>
          <a:off x="0" y="773357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0D2F-4D28-4E3A-BF08-6DF624CF7F98}">
      <dsp:nvSpPr>
        <dsp:cNvPr id="0" name=""/>
        <dsp:cNvSpPr/>
      </dsp:nvSpPr>
      <dsp:spPr>
        <a:xfrm>
          <a:off x="0" y="773357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Fast, </a:t>
          </a:r>
          <a:endParaRPr lang="en-US" sz="3600" kern="1200"/>
        </a:p>
      </dsp:txBody>
      <dsp:txXfrm>
        <a:off x="0" y="773357"/>
        <a:ext cx="5715000" cy="772697"/>
      </dsp:txXfrm>
    </dsp:sp>
    <dsp:sp modelId="{B7BB47D9-BFB5-4061-B88A-9A968C9F1100}">
      <dsp:nvSpPr>
        <dsp:cNvPr id="0" name=""/>
        <dsp:cNvSpPr/>
      </dsp:nvSpPr>
      <dsp:spPr>
        <a:xfrm>
          <a:off x="0" y="1546054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FE11-FB9F-433F-A18D-4B7F0B8806F1}">
      <dsp:nvSpPr>
        <dsp:cNvPr id="0" name=""/>
        <dsp:cNvSpPr/>
      </dsp:nvSpPr>
      <dsp:spPr>
        <a:xfrm>
          <a:off x="0" y="1546054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OpenSource,</a:t>
          </a:r>
          <a:endParaRPr lang="en-US" sz="3600" kern="1200"/>
        </a:p>
      </dsp:txBody>
      <dsp:txXfrm>
        <a:off x="0" y="1546054"/>
        <a:ext cx="5715000" cy="772697"/>
      </dsp:txXfrm>
    </dsp:sp>
    <dsp:sp modelId="{EC88D674-C5DD-4A21-8EE5-7FB85C2ED4C3}">
      <dsp:nvSpPr>
        <dsp:cNvPr id="0" name=""/>
        <dsp:cNvSpPr/>
      </dsp:nvSpPr>
      <dsp:spPr>
        <a:xfrm>
          <a:off x="0" y="2318751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C429-FBF1-4FD5-9676-C7F62ABE51B1}">
      <dsp:nvSpPr>
        <dsp:cNvPr id="0" name=""/>
        <dsp:cNvSpPr/>
      </dsp:nvSpPr>
      <dsp:spPr>
        <a:xfrm>
          <a:off x="0" y="2318751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Free, </a:t>
          </a:r>
          <a:endParaRPr lang="en-US" sz="3600" kern="1200"/>
        </a:p>
      </dsp:txBody>
      <dsp:txXfrm>
        <a:off x="0" y="2318751"/>
        <a:ext cx="5715000" cy="772697"/>
      </dsp:txXfrm>
    </dsp:sp>
    <dsp:sp modelId="{234D7F93-D7AD-4351-A89F-28D38982461B}">
      <dsp:nvSpPr>
        <dsp:cNvPr id="0" name=""/>
        <dsp:cNvSpPr/>
      </dsp:nvSpPr>
      <dsp:spPr>
        <a:xfrm>
          <a:off x="0" y="3091448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730A-2A69-437A-A0AA-BCB506B3D3EF}">
      <dsp:nvSpPr>
        <dsp:cNvPr id="0" name=""/>
        <dsp:cNvSpPr/>
      </dsp:nvSpPr>
      <dsp:spPr>
        <a:xfrm>
          <a:off x="0" y="3091448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use, </a:t>
          </a:r>
          <a:endParaRPr lang="en-US" sz="3600" kern="1200"/>
        </a:p>
      </dsp:txBody>
      <dsp:txXfrm>
        <a:off x="0" y="3091448"/>
        <a:ext cx="5715000" cy="772697"/>
      </dsp:txXfrm>
    </dsp:sp>
    <dsp:sp modelId="{AD49C8B2-4D8E-4A47-A40C-1F4046655D5F}">
      <dsp:nvSpPr>
        <dsp:cNvPr id="0" name=""/>
        <dsp:cNvSpPr/>
      </dsp:nvSpPr>
      <dsp:spPr>
        <a:xfrm>
          <a:off x="0" y="3864145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0B441-B822-4E41-8916-69B1534B03A7}">
      <dsp:nvSpPr>
        <dsp:cNvPr id="0" name=""/>
        <dsp:cNvSpPr/>
      </dsp:nvSpPr>
      <dsp:spPr>
        <a:xfrm>
          <a:off x="0" y="3864145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modify and expand</a:t>
          </a:r>
          <a:endParaRPr lang="en-US" sz="3600" kern="1200"/>
        </a:p>
      </dsp:txBody>
      <dsp:txXfrm>
        <a:off x="0" y="3864145"/>
        <a:ext cx="5715000" cy="772697"/>
      </dsp:txXfrm>
    </dsp:sp>
    <dsp:sp modelId="{76C29E49-ADA9-460C-9FC8-92D7E98CAC2E}">
      <dsp:nvSpPr>
        <dsp:cNvPr id="0" name=""/>
        <dsp:cNvSpPr/>
      </dsp:nvSpPr>
      <dsp:spPr>
        <a:xfrm>
          <a:off x="0" y="463684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CBE5-2C6A-4236-8E46-42D16DE3A94C}">
      <dsp:nvSpPr>
        <dsp:cNvPr id="0" name=""/>
        <dsp:cNvSpPr/>
      </dsp:nvSpPr>
      <dsp:spPr>
        <a:xfrm>
          <a:off x="0" y="4636842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Effective</a:t>
          </a:r>
          <a:endParaRPr lang="en-US" sz="3600" kern="1200" dirty="0"/>
        </a:p>
      </dsp:txBody>
      <dsp:txXfrm>
        <a:off x="0" y="4636842"/>
        <a:ext cx="5715000" cy="772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412E-EB3D-40B5-8CFC-03BD19824D35}">
      <dsp:nvSpPr>
        <dsp:cNvPr id="0" name=""/>
        <dsp:cNvSpPr/>
      </dsp:nvSpPr>
      <dsp:spPr>
        <a:xfrm>
          <a:off x="0" y="2951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8E1C-E6C3-424D-856C-DA3F7B6F1D50}">
      <dsp:nvSpPr>
        <dsp:cNvPr id="0" name=""/>
        <dsp:cNvSpPr/>
      </dsp:nvSpPr>
      <dsp:spPr>
        <a:xfrm>
          <a:off x="0" y="2951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Fully Functional, </a:t>
          </a:r>
          <a:endParaRPr lang="en-US" sz="2800" kern="1200" dirty="0"/>
        </a:p>
      </dsp:txBody>
      <dsp:txXfrm>
        <a:off x="0" y="2951"/>
        <a:ext cx="5715000" cy="718515"/>
      </dsp:txXfrm>
    </dsp:sp>
    <dsp:sp modelId="{AB536D6D-ACAA-4481-913F-C2AFAF7F6769}">
      <dsp:nvSpPr>
        <dsp:cNvPr id="0" name=""/>
        <dsp:cNvSpPr/>
      </dsp:nvSpPr>
      <dsp:spPr>
        <a:xfrm>
          <a:off x="0" y="721466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0D2F-4D28-4E3A-BF08-6DF624CF7F98}">
      <dsp:nvSpPr>
        <dsp:cNvPr id="0" name=""/>
        <dsp:cNvSpPr/>
      </dsp:nvSpPr>
      <dsp:spPr>
        <a:xfrm>
          <a:off x="0" y="721466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Scalable &amp; Extendable, </a:t>
          </a:r>
          <a:endParaRPr lang="en-US" sz="2800" kern="1200" dirty="0"/>
        </a:p>
      </dsp:txBody>
      <dsp:txXfrm>
        <a:off x="0" y="721466"/>
        <a:ext cx="5715000" cy="718515"/>
      </dsp:txXfrm>
    </dsp:sp>
    <dsp:sp modelId="{B7BB47D9-BFB5-4061-B88A-9A968C9F1100}">
      <dsp:nvSpPr>
        <dsp:cNvPr id="0" name=""/>
        <dsp:cNvSpPr/>
      </dsp:nvSpPr>
      <dsp:spPr>
        <a:xfrm>
          <a:off x="0" y="143998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FE11-FB9F-433F-A18D-4B7F0B8806F1}">
      <dsp:nvSpPr>
        <dsp:cNvPr id="0" name=""/>
        <dsp:cNvSpPr/>
      </dsp:nvSpPr>
      <dsp:spPr>
        <a:xfrm>
          <a:off x="0" y="1439982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All Objectives Achieved,</a:t>
          </a:r>
          <a:endParaRPr lang="en-US" sz="2800" kern="1200" dirty="0"/>
        </a:p>
      </dsp:txBody>
      <dsp:txXfrm>
        <a:off x="0" y="1439982"/>
        <a:ext cx="5715000" cy="718515"/>
      </dsp:txXfrm>
    </dsp:sp>
    <dsp:sp modelId="{EC88D674-C5DD-4A21-8EE5-7FB85C2ED4C3}">
      <dsp:nvSpPr>
        <dsp:cNvPr id="0" name=""/>
        <dsp:cNvSpPr/>
      </dsp:nvSpPr>
      <dsp:spPr>
        <a:xfrm>
          <a:off x="0" y="2158497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C429-FBF1-4FD5-9676-C7F62ABE51B1}">
      <dsp:nvSpPr>
        <dsp:cNvPr id="0" name=""/>
        <dsp:cNvSpPr/>
      </dsp:nvSpPr>
      <dsp:spPr>
        <a:xfrm>
          <a:off x="0" y="2158497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Results correct to intended purpose, </a:t>
          </a:r>
          <a:endParaRPr lang="en-US" sz="2800" kern="1200" dirty="0"/>
        </a:p>
      </dsp:txBody>
      <dsp:txXfrm>
        <a:off x="0" y="2158497"/>
        <a:ext cx="5715000" cy="718515"/>
      </dsp:txXfrm>
    </dsp:sp>
    <dsp:sp modelId="{234D7F93-D7AD-4351-A89F-28D38982461B}">
      <dsp:nvSpPr>
        <dsp:cNvPr id="0" name=""/>
        <dsp:cNvSpPr/>
      </dsp:nvSpPr>
      <dsp:spPr>
        <a:xfrm>
          <a:off x="0" y="287701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730A-2A69-437A-A0AA-BCB506B3D3EF}">
      <dsp:nvSpPr>
        <dsp:cNvPr id="0" name=""/>
        <dsp:cNvSpPr/>
      </dsp:nvSpPr>
      <dsp:spPr>
        <a:xfrm>
          <a:off x="0" y="2877012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Reliable,</a:t>
          </a:r>
          <a:endParaRPr lang="en-US" sz="2800" kern="1200" dirty="0"/>
        </a:p>
      </dsp:txBody>
      <dsp:txXfrm>
        <a:off x="0" y="2877012"/>
        <a:ext cx="5715000" cy="718515"/>
      </dsp:txXfrm>
    </dsp:sp>
    <dsp:sp modelId="{AD49C8B2-4D8E-4A47-A40C-1F4046655D5F}">
      <dsp:nvSpPr>
        <dsp:cNvPr id="0" name=""/>
        <dsp:cNvSpPr/>
      </dsp:nvSpPr>
      <dsp:spPr>
        <a:xfrm>
          <a:off x="0" y="3595528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0B441-B822-4E41-8916-69B1534B03A7}">
      <dsp:nvSpPr>
        <dsp:cNvPr id="0" name=""/>
        <dsp:cNvSpPr/>
      </dsp:nvSpPr>
      <dsp:spPr>
        <a:xfrm>
          <a:off x="0" y="3595528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Complete,</a:t>
          </a:r>
          <a:endParaRPr lang="en-US" sz="2800" kern="1200" dirty="0"/>
        </a:p>
      </dsp:txBody>
      <dsp:txXfrm>
        <a:off x="0" y="3595528"/>
        <a:ext cx="5715000" cy="718515"/>
      </dsp:txXfrm>
    </dsp:sp>
    <dsp:sp modelId="{76C29E49-ADA9-460C-9FC8-92D7E98CAC2E}">
      <dsp:nvSpPr>
        <dsp:cNvPr id="0" name=""/>
        <dsp:cNvSpPr/>
      </dsp:nvSpPr>
      <dsp:spPr>
        <a:xfrm>
          <a:off x="0" y="4314043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CBE5-2C6A-4236-8E46-42D16DE3A94C}">
      <dsp:nvSpPr>
        <dsp:cNvPr id="0" name=""/>
        <dsp:cNvSpPr/>
      </dsp:nvSpPr>
      <dsp:spPr>
        <a:xfrm>
          <a:off x="0" y="4314043"/>
          <a:ext cx="5709418" cy="113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More emphasis could have been placed on UI and aesthetics.</a:t>
          </a:r>
          <a:endParaRPr lang="en-US" sz="2800" kern="1200" dirty="0"/>
        </a:p>
      </dsp:txBody>
      <dsp:txXfrm>
        <a:off x="0" y="4314043"/>
        <a:ext cx="5709418" cy="1133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82F6-D8AD-4FB0-8A40-B261EA19A2EB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C9AA-6312-4B07-ACF7-4D972F074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3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Beast = Delphi </a:t>
            </a:r>
          </a:p>
          <a:p>
            <a:r>
              <a:rPr lang="en-GB" dirty="0" err="1"/>
              <a:t>PuPy</a:t>
            </a:r>
            <a:r>
              <a:rPr lang="en-GB" dirty="0"/>
              <a:t> – </a:t>
            </a:r>
            <a:r>
              <a:rPr lang="en-GB" dirty="0" err="1"/>
              <a:t>Crossplatform</a:t>
            </a:r>
            <a:r>
              <a:rPr lang="en-GB" dirty="0"/>
              <a:t> Python </a:t>
            </a:r>
          </a:p>
          <a:p>
            <a:r>
              <a:rPr lang="en-GB" dirty="0"/>
              <a:t>NJ/ KJ JRAT -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FC9AA-6312-4B07-ACF7-4D972F0742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1AE1-20EB-4F83-ADE7-A34D4BB0A234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420-57E4-4CBD-B111-C30E75CF3935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F402-9908-4EA1-8441-8E1B81FC91CC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13ED-4178-4785-ABEF-6B54E12DFF1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EB6A-D51A-4BA5-83D5-75D9FBBB3E7A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CCD2-4AC5-4D9D-AA27-B5AD362C5D8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AD5A-596E-46EB-83D5-A32D7A3B2B4F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3C3-EC8A-4B86-9579-EA0EC2AC2B5E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2EB-DBF9-44C5-B6AB-FB36223BE052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B082-C013-429A-8466-086E9A059F3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46D5-F296-4D3C-BCAC-5F529DB33829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B77AA94-7055-41CB-877B-CB0E4DC01E5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fif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21017/most-popular-programming-language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www.codingdojo.com/blog/top-7-programming-languag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Berkeley_socke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242D6-BAC9-48BB-A553-972254BC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Development of </a:t>
            </a:r>
            <a:r>
              <a:rPr lang="en-US" dirty="0" err="1">
                <a:solidFill>
                  <a:schemeClr val="bg1"/>
                </a:solidFill>
              </a:rPr>
              <a:t>UoRAT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3DA9-261A-4E4E-9CE4-8606E06C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For each Feature: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4E8AD-315F-4D59-9D47-0103229C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GB" dirty="0"/>
              <a:t>Design Methodology offers easy expansion and advancements. </a:t>
            </a:r>
          </a:p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E09F55-157A-4A3F-9E14-214302A9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9602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EE8B98-7BBA-4F00-B368-77DAD4B1FB3C}"/>
              </a:ext>
            </a:extLst>
          </p:cNvPr>
          <p:cNvSpPr/>
          <p:nvPr/>
        </p:nvSpPr>
        <p:spPr>
          <a:xfrm>
            <a:off x="2652713" y="3529264"/>
            <a:ext cx="2567240" cy="778042"/>
          </a:xfrm>
          <a:prstGeom prst="rightArrow">
            <a:avLst>
              <a:gd name="adj1" fmla="val 50000"/>
              <a:gd name="adj2" fmla="val 6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Functionality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E509EC-9E9B-4E4D-A68A-CA6848E8DE1B}"/>
              </a:ext>
            </a:extLst>
          </p:cNvPr>
          <p:cNvSpPr/>
          <p:nvPr/>
        </p:nvSpPr>
        <p:spPr>
          <a:xfrm>
            <a:off x="2652712" y="4345737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Applying to a simplified Socket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94E7674-21E8-4F6B-AE88-2DA761F7EFAB}"/>
              </a:ext>
            </a:extLst>
          </p:cNvPr>
          <p:cNvSpPr/>
          <p:nvPr/>
        </p:nvSpPr>
        <p:spPr>
          <a:xfrm>
            <a:off x="2652712" y="5284369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Integrating with the Live Build</a:t>
            </a:r>
          </a:p>
        </p:txBody>
      </p:sp>
    </p:spTree>
    <p:extLst>
      <p:ext uri="{BB962C8B-B14F-4D97-AF65-F5344CB8AC3E}">
        <p14:creationId xmlns:p14="http://schemas.microsoft.com/office/powerpoint/2010/main" val="21427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Current Functionality: </a:t>
            </a:r>
            <a:br>
              <a:rPr lang="en-GB" sz="3700" dirty="0"/>
            </a:br>
            <a:endParaRPr lang="en-GB" sz="3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AE9E8D0-6781-45CF-8E03-D9BAFA29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236" y="990483"/>
            <a:ext cx="401531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.Switcher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msgbox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.systemmsg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"-msg"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.sendMsg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"-shutdown"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shutdownM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"-lock"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.locksystem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"-restart"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.restartsystem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EpIV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.playstarwars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"-chess"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.playchess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"-weather"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.weather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"-telnet"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.enableTN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KLstart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#"-KLend":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self.stopKeyLogger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getLogs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.getKeyLogs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getcb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.getClipBoard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Frecv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.filereceive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.getTargetInfo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"-exe"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.exePy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.screenshot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"-vid"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.vidByFrames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"-shell"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.cmdctrl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"-email"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dailymail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.startEmailthread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endmailer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.stopEmailThread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6C263F-3D10-4F8A-B0D1-3F10615FB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06495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54696-F980-471F-A007-F709042A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Many of these will be demonstrated in the demo video. </a:t>
            </a:r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8A8C-EAA6-4C85-81A3-EEE7958C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Logger: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16D0-FD75-42F9-B826-7FEA348E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Runs on separate thread </a:t>
            </a:r>
          </a:p>
          <a:p>
            <a:r>
              <a:rPr lang="en-GB" dirty="0"/>
              <a:t>Capture </a:t>
            </a:r>
            <a:r>
              <a:rPr lang="en-GB" dirty="0" err="1"/>
              <a:t>Ctrl+C</a:t>
            </a:r>
            <a:r>
              <a:rPr lang="en-GB" dirty="0"/>
              <a:t>, </a:t>
            </a:r>
            <a:r>
              <a:rPr lang="en-GB" dirty="0" err="1"/>
              <a:t>Ctrl+V</a:t>
            </a:r>
            <a:r>
              <a:rPr lang="en-GB" dirty="0"/>
              <a:t> shortcuts for copy and paste</a:t>
            </a:r>
          </a:p>
          <a:p>
            <a:r>
              <a:rPr lang="en-GB" dirty="0"/>
              <a:t>Creates a hidden text file to store the contents and be retrieved at another time</a:t>
            </a:r>
          </a:p>
          <a:p>
            <a:r>
              <a:rPr lang="en-GB" dirty="0"/>
              <a:t>Captures Clipboard contents</a:t>
            </a:r>
          </a:p>
          <a:p>
            <a:r>
              <a:rPr lang="en-GB" dirty="0"/>
              <a:t>Runs in the background.</a:t>
            </a:r>
          </a:p>
          <a:p>
            <a:r>
              <a:rPr lang="en-GB" dirty="0"/>
              <a:t>Invisible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60E3A-1F0F-4867-9900-57BABCD2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42570-4401-4E83-BE0F-D71FAA93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56" y="4298993"/>
            <a:ext cx="7904583" cy="20573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3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1AD0-C468-4996-953F-2DB613A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FB6E7-E60C-4223-92D1-B8778F76A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4" y="311150"/>
            <a:ext cx="8565642" cy="3636963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119E-3878-4445-A616-FBFD547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A2338-A2D9-4089-A25D-FC1A31E881AF}"/>
              </a:ext>
            </a:extLst>
          </p:cNvPr>
          <p:cNvSpPr/>
          <p:nvPr/>
        </p:nvSpPr>
        <p:spPr>
          <a:xfrm>
            <a:off x="295564" y="3629891"/>
            <a:ext cx="1773381" cy="25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B8ABD-8A1B-43BA-94C9-0301856B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0" y="4407818"/>
            <a:ext cx="10578608" cy="1634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E1455-B446-4028-A601-427C8430FDEA}"/>
              </a:ext>
            </a:extLst>
          </p:cNvPr>
          <p:cNvSpPr txBox="1"/>
          <p:nvPr/>
        </p:nvSpPr>
        <p:spPr>
          <a:xfrm>
            <a:off x="9030656" y="1145946"/>
            <a:ext cx="246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contents Sent via email. Including for a Scheduler </a:t>
            </a:r>
            <a:r>
              <a:rPr lang="en-GB" dirty="0" err="1"/>
              <a:t>automailer</a:t>
            </a:r>
            <a:r>
              <a:rPr lang="en-GB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5EBC6-95AD-4854-B5D6-9221D219A84A}"/>
              </a:ext>
            </a:extLst>
          </p:cNvPr>
          <p:cNvCxnSpPr/>
          <p:nvPr/>
        </p:nvCxnSpPr>
        <p:spPr>
          <a:xfrm flipH="1">
            <a:off x="7868653" y="1459832"/>
            <a:ext cx="12753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711485-1DCD-4534-854F-E4749BC4FCB7}"/>
              </a:ext>
            </a:extLst>
          </p:cNvPr>
          <p:cNvCxnSpPr>
            <a:cxnSpLocks/>
          </p:cNvCxnSpPr>
          <p:nvPr/>
        </p:nvCxnSpPr>
        <p:spPr>
          <a:xfrm flipH="1">
            <a:off x="8101263" y="2069276"/>
            <a:ext cx="1042737" cy="11070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D087DB-BCDC-4955-B5AE-B796CCCB8BC1}"/>
              </a:ext>
            </a:extLst>
          </p:cNvPr>
          <p:cNvSpPr txBox="1"/>
          <p:nvPr/>
        </p:nvSpPr>
        <p:spPr>
          <a:xfrm>
            <a:off x="994124" y="5088472"/>
            <a:ext cx="214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Files Transmitted Via TCP Sockets: </a:t>
            </a:r>
          </a:p>
        </p:txBody>
      </p:sp>
    </p:spTree>
    <p:extLst>
      <p:ext uri="{BB962C8B-B14F-4D97-AF65-F5344CB8AC3E}">
        <p14:creationId xmlns:p14="http://schemas.microsoft.com/office/powerpoint/2010/main" val="56582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A428-10DC-4C85-99E5-B6680BFB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AAFCA-8DD1-48F3-B449-D523496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53DEE-E7CC-44D1-8199-8718C162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8" y="4564875"/>
            <a:ext cx="4878443" cy="16514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9D7346-1EAC-4CA0-AC40-DE3E54A563E2}"/>
              </a:ext>
            </a:extLst>
          </p:cNvPr>
          <p:cNvSpPr txBox="1"/>
          <p:nvPr/>
        </p:nvSpPr>
        <p:spPr>
          <a:xfrm>
            <a:off x="3240506" y="1236708"/>
            <a:ext cx="184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Client: </a:t>
            </a:r>
            <a:r>
              <a:rPr lang="en-GB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F65B1-5040-4BAD-9C35-C5F24EA1D744}"/>
              </a:ext>
            </a:extLst>
          </p:cNvPr>
          <p:cNvSpPr txBox="1"/>
          <p:nvPr/>
        </p:nvSpPr>
        <p:spPr>
          <a:xfrm>
            <a:off x="4708358" y="2539417"/>
            <a:ext cx="184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Server: </a:t>
            </a:r>
            <a:r>
              <a:rPr lang="en-GB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02DB7-F65F-4AB4-8251-3077A3E4D418}"/>
              </a:ext>
            </a:extLst>
          </p:cNvPr>
          <p:cNvSpPr txBox="1"/>
          <p:nvPr/>
        </p:nvSpPr>
        <p:spPr>
          <a:xfrm>
            <a:off x="8149390" y="137099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Directory on Client: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7AB378-D352-4C09-88C5-8CFBB6D4D416}"/>
              </a:ext>
            </a:extLst>
          </p:cNvPr>
          <p:cNvSpPr txBox="1"/>
          <p:nvPr/>
        </p:nvSpPr>
        <p:spPr>
          <a:xfrm>
            <a:off x="1064460" y="6187901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Directory on server: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30F786-E693-4526-8F55-149454160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4" b="92016" l="0" r="99864">
                        <a14:foregroundMark x1="204" y1="2487" x2="7546" y2="3796"/>
                        <a14:foregroundMark x1="7546" y1="3796" x2="18899" y2="3534"/>
                        <a14:foregroundMark x1="18899" y1="3534" x2="29164" y2="4058"/>
                        <a14:foregroundMark x1="29164" y1="4058" x2="55608" y2="2749"/>
                        <a14:foregroundMark x1="55608" y1="2749" x2="62814" y2="3272"/>
                        <a14:foregroundMark x1="62814" y1="3272" x2="64242" y2="18325"/>
                        <a14:foregroundMark x1="64242" y1="18325" x2="59959" y2="31545"/>
                        <a14:foregroundMark x1="59959" y1="31545" x2="54793" y2="14005"/>
                        <a14:foregroundMark x1="54793" y1="14005" x2="45615" y2="18979"/>
                        <a14:foregroundMark x1="45615" y1="18979" x2="39089" y2="26571"/>
                        <a14:foregroundMark x1="39089" y1="26571" x2="40857" y2="9686"/>
                        <a14:foregroundMark x1="40857" y1="9686" x2="24269" y2="35471"/>
                        <a14:foregroundMark x1="24269" y1="35471" x2="26513" y2="22644"/>
                        <a14:foregroundMark x1="26513" y1="22644" x2="19239" y2="22906"/>
                        <a14:foregroundMark x1="19239" y1="22906" x2="13936" y2="32984"/>
                        <a14:foregroundMark x1="13936" y1="32984" x2="7070" y2="8246"/>
                        <a14:foregroundMark x1="7070" y1="8246" x2="3671" y2="23429"/>
                        <a14:foregroundMark x1="3671" y1="23429" x2="11829" y2="17539"/>
                        <a14:foregroundMark x1="11829" y1="17539" x2="8158" y2="61780"/>
                        <a14:foregroundMark x1="8158" y1="61780" x2="15500" y2="55497"/>
                        <a14:foregroundMark x1="15500" y1="55497" x2="20938" y2="45026"/>
                        <a14:foregroundMark x1="20938" y1="45026" x2="18151" y2="57461"/>
                        <a14:foregroundMark x1="18151" y1="57461" x2="32563" y2="36780"/>
                        <a14:foregroundMark x1="32563" y1="36780" x2="30659" y2="51571"/>
                        <a14:foregroundMark x1="30659" y1="51571" x2="43372" y2="39005"/>
                        <a14:foregroundMark x1="43372" y1="39005" x2="45343" y2="52225"/>
                        <a14:foregroundMark x1="45343" y1="52225" x2="67505" y2="44241"/>
                        <a14:foregroundMark x1="67505" y1="44241" x2="57376" y2="68586"/>
                        <a14:foregroundMark x1="57376" y1="68586" x2="47655" y2="74084"/>
                        <a14:foregroundMark x1="47655" y1="74084" x2="41944" y2="65183"/>
                        <a14:foregroundMark x1="41944" y1="65183" x2="41061" y2="78796"/>
                        <a14:foregroundMark x1="41061" y1="78796" x2="51258" y2="78927"/>
                        <a14:foregroundMark x1="51258" y1="78927" x2="61659" y2="73168"/>
                        <a14:foregroundMark x1="61659" y1="73168" x2="58532" y2="92147"/>
                        <a14:foregroundMark x1="58532" y1="92147" x2="94222" y2="55497"/>
                        <a14:foregroundMark x1="94222" y1="55497" x2="86676" y2="70026"/>
                        <a14:foregroundMark x1="86676" y1="70026" x2="84432" y2="83115"/>
                        <a14:foregroundMark x1="84432" y1="83115" x2="91978" y2="86126"/>
                        <a14:foregroundMark x1="91978" y1="86126" x2="92454" y2="67801"/>
                        <a14:foregroundMark x1="92454" y1="67801" x2="88443" y2="54450"/>
                        <a14:foregroundMark x1="88443" y1="54450" x2="78518" y2="55759"/>
                        <a14:foregroundMark x1="78518" y1="55759" x2="70972" y2="61257"/>
                        <a14:foregroundMark x1="70972" y1="61257" x2="86268" y2="42539"/>
                        <a14:foregroundMark x1="86268" y1="42539" x2="79470" y2="48953"/>
                        <a14:foregroundMark x1="42012" y1="4450" x2="2243" y2="2225"/>
                        <a14:foregroundMark x1="2243" y1="2225" x2="272" y2="15707"/>
                        <a14:foregroundMark x1="272" y1="15707" x2="1088" y2="29450"/>
                        <a14:foregroundMark x1="1088" y1="29450" x2="10265" y2="26832"/>
                        <a14:foregroundMark x1="10265" y1="26832" x2="14548" y2="6675"/>
                        <a14:foregroundMark x1="14548" y1="6675" x2="6118" y2="15838"/>
                        <a14:foregroundMark x1="6118" y1="15838" x2="5099" y2="654"/>
                        <a14:foregroundMark x1="5099" y1="654" x2="272" y2="10079"/>
                        <a14:foregroundMark x1="272" y1="10079" x2="7614" y2="654"/>
                        <a14:foregroundMark x1="7614" y1="654" x2="1700" y2="15183"/>
                        <a14:foregroundMark x1="1700" y1="15183" x2="17947" y2="2880"/>
                        <a14:foregroundMark x1="17947" y1="2880" x2="11965" y2="13482"/>
                        <a14:foregroundMark x1="11965" y1="13482" x2="23249" y2="10864"/>
                        <a14:foregroundMark x1="23249" y1="10864" x2="12712" y2="27487"/>
                        <a14:foregroundMark x1="12712" y1="27487" x2="9109" y2="39921"/>
                        <a14:foregroundMark x1="9109" y1="39921" x2="16111" y2="28927"/>
                        <a14:foregroundMark x1="16111" y1="28927" x2="4215" y2="52356"/>
                        <a14:foregroundMark x1="4215" y1="52356" x2="13188" y2="62042"/>
                        <a14:foregroundMark x1="13188" y1="62042" x2="40585" y2="55890"/>
                        <a14:foregroundMark x1="40585" y1="55890" x2="31951" y2="57461"/>
                        <a14:foregroundMark x1="31951" y1="57461" x2="40585" y2="51047"/>
                        <a14:foregroundMark x1="40585" y1="51047" x2="33855" y2="53796"/>
                        <a14:foregroundMark x1="4555" y1="30236" x2="3739" y2="53141"/>
                        <a14:foregroundMark x1="42828" y1="34031" x2="51869" y2="31545"/>
                        <a14:foregroundMark x1="51869" y1="31545" x2="52889" y2="32068"/>
                        <a14:foregroundMark x1="39021" y1="32853" x2="42896" y2="43979"/>
                        <a14:foregroundMark x1="42896" y1="43979" x2="49490" y2="33901"/>
                        <a14:foregroundMark x1="49490" y1="33901" x2="53025" y2="20681"/>
                        <a14:foregroundMark x1="53025" y1="20681" x2="53705" y2="35079"/>
                        <a14:foregroundMark x1="53705" y1="35079" x2="39293" y2="38482"/>
                        <a14:foregroundMark x1="55744" y1="18325" x2="50442" y2="30236"/>
                        <a14:foregroundMark x1="50442" y1="30236" x2="50714" y2="50131"/>
                        <a14:foregroundMark x1="50714" y1="50131" x2="63426" y2="51178"/>
                        <a14:foregroundMark x1="63426" y1="51178" x2="64990" y2="36518"/>
                        <a14:foregroundMark x1="64990" y1="36518" x2="62067" y2="23298"/>
                        <a14:foregroundMark x1="62067" y1="23298" x2="50850" y2="26047"/>
                        <a14:foregroundMark x1="93814" y1="39267" x2="86404" y2="42801"/>
                        <a14:foregroundMark x1="86404" y1="42801" x2="86880" y2="57723"/>
                        <a14:foregroundMark x1="86880" y1="57723" x2="93950" y2="61257"/>
                        <a14:foregroundMark x1="93950" y1="61257" x2="96261" y2="48691"/>
                        <a14:foregroundMark x1="96261" y1="48691" x2="92046" y2="41492"/>
                        <a14:foregroundMark x1="65942" y1="33115" x2="91230" y2="32199"/>
                        <a14:foregroundMark x1="91230" y1="32199" x2="98368" y2="32199"/>
                        <a14:foregroundMark x1="98368" y1="32199" x2="99456" y2="71466"/>
                        <a14:foregroundMark x1="99456" y1="71466" x2="99592" y2="55628"/>
                        <a14:foregroundMark x1="99592" y1="55628" x2="90279" y2="52749"/>
                        <a14:foregroundMark x1="90279" y1="52749" x2="83549" y2="56414"/>
                        <a14:foregroundMark x1="83549" y1="56414" x2="72876" y2="53665"/>
                        <a14:foregroundMark x1="72876" y1="53665" x2="66077" y2="46204"/>
                        <a14:foregroundMark x1="66077" y1="46204" x2="65942" y2="33115"/>
                        <a14:foregroundMark x1="544" y1="9686" x2="10265" y2="654"/>
                        <a14:foregroundMark x1="10265" y1="654" x2="17267" y2="1440"/>
                        <a14:foregroundMark x1="17267" y1="1440" x2="26920" y2="262"/>
                        <a14:foregroundMark x1="26920" y1="262" x2="35962" y2="654"/>
                        <a14:foregroundMark x1="35962" y1="654" x2="52957" y2="0"/>
                        <a14:foregroundMark x1="52957" y1="0" x2="66145" y2="262"/>
                        <a14:foregroundMark x1="66145" y1="262" x2="63630" y2="40576"/>
                        <a14:foregroundMark x1="63630" y1="40576" x2="30523" y2="43586"/>
                        <a14:foregroundMark x1="30523" y1="43586" x2="15024" y2="30236"/>
                        <a14:foregroundMark x1="15024" y1="30236" x2="7274" y2="26309"/>
                        <a14:foregroundMark x1="7274" y1="26309" x2="1224" y2="16230"/>
                        <a14:foregroundMark x1="1224" y1="16230" x2="0" y2="9686"/>
                        <a14:foregroundMark x1="4011" y1="916" x2="2175" y2="1832"/>
                        <a14:foregroundMark x1="2175" y1="43063" x2="2175" y2="43063"/>
                        <a14:foregroundMark x1="1564" y1="30759" x2="1700" y2="56283"/>
                        <a14:foregroundMark x1="38817" y1="83639" x2="38817" y2="92016"/>
                        <a14:foregroundMark x1="22978" y1="45942" x2="15704" y2="38220"/>
                        <a14:foregroundMark x1="15704" y1="38220" x2="13596" y2="33508"/>
                        <a14:foregroundMark x1="58736" y1="27618" x2="55540" y2="56675"/>
                        <a14:foregroundMark x1="96669" y1="81021" x2="99388" y2="80759"/>
                        <a14:foregroundMark x1="96193" y1="86911" x2="99864" y2="88482"/>
                        <a14:foregroundMark x1="36030" y1="26571" x2="39701" y2="47513"/>
                        <a14:foregroundMark x1="39293" y1="27880" x2="30591" y2="26963"/>
                        <a14:foregroundMark x1="30591" y1="26963" x2="30387" y2="41623"/>
                        <a14:foregroundMark x1="30387" y1="41623" x2="36982" y2="47382"/>
                        <a14:foregroundMark x1="36982" y1="47382" x2="43984" y2="45419"/>
                        <a14:foregroundMark x1="43984" y1="45419" x2="44120" y2="31806"/>
                        <a14:foregroundMark x1="44120" y1="31806" x2="37458" y2="25785"/>
                        <a14:foregroundMark x1="37458" y1="25785" x2="33515" y2="27618"/>
                        <a14:foregroundMark x1="34806" y1="31152" x2="32155" y2="30497"/>
                        <a14:foregroundMark x1="35690" y1="33770" x2="32835" y2="35079"/>
                        <a14:foregroundMark x1="36506" y1="34031" x2="33990" y2="35602"/>
                        <a14:foregroundMark x1="204" y1="21859" x2="0" y2="65052"/>
                        <a14:foregroundMark x1="66077" y1="5759" x2="66417" y2="34424"/>
                        <a14:backgroundMark x1="67641" y1="654" x2="67358" y2="16288"/>
                        <a14:backgroundMark x1="67529" y1="30663" x2="74167" y2="29188"/>
                        <a14:backgroundMark x1="74167" y1="29188" x2="83122" y2="30631"/>
                        <a14:backgroundMark x1="97561" y1="30321" x2="99660" y2="18194"/>
                        <a14:backgroundMark x1="99660" y1="18194" x2="99524" y2="1832"/>
                        <a14:backgroundMark x1="99524" y1="1832" x2="67573" y2="1178"/>
                        <a14:backgroundMark x1="71312" y1="6675" x2="84024" y2="243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361" y="768266"/>
            <a:ext cx="10759255" cy="55880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1ECE06-665E-4F62-8EC1-D02E4F6F711F}"/>
              </a:ext>
            </a:extLst>
          </p:cNvPr>
          <p:cNvSpPr txBox="1"/>
          <p:nvPr/>
        </p:nvSpPr>
        <p:spPr>
          <a:xfrm>
            <a:off x="1050758" y="2954915"/>
            <a:ext cx="29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VBS Script running on client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4CED5D-E87F-4EFE-B485-76B29A575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871" y="535077"/>
            <a:ext cx="4014303" cy="20495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9CA262-BE9B-47BF-AD54-4BC62955B2A4}"/>
              </a:ext>
            </a:extLst>
          </p:cNvPr>
          <p:cNvSpPr txBox="1"/>
          <p:nvPr/>
        </p:nvSpPr>
        <p:spPr>
          <a:xfrm>
            <a:off x="5967664" y="463336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Move file from client to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B4914A-8C8F-4CED-ADCB-F7A1C1451FB6}"/>
              </a:ext>
            </a:extLst>
          </p:cNvPr>
          <p:cNvSpPr txBox="1"/>
          <p:nvPr/>
        </p:nvSpPr>
        <p:spPr>
          <a:xfrm>
            <a:off x="6230019" y="5188935"/>
            <a:ext cx="41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Move and rename script from server to client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D9380-BA33-4E15-BF2E-49A7064ECF9E}"/>
              </a:ext>
            </a:extLst>
          </p:cNvPr>
          <p:cNvSpPr txBox="1"/>
          <p:nvPr/>
        </p:nvSpPr>
        <p:spPr>
          <a:xfrm>
            <a:off x="7098631" y="5738035"/>
            <a:ext cx="370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Run transferred script on client</a:t>
            </a:r>
          </a:p>
        </p:txBody>
      </p:sp>
    </p:spTree>
    <p:extLst>
      <p:ext uri="{BB962C8B-B14F-4D97-AF65-F5344CB8AC3E}">
        <p14:creationId xmlns:p14="http://schemas.microsoft.com/office/powerpoint/2010/main" val="359009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creenshot, indoor, computer&#10;&#10;Description automatically generated">
            <a:extLst>
              <a:ext uri="{FF2B5EF4-FFF2-40B4-BE49-F238E27FC236}">
                <a16:creationId xmlns:a16="http://schemas.microsoft.com/office/drawing/2014/main" id="{A3AA7CEC-E138-4946-8E97-F2043C98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8" y="280282"/>
            <a:ext cx="6465712" cy="3636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77B93-4348-4E6D-8480-4A57E342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BA31C-778C-47A4-9D87-0B5E7EAA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10" y="2433370"/>
            <a:ext cx="5153892" cy="414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EF934-E08F-4146-B635-0104E890F819}"/>
              </a:ext>
            </a:extLst>
          </p:cNvPr>
          <p:cNvSpPr txBox="1"/>
          <p:nvPr/>
        </p:nvSpPr>
        <p:spPr>
          <a:xfrm>
            <a:off x="286198" y="3996965"/>
            <a:ext cx="53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Screenshot taken from victims device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40299-A689-4509-893D-AC488F83845C}"/>
              </a:ext>
            </a:extLst>
          </p:cNvPr>
          <p:cNvSpPr txBox="1"/>
          <p:nvPr/>
        </p:nvSpPr>
        <p:spPr>
          <a:xfrm>
            <a:off x="7268066" y="1914097"/>
            <a:ext cx="471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Capture taken from target’s webcam</a:t>
            </a:r>
          </a:p>
        </p:txBody>
      </p:sp>
    </p:spTree>
    <p:extLst>
      <p:ext uri="{BB962C8B-B14F-4D97-AF65-F5344CB8AC3E}">
        <p14:creationId xmlns:p14="http://schemas.microsoft.com/office/powerpoint/2010/main" val="271741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693C2-7C46-4885-8B2F-E56127E1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8B2C7-2BF7-48F7-AFD9-BB6D5E1D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" r="1" b="1"/>
          <a:stretch/>
        </p:blipFill>
        <p:spPr>
          <a:xfrm>
            <a:off x="800100" y="1066801"/>
            <a:ext cx="10629900" cy="47243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C8D232-7D29-4476-9D51-FB25179F1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D83A-7BC8-4797-A6D0-1ACA2C9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CFD5-6C12-4C7F-8344-78D47AEF9088}"/>
              </a:ext>
            </a:extLst>
          </p:cNvPr>
          <p:cNvSpPr txBox="1"/>
          <p:nvPr/>
        </p:nvSpPr>
        <p:spPr>
          <a:xfrm>
            <a:off x="5541818" y="117792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F8A7-B3DB-4122-9F06-2EE23C14D6ED}"/>
              </a:ext>
            </a:extLst>
          </p:cNvPr>
          <p:cNvSpPr txBox="1"/>
          <p:nvPr/>
        </p:nvSpPr>
        <p:spPr>
          <a:xfrm>
            <a:off x="5698836" y="3351118"/>
            <a:ext cx="43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CLIENT:</a:t>
            </a:r>
          </a:p>
        </p:txBody>
      </p:sp>
    </p:spTree>
    <p:extLst>
      <p:ext uri="{BB962C8B-B14F-4D97-AF65-F5344CB8AC3E}">
        <p14:creationId xmlns:p14="http://schemas.microsoft.com/office/powerpoint/2010/main" val="236117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FF5B-36E5-44DD-A220-BA62BF66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1090C-0D6E-47D1-BC15-AF84F7B2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Example Command: “-</a:t>
            </a:r>
            <a:r>
              <a:rPr lang="en-US" dirty="0" err="1"/>
              <a:t>EpIV</a:t>
            </a:r>
            <a:r>
              <a:rPr lang="en-US" dirty="0"/>
              <a:t>” to run </a:t>
            </a:r>
            <a:r>
              <a:rPr lang="en-US" dirty="0" err="1"/>
              <a:t>StarWars</a:t>
            </a:r>
            <a:r>
              <a:rPr lang="en-US" dirty="0"/>
              <a:t> </a:t>
            </a:r>
            <a:r>
              <a:rPr lang="en-US" dirty="0" err="1"/>
              <a:t>Asciimation</a:t>
            </a:r>
            <a:r>
              <a:rPr lang="en-US" dirty="0"/>
              <a:t> on Target device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62C14-E273-4C9C-B6C7-D2549925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1" y="214297"/>
            <a:ext cx="7278122" cy="4652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5D1AF-021F-457B-8FAA-54F09AB6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95" y="3773478"/>
            <a:ext cx="5831305" cy="29479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54DF8-88CE-4E7D-A516-4D6B6B809996}"/>
              </a:ext>
            </a:extLst>
          </p:cNvPr>
          <p:cNvCxnSpPr/>
          <p:nvPr/>
        </p:nvCxnSpPr>
        <p:spPr>
          <a:xfrm flipH="1">
            <a:off x="628073" y="16076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49C4-422C-4D61-B778-AD44EA59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 fontScale="90000"/>
          </a:bodyPr>
          <a:lstStyle/>
          <a:p>
            <a:r>
              <a:rPr lang="en-GB" dirty="0"/>
              <a:t>The generated executables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1DFE2-5B42-4903-81EE-BACE04B93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9" r="11454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4B02-5D16-49BC-9F9E-3566DB5B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599"/>
            <a:ext cx="6005933" cy="398637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PyInstaller</a:t>
            </a:r>
            <a:r>
              <a:rPr lang="en-GB" dirty="0"/>
              <a:t> used to generate a packaged executable</a:t>
            </a:r>
          </a:p>
          <a:p>
            <a:r>
              <a:rPr lang="en-GB" dirty="0"/>
              <a:t>Executable then taken from maze game</a:t>
            </a:r>
          </a:p>
          <a:p>
            <a:r>
              <a:rPr lang="en-GB" dirty="0"/>
              <a:t>Create a script which launches the front program(Maze) and a threaded daemon for the client side of the RAT</a:t>
            </a:r>
          </a:p>
          <a:p>
            <a:r>
              <a:rPr lang="en-GB" dirty="0"/>
              <a:t>Create an executable from this script.</a:t>
            </a:r>
          </a:p>
          <a:p>
            <a:r>
              <a:rPr lang="en-GB" dirty="0"/>
              <a:t>All 3 executables needed on client device.</a:t>
            </a:r>
          </a:p>
          <a:p>
            <a:r>
              <a:rPr lang="en-GB" dirty="0"/>
              <a:t>Need to be in designated file paths specified in launcher.py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0700-F6CB-4402-823C-36D1FD0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0392-59E8-4C26-A259-CA4CE7BA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Dependencies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451F5-F6B0-4A4C-91D9-7313CCBA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4627B-3466-43B8-B081-8D4D68EAF475}"/>
              </a:ext>
            </a:extLst>
          </p:cNvPr>
          <p:cNvSpPr txBox="1"/>
          <p:nvPr/>
        </p:nvSpPr>
        <p:spPr>
          <a:xfrm>
            <a:off x="800100" y="1607611"/>
            <a:ext cx="2780502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D0_Server_31.py</a:t>
            </a:r>
          </a:p>
          <a:p>
            <a:endParaRPr lang="en-GB" b="1" i="1" u="sng" dirty="0"/>
          </a:p>
          <a:p>
            <a:r>
              <a:rPr lang="en-GB" sz="2000" dirty="0"/>
              <a:t>socket</a:t>
            </a:r>
          </a:p>
          <a:p>
            <a:r>
              <a:rPr lang="en-GB" sz="2000" dirty="0"/>
              <a:t>sys</a:t>
            </a:r>
          </a:p>
          <a:p>
            <a:r>
              <a:rPr lang="en-GB" sz="2000" dirty="0" err="1"/>
              <a:t>os</a:t>
            </a:r>
            <a:endParaRPr lang="en-GB" sz="2000" dirty="0"/>
          </a:p>
          <a:p>
            <a:r>
              <a:rPr lang="en-GB" sz="2000" dirty="0"/>
              <a:t>time</a:t>
            </a:r>
          </a:p>
          <a:p>
            <a:r>
              <a:rPr lang="en-GB" sz="2000" dirty="0"/>
              <a:t>random</a:t>
            </a:r>
          </a:p>
          <a:p>
            <a:r>
              <a:rPr lang="en-GB" sz="2000" dirty="0"/>
              <a:t>string</a:t>
            </a:r>
          </a:p>
          <a:p>
            <a:r>
              <a:rPr lang="en-GB" sz="2000" dirty="0"/>
              <a:t>cv2</a:t>
            </a:r>
          </a:p>
          <a:p>
            <a:r>
              <a:rPr lang="en-GB" sz="2000" dirty="0" err="1"/>
              <a:t>Zipfile</a:t>
            </a:r>
            <a:endParaRPr lang="en-GB" sz="2000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8BD0A-2688-4458-B61A-3D5B37F152FD}"/>
              </a:ext>
            </a:extLst>
          </p:cNvPr>
          <p:cNvSpPr txBox="1"/>
          <p:nvPr/>
        </p:nvSpPr>
        <p:spPr>
          <a:xfrm>
            <a:off x="4351762" y="922096"/>
            <a:ext cx="2672331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D0_Wclient_31.py</a:t>
            </a:r>
          </a:p>
          <a:p>
            <a:endParaRPr lang="en-GB" sz="1600" dirty="0"/>
          </a:p>
          <a:p>
            <a:r>
              <a:rPr lang="en-GB" sz="1600" dirty="0"/>
              <a:t>socket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/>
              <a:t>subprocess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r>
              <a:rPr lang="en-GB" sz="1600" dirty="0"/>
              <a:t>Platform</a:t>
            </a:r>
          </a:p>
          <a:p>
            <a:r>
              <a:rPr lang="en-GB" sz="1600" dirty="0"/>
              <a:t>threading</a:t>
            </a:r>
          </a:p>
          <a:p>
            <a:r>
              <a:rPr lang="en-GB" sz="1600" dirty="0"/>
              <a:t>Time</a:t>
            </a:r>
          </a:p>
          <a:p>
            <a:r>
              <a:rPr lang="en-GB" sz="1600" dirty="0"/>
              <a:t>Datetime</a:t>
            </a:r>
          </a:p>
          <a:p>
            <a:r>
              <a:rPr lang="en-GB" sz="1600" dirty="0"/>
              <a:t>Cv2</a:t>
            </a:r>
          </a:p>
          <a:p>
            <a:r>
              <a:rPr lang="en-GB" sz="1600" dirty="0" err="1"/>
              <a:t>mss</a:t>
            </a:r>
            <a:endParaRPr lang="en-GB" sz="1600" dirty="0"/>
          </a:p>
          <a:p>
            <a:r>
              <a:rPr lang="en-GB" sz="1600" dirty="0" err="1"/>
              <a:t>Zipfile</a:t>
            </a:r>
            <a:endParaRPr lang="en-GB" sz="1600" dirty="0"/>
          </a:p>
          <a:p>
            <a:r>
              <a:rPr lang="en-GB" sz="1600" dirty="0" err="1"/>
              <a:t>Pprint</a:t>
            </a:r>
            <a:endParaRPr lang="en-GB" sz="1600" dirty="0"/>
          </a:p>
          <a:p>
            <a:r>
              <a:rPr lang="en-GB" sz="1600" dirty="0"/>
              <a:t>Schedule</a:t>
            </a:r>
          </a:p>
          <a:p>
            <a:r>
              <a:rPr lang="en-GB" sz="1600" dirty="0" err="1"/>
              <a:t>Smptlib</a:t>
            </a:r>
            <a:endParaRPr lang="en-GB" sz="1600" dirty="0"/>
          </a:p>
          <a:p>
            <a:r>
              <a:rPr lang="en-GB" dirty="0" err="1"/>
              <a:t>Pynput</a:t>
            </a:r>
            <a:endParaRPr lang="en-GB" dirty="0"/>
          </a:p>
          <a:p>
            <a:r>
              <a:rPr lang="en-GB" dirty="0" err="1"/>
              <a:t>pyperclip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38AD7-37BB-45FB-A450-8D20FECC8D74}"/>
              </a:ext>
            </a:extLst>
          </p:cNvPr>
          <p:cNvSpPr txBox="1"/>
          <p:nvPr/>
        </p:nvSpPr>
        <p:spPr>
          <a:xfrm>
            <a:off x="7295035" y="922096"/>
            <a:ext cx="26723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D0_Wclient_31.exe</a:t>
            </a:r>
          </a:p>
          <a:p>
            <a:endParaRPr lang="en-GB" sz="1600" dirty="0"/>
          </a:p>
          <a:p>
            <a:r>
              <a:rPr lang="en-GB" sz="1600" dirty="0"/>
              <a:t>NONE – Not even python needed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CD6AA-281C-43CC-A47C-9726CD3B2F65}"/>
              </a:ext>
            </a:extLst>
          </p:cNvPr>
          <p:cNvSpPr txBox="1"/>
          <p:nvPr/>
        </p:nvSpPr>
        <p:spPr>
          <a:xfrm>
            <a:off x="7309391" y="2146219"/>
            <a:ext cx="2672332" cy="176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Converting to an .exe using </a:t>
            </a:r>
            <a:r>
              <a:rPr lang="en-GB" dirty="0" err="1"/>
              <a:t>Pyinstaller</a:t>
            </a:r>
            <a:r>
              <a:rPr lang="en-GB" dirty="0"/>
              <a:t>, all dependencies can be included meaning the program will run standalone.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C1F6-4DC7-4DD9-BE98-CE06EFAFE526}"/>
              </a:ext>
            </a:extLst>
          </p:cNvPr>
          <p:cNvSpPr txBox="1"/>
          <p:nvPr/>
        </p:nvSpPr>
        <p:spPr>
          <a:xfrm>
            <a:off x="7309391" y="4026568"/>
            <a:ext cx="267233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Launcher.py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1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Rat?  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49580-0C5E-497E-B8C7-0A6557892853}"/>
              </a:ext>
            </a:extLst>
          </p:cNvPr>
          <p:cNvSpPr txBox="1"/>
          <p:nvPr/>
        </p:nvSpPr>
        <p:spPr>
          <a:xfrm>
            <a:off x="568062" y="2199045"/>
            <a:ext cx="8438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Administration Tool:</a:t>
            </a:r>
          </a:p>
          <a:p>
            <a:r>
              <a:rPr lang="en-GB" dirty="0"/>
              <a:t>	Virtuous </a:t>
            </a:r>
          </a:p>
          <a:p>
            <a:r>
              <a:rPr lang="en-GB" dirty="0"/>
              <a:t>	Productive </a:t>
            </a:r>
          </a:p>
          <a:p>
            <a:r>
              <a:rPr lang="en-GB" dirty="0"/>
              <a:t>	Benevolent</a:t>
            </a:r>
          </a:p>
          <a:p>
            <a:r>
              <a:rPr lang="en-GB" dirty="0"/>
              <a:t>	Benignant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Remote Access Trojan: </a:t>
            </a:r>
          </a:p>
          <a:p>
            <a:r>
              <a:rPr lang="en-GB" dirty="0"/>
              <a:t>	Promiscuous </a:t>
            </a:r>
          </a:p>
          <a:p>
            <a:r>
              <a:rPr lang="en-GB" dirty="0"/>
              <a:t>	Malicious</a:t>
            </a:r>
          </a:p>
          <a:p>
            <a:r>
              <a:rPr lang="en-GB" dirty="0"/>
              <a:t>	Deceitful</a:t>
            </a:r>
          </a:p>
          <a:p>
            <a:r>
              <a:rPr lang="en-GB" dirty="0"/>
              <a:t>	Surreptitious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A1A7C-3813-4DFE-B548-92D10E485B09}"/>
              </a:ext>
            </a:extLst>
          </p:cNvPr>
          <p:cNvSpPr txBox="1"/>
          <p:nvPr/>
        </p:nvSpPr>
        <p:spPr>
          <a:xfrm>
            <a:off x="2711115" y="5690067"/>
            <a:ext cx="62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Heart of it, they are the same ideology and technology.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DCEA-BE56-4701-B7F7-B23217C6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D6F8-56CE-445C-9E78-0509DB54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GB" dirty="0"/>
              <a:t>What Does </a:t>
            </a:r>
            <a:r>
              <a:rPr lang="en-GB" dirty="0" err="1"/>
              <a:t>UoRat</a:t>
            </a:r>
            <a:r>
              <a:rPr lang="en-GB" dirty="0"/>
              <a:t> Offer?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916FF-83F0-4E7F-837E-EC32AD5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80F077-D5DD-4D5F-8C9D-4418614C4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56244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University of Reading - Wikipedia">
            <a:extLst>
              <a:ext uri="{FF2B5EF4-FFF2-40B4-BE49-F238E27FC236}">
                <a16:creationId xmlns:a16="http://schemas.microsoft.com/office/drawing/2014/main" id="{C1638EA1-8BE4-417C-84D1-ACADE6A6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4" y="1849585"/>
            <a:ext cx="3545526" cy="45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at Clipart - Clipart Gerbil Whiskers Rat Png 800 * 566 Transprent, Png  Download - 657x443 (#18608825) PNG Image - PngJoy">
            <a:extLst>
              <a:ext uri="{FF2B5EF4-FFF2-40B4-BE49-F238E27FC236}">
                <a16:creationId xmlns:a16="http://schemas.microsoft.com/office/drawing/2014/main" id="{2598909C-08EF-4ECB-8C01-3D1A55DB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12" b="97639" l="10000" r="97273">
                        <a14:foregroundMark x1="39318" y1="27487" x2="39318" y2="25295"/>
                        <a14:foregroundMark x1="44205" y1="10793" x2="48523" y2="5228"/>
                        <a14:foregroundMark x1="48523" y1="5228" x2="60909" y2="843"/>
                        <a14:foregroundMark x1="60909" y1="843" x2="71605" y2="5200"/>
                        <a14:foregroundMark x1="74158" y1="8111" x2="75795" y2="10624"/>
                        <a14:foregroundMark x1="71364" y1="6408" x2="65682" y2="5396"/>
                        <a14:foregroundMark x1="65682" y1="5396" x2="60227" y2="1180"/>
                        <a14:foregroundMark x1="60227" y1="1180" x2="55114" y2="1855"/>
                        <a14:foregroundMark x1="20455" y1="66779" x2="26023" y2="67960"/>
                        <a14:foregroundMark x1="31023" y1="65599" x2="31705" y2="74030"/>
                        <a14:foregroundMark x1="31705" y1="74030" x2="37159" y2="70995"/>
                        <a14:foregroundMark x1="37159" y1="70995" x2="32159" y2="65936"/>
                        <a14:foregroundMark x1="32159" y1="65936" x2="31250" y2="65430"/>
                        <a14:foregroundMark x1="45909" y1="68297" x2="51591" y2="69815"/>
                        <a14:foregroundMark x1="51591" y1="69815" x2="46023" y2="66105"/>
                        <a14:foregroundMark x1="46023" y1="66105" x2="46932" y2="69140"/>
                        <a14:foregroundMark x1="59545" y1="70320" x2="54318" y2="74705"/>
                        <a14:foregroundMark x1="54318" y1="74705" x2="42841" y2="76560"/>
                        <a14:foregroundMark x1="42841" y1="76560" x2="47045" y2="82631"/>
                        <a14:foregroundMark x1="47045" y1="82631" x2="58636" y2="80438"/>
                        <a14:foregroundMark x1="58636" y1="80438" x2="63182" y2="75211"/>
                        <a14:foregroundMark x1="63182" y1="75211" x2="65114" y2="70489"/>
                        <a14:foregroundMark x1="83636" y1="69477" x2="89432" y2="72007"/>
                        <a14:foregroundMark x1="88834" y1="77661" x2="88523" y2="80607"/>
                        <a14:foregroundMark x1="89432" y1="72007" x2="89279" y2="73461"/>
                        <a14:foregroundMark x1="42664" y1="95675" x2="41818" y2="95953"/>
                        <a14:foregroundMark x1="81368" y1="82958" x2="52253" y2="92524"/>
                        <a14:foregroundMark x1="88523" y1="80607" x2="84375" y2="81970"/>
                        <a14:foregroundMark x1="34579" y1="93952" x2="30227" y2="92749"/>
                        <a14:foregroundMark x1="41818" y1="95953" x2="41133" y2="95764"/>
                        <a14:foregroundMark x1="34376" y1="96154" x2="35568" y2="97133"/>
                        <a14:foregroundMark x1="30227" y1="92749" x2="33841" y2="95715"/>
                        <a14:foregroundMark x1="35568" y1="97133" x2="41705" y2="98314"/>
                        <a14:foregroundMark x1="41705" y1="98314" x2="49091" y2="97976"/>
                        <a14:foregroundMark x1="49091" y1="97976" x2="54659" y2="93592"/>
                        <a14:foregroundMark x1="54659" y1="93592" x2="72955" y2="88027"/>
                        <a14:foregroundMark x1="72955" y1="88027" x2="67159" y2="90725"/>
                        <a14:foregroundMark x1="67159" y1="90725" x2="92386" y2="87015"/>
                        <a14:foregroundMark x1="92386" y1="87015" x2="97614" y2="82968"/>
                        <a14:foregroundMark x1="97614" y1="82968" x2="99773" y2="75042"/>
                        <a14:foregroundMark x1="99773" y1="75042" x2="97273" y2="67116"/>
                        <a14:foregroundMark x1="97273" y1="67116" x2="86932" y2="61046"/>
                        <a14:foregroundMark x1="43864" y1="97639" x2="43864" y2="97639"/>
                        <a14:foregroundMark x1="70000" y1="5734" x2="70000" y2="5734"/>
                        <a14:backgroundMark x1="72500" y1="3541" x2="74545" y2="4553"/>
                        <a14:backgroundMark x1="75227" y1="6071" x2="74886" y2="5059"/>
                        <a14:backgroundMark x1="74205" y1="5565" x2="72841" y2="3541"/>
                        <a14:backgroundMark x1="73864" y1="7083" x2="72500" y2="5059"/>
                        <a14:backgroundMark x1="47841" y1="92243" x2="44773" y2="93761"/>
                        <a14:backgroundMark x1="34659" y1="93761" x2="52159" y2="92749"/>
                        <a14:backgroundMark x1="81932" y1="81282" x2="89318" y2="76223"/>
                        <a14:backgroundMark x1="82273" y1="82293" x2="89318" y2="75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47" y="3328736"/>
            <a:ext cx="2374318" cy="15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7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D6F8-56CE-445C-9E78-0509DB54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GB" dirty="0"/>
              <a:t>Conclusion: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916FF-83F0-4E7F-837E-EC32AD5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80F077-D5DD-4D5F-8C9D-4418614C4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312568"/>
              </p:ext>
            </p:extLst>
          </p:nvPr>
        </p:nvGraphicFramePr>
        <p:xfrm>
          <a:off x="5715000" y="723900"/>
          <a:ext cx="5715000" cy="545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University of Reading - Wikipedia">
            <a:extLst>
              <a:ext uri="{FF2B5EF4-FFF2-40B4-BE49-F238E27FC236}">
                <a16:creationId xmlns:a16="http://schemas.microsoft.com/office/drawing/2014/main" id="{C1638EA1-8BE4-417C-84D1-ACADE6A6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4" y="1849585"/>
            <a:ext cx="3545526" cy="45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at Clipart - Clipart Gerbil Whiskers Rat Png 800 * 566 Transprent, Png  Download - 657x443 (#18608825) PNG Image - PngJoy">
            <a:extLst>
              <a:ext uri="{FF2B5EF4-FFF2-40B4-BE49-F238E27FC236}">
                <a16:creationId xmlns:a16="http://schemas.microsoft.com/office/drawing/2014/main" id="{2598909C-08EF-4ECB-8C01-3D1A55DB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12" b="97639" l="10000" r="97273">
                        <a14:foregroundMark x1="39318" y1="27487" x2="39318" y2="25295"/>
                        <a14:foregroundMark x1="44205" y1="10793" x2="48523" y2="5228"/>
                        <a14:foregroundMark x1="48523" y1="5228" x2="60909" y2="843"/>
                        <a14:foregroundMark x1="60909" y1="843" x2="71605" y2="5200"/>
                        <a14:foregroundMark x1="74158" y1="8111" x2="75795" y2="10624"/>
                        <a14:foregroundMark x1="71364" y1="6408" x2="65682" y2="5396"/>
                        <a14:foregroundMark x1="65682" y1="5396" x2="60227" y2="1180"/>
                        <a14:foregroundMark x1="60227" y1="1180" x2="55114" y2="1855"/>
                        <a14:foregroundMark x1="20455" y1="66779" x2="26023" y2="67960"/>
                        <a14:foregroundMark x1="31023" y1="65599" x2="31705" y2="74030"/>
                        <a14:foregroundMark x1="31705" y1="74030" x2="37159" y2="70995"/>
                        <a14:foregroundMark x1="37159" y1="70995" x2="32159" y2="65936"/>
                        <a14:foregroundMark x1="32159" y1="65936" x2="31250" y2="65430"/>
                        <a14:foregroundMark x1="45909" y1="68297" x2="51591" y2="69815"/>
                        <a14:foregroundMark x1="51591" y1="69815" x2="46023" y2="66105"/>
                        <a14:foregroundMark x1="46023" y1="66105" x2="46932" y2="69140"/>
                        <a14:foregroundMark x1="59545" y1="70320" x2="54318" y2="74705"/>
                        <a14:foregroundMark x1="54318" y1="74705" x2="42841" y2="76560"/>
                        <a14:foregroundMark x1="42841" y1="76560" x2="47045" y2="82631"/>
                        <a14:foregroundMark x1="47045" y1="82631" x2="58636" y2="80438"/>
                        <a14:foregroundMark x1="58636" y1="80438" x2="63182" y2="75211"/>
                        <a14:foregroundMark x1="63182" y1="75211" x2="65114" y2="70489"/>
                        <a14:foregroundMark x1="83636" y1="69477" x2="89432" y2="72007"/>
                        <a14:foregroundMark x1="88834" y1="77661" x2="88523" y2="80607"/>
                        <a14:foregroundMark x1="89432" y1="72007" x2="89279" y2="73461"/>
                        <a14:foregroundMark x1="42664" y1="95675" x2="41818" y2="95953"/>
                        <a14:foregroundMark x1="81368" y1="82958" x2="52253" y2="92524"/>
                        <a14:foregroundMark x1="88523" y1="80607" x2="84375" y2="81970"/>
                        <a14:foregroundMark x1="34579" y1="93952" x2="30227" y2="92749"/>
                        <a14:foregroundMark x1="41818" y1="95953" x2="41133" y2="95764"/>
                        <a14:foregroundMark x1="34376" y1="96154" x2="35568" y2="97133"/>
                        <a14:foregroundMark x1="30227" y1="92749" x2="33841" y2="95715"/>
                        <a14:foregroundMark x1="35568" y1="97133" x2="41705" y2="98314"/>
                        <a14:foregroundMark x1="41705" y1="98314" x2="49091" y2="97976"/>
                        <a14:foregroundMark x1="49091" y1="97976" x2="54659" y2="93592"/>
                        <a14:foregroundMark x1="54659" y1="93592" x2="72955" y2="88027"/>
                        <a14:foregroundMark x1="72955" y1="88027" x2="67159" y2="90725"/>
                        <a14:foregroundMark x1="67159" y1="90725" x2="92386" y2="87015"/>
                        <a14:foregroundMark x1="92386" y1="87015" x2="97614" y2="82968"/>
                        <a14:foregroundMark x1="97614" y1="82968" x2="99773" y2="75042"/>
                        <a14:foregroundMark x1="99773" y1="75042" x2="97273" y2="67116"/>
                        <a14:foregroundMark x1="97273" y1="67116" x2="86932" y2="61046"/>
                        <a14:foregroundMark x1="43864" y1="97639" x2="43864" y2="97639"/>
                        <a14:foregroundMark x1="70000" y1="5734" x2="70000" y2="5734"/>
                        <a14:backgroundMark x1="72500" y1="3541" x2="74545" y2="4553"/>
                        <a14:backgroundMark x1="75227" y1="6071" x2="74886" y2="5059"/>
                        <a14:backgroundMark x1="74205" y1="5565" x2="72841" y2="3541"/>
                        <a14:backgroundMark x1="73864" y1="7083" x2="72500" y2="5059"/>
                        <a14:backgroundMark x1="47841" y1="92243" x2="44773" y2="93761"/>
                        <a14:backgroundMark x1="34659" y1="93761" x2="52159" y2="92749"/>
                        <a14:backgroundMark x1="81932" y1="81282" x2="89318" y2="76223"/>
                        <a14:backgroundMark x1="82273" y1="82293" x2="89318" y2="75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47" y="3328736"/>
            <a:ext cx="2374318" cy="15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6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1099D2E-F1FF-4A7E-AA46-AC61CC07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60"/>
            <a:ext cx="2676401" cy="1939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607611"/>
            <a:ext cx="10691265" cy="1371030"/>
          </a:xfrm>
        </p:spPr>
        <p:txBody>
          <a:bodyPr/>
          <a:lstStyle/>
          <a:p>
            <a:r>
              <a:rPr lang="en-GB" dirty="0"/>
              <a:t>Who am I?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R. U. Hacking?  Society  President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Berkshire Early Careers Advocate</a:t>
            </a:r>
          </a:p>
          <a:p>
            <a:r>
              <a:rPr lang="en-GB" dirty="0"/>
              <a:t>BCS Open Source Specialist Group – Young Representative</a:t>
            </a:r>
          </a:p>
          <a:p>
            <a:r>
              <a:rPr lang="en-GB" dirty="0"/>
              <a:t>On track for BSc(Hons) Computer Science – First Class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2E0993-F66E-421C-9DB4-747315A2D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8" y="2293126"/>
            <a:ext cx="4857866" cy="452632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006B6-3176-42E0-9DB9-D702CC67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20B2-1D33-430C-BD03-A7C74094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Supplementary Slides: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9169-E85C-415E-9925-DCD82235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A188E-90FA-478F-96A5-AE90B105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E733BF-B95F-4869-AB8F-D90C6F59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Comes Next?">
            <a:extLst>
              <a:ext uri="{FF2B5EF4-FFF2-40B4-BE49-F238E27FC236}">
                <a16:creationId xmlns:a16="http://schemas.microsoft.com/office/drawing/2014/main" id="{CD1C118D-8C17-4108-B015-FC5C5BF9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6" r="27394" b="-1"/>
          <a:stretch/>
        </p:blipFill>
        <p:spPr bwMode="auto">
          <a:xfrm>
            <a:off x="800100" y="1795634"/>
            <a:ext cx="3238500" cy="39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69224" y="1754802"/>
            <a:ext cx="6723529" cy="407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effort into aesthetics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Only required on virtuous version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emphasis placed on the Virtuous style software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research into RDP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Desktop Protocols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support for other operating systems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EVEN MORE FUNCTIONALITY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1166D6-1A36-41B0-8A82-37761E6F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1A1FB-1D2C-4555-899C-6DFDAC5B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I would have also liked to have done more research into the delivery of the system; however, this would require much hardware and tools which were not accessible due to the COVID-19 Pandemic.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0C301D-D4E9-49DF-BF83-A1983B381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t="1034" r="1539" b="2218"/>
          <a:stretch/>
        </p:blipFill>
        <p:spPr>
          <a:xfrm>
            <a:off x="6096000" y="922096"/>
            <a:ext cx="5948218" cy="53124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8D526-B658-4467-A950-CE41074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About the demo: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D52B-2D0D-4840-9E3C-8DC45139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" y="1779778"/>
            <a:ext cx="10761234" cy="463333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In the demo – the python script is used which generates a console output for both client and server is used. When used in a real world situation, the client console will not be visible as the purpose of this program is designed to be virtually invisible.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For similar reasons, files which would normally be removed from the system have been left for viewing purposes.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maze front end program will not be shown in the demo, as it is not the main focus of the project, and more of a disguise and method to get the client on to the target’s system.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maze program is created in C++ and uses a recursive algorithm to generate a random maze.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Shutdown, lock and restart features are also not demonstrated as it is not possible to captures these with screen recording software. 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95362-FB12-4944-AD03-1554E5A0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3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91488-31F3-49BD-8DCA-0486B2D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036E2-09A0-4A04-9B4F-03574114EFFC}"/>
              </a:ext>
            </a:extLst>
          </p:cNvPr>
          <p:cNvSpPr txBox="1"/>
          <p:nvPr/>
        </p:nvSpPr>
        <p:spPr>
          <a:xfrm>
            <a:off x="636809" y="2513778"/>
            <a:ext cx="68067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RAT : Remote Access Trojan / Remote Administration Tool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TCP :  Transmission Control Protocol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UDP : User Datagram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OOP : Object Oriented Programming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OOD : Object Oriented Design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FTP : File Transfer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UI :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GUI : Graphical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RDP : Remote Desktop Protocol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3C59-A7BD-404F-85D0-C409FA66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DEMO: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254F-B3AE-4C89-A424-661AC3A2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E8902-7156-4C82-B96A-DAD90BF3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Administration 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r>
              <a:rPr lang="en-GB" dirty="0"/>
              <a:t>Delivering a payload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A310D-62A0-4FDE-A861-E6AC8C2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E808-27D7-46D6-871B-F86C0A50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A6C2-516B-4F27-98A1-9E2B1F56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0B36D-ECA5-41AA-8804-7898ED86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5" y="766618"/>
            <a:ext cx="11717515" cy="500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7BB15-59B9-4912-801C-56B5FD8A1CB6}"/>
              </a:ext>
            </a:extLst>
          </p:cNvPr>
          <p:cNvSpPr txBox="1"/>
          <p:nvPr/>
        </p:nvSpPr>
        <p:spPr>
          <a:xfrm>
            <a:off x="700635" y="6243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https://www.virusradar.com/en/glossary/backdoor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D807-A54B-4FDF-B8EF-FB4A963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7329733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1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AF7-1CE6-476C-8A48-EC7F1906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3B19B1-F791-4BE7-A9D7-3127E796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4" y="922095"/>
            <a:ext cx="2286702" cy="1873251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127074A-FCB0-438D-BE37-8909D383C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0" y="4542298"/>
            <a:ext cx="6972300" cy="22098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42CF8C-7FBE-4D7B-9162-ECCA47642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0" r="22984"/>
          <a:stretch/>
        </p:blipFill>
        <p:spPr>
          <a:xfrm>
            <a:off x="8394320" y="4542298"/>
            <a:ext cx="2024298" cy="223693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7EB00-41EC-43FF-B36A-2BF65D79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0" y="1551195"/>
            <a:ext cx="5160179" cy="290909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3C1E802F-E8C3-45D9-A46E-32B445505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7" y="760620"/>
            <a:ext cx="1865185" cy="790575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6DE557E-8731-4B0F-ADA1-040692B62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9139"/>
            <a:ext cx="2895600" cy="1581150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CD782FCB-0172-444A-9294-84A3989A3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65" y="2942098"/>
            <a:ext cx="2857500" cy="16002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67D3AFA-890C-4CC0-AA4D-89C99C76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795674"/>
            <a:ext cx="3554974" cy="1999673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D846C-8316-4CAA-BEA0-32E1D80B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1"/>
          <a:stretch/>
        </p:blipFill>
        <p:spPr>
          <a:xfrm>
            <a:off x="10497416" y="4630951"/>
            <a:ext cx="1454440" cy="2023684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4FD653-35A8-4EC9-AF58-71E5B61657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7356"/>
            <a:ext cx="2895600" cy="1581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BAA3-5BC9-45A8-B143-5CE46C6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/>
              <a:t>General Considerations for Rats: </a:t>
            </a:r>
            <a:br>
              <a:rPr lang="en-GB" sz="3700"/>
            </a:br>
            <a:endParaRPr lang="en-GB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F52430-B731-4EAA-A1D1-FA92DA1B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3225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45C4B-CE29-4DFB-B342-E888784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4D661E-F421-4665-A60F-06B29B0A1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069" r="4905" b="2074"/>
          <a:stretch/>
        </p:blipFill>
        <p:spPr>
          <a:xfrm>
            <a:off x="7844588" y="3405542"/>
            <a:ext cx="4236097" cy="337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8659D-D085-4891-8200-37DF49F8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784159"/>
            <a:ext cx="10691265" cy="1371030"/>
          </a:xfrm>
        </p:spPr>
        <p:txBody>
          <a:bodyPr/>
          <a:lstStyle/>
          <a:p>
            <a:r>
              <a:rPr lang="en-GB" dirty="0"/>
              <a:t>Python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F61-46D4-40D3-B4CA-76C5A97A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89" y="1499937"/>
            <a:ext cx="7325225" cy="410150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Python 2 is now deprecated.</a:t>
            </a:r>
          </a:p>
          <a:p>
            <a:r>
              <a:rPr lang="en-GB" dirty="0"/>
              <a:t>Cross-Compatibility :Compatible with all major Platforms and Systems</a:t>
            </a:r>
          </a:p>
          <a:p>
            <a:r>
              <a:rPr lang="en-GB" dirty="0"/>
              <a:t>Robust Standard Library</a:t>
            </a:r>
          </a:p>
          <a:p>
            <a:r>
              <a:rPr lang="en-GB" dirty="0"/>
              <a:t>Depth of open-source frameworks, Extended libraries, community support</a:t>
            </a:r>
          </a:p>
          <a:p>
            <a:r>
              <a:rPr lang="en-GB" dirty="0"/>
              <a:t>Effective in the IoT sphere</a:t>
            </a:r>
          </a:p>
          <a:p>
            <a:r>
              <a:rPr lang="en-GB" dirty="0"/>
              <a:t>Tried &amp; Tested Scalability </a:t>
            </a:r>
          </a:p>
          <a:p>
            <a:r>
              <a:rPr lang="en-GB" dirty="0"/>
              <a:t>Python is a desired Language in the workplace – so this will be a good project to demo</a:t>
            </a:r>
          </a:p>
          <a:p>
            <a:r>
              <a:rPr lang="en-GB" dirty="0"/>
              <a:t>Gaining popularity faster than ever</a:t>
            </a:r>
          </a:p>
          <a:p>
            <a:r>
              <a:rPr lang="en-GB" dirty="0"/>
              <a:t>Fairly confident in this language but looking to develop skills further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490-C43A-46FC-BAF5-EF4CE81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6760238" cy="365125"/>
          </a:xfrm>
        </p:spPr>
        <p:txBody>
          <a:bodyPr/>
          <a:lstStyle/>
          <a:p>
            <a:pPr lvl="2">
              <a:lnSpc>
                <a:spcPct val="110000"/>
              </a:lnSpc>
            </a:pPr>
            <a:r>
              <a:rPr lang="en-GB" sz="1050" dirty="0">
                <a:hlinkClick r:id="rId3"/>
              </a:rPr>
              <a:t>https://www.statista.com/chart/21017/most-popular-programming-languages/</a:t>
            </a:r>
            <a:endParaRPr lang="en-GB" sz="1050" dirty="0"/>
          </a:p>
          <a:p>
            <a:pPr lvl="2">
              <a:lnSpc>
                <a:spcPct val="110000"/>
              </a:lnSpc>
            </a:pPr>
            <a:r>
              <a:rPr lang="en-GB" sz="1050" dirty="0">
                <a:hlinkClick r:id="rId4"/>
              </a:rPr>
              <a:t>https://www.codingdojo.com/blog/top-7-programming-languages</a:t>
            </a:r>
            <a:endParaRPr lang="en-GB" sz="1050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A1A02D4-2094-4FB4-8146-1CA07A6D0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32" y="74669"/>
            <a:ext cx="2863273" cy="39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>
            <a:normAutofit/>
          </a:bodyPr>
          <a:lstStyle/>
          <a:p>
            <a:r>
              <a:rPr lang="en-GB" dirty="0"/>
              <a:t>My Rat: The Crucial Decisions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553" y="1318930"/>
            <a:ext cx="4769598" cy="4348997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10000"/>
              </a:lnSpc>
              <a:buNone/>
            </a:pP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Using the Python Socket module as an interface to the Berkeley Sockets API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TCP Sockets 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Reliable: Dropped Packets retransmitted – no data lost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In-order: Data is read in the order it was written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sz="1300" dirty="0"/>
              <a:t>UDP Does not share their properties and thus would not be appropriate. </a:t>
            </a: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A reverse connection is also used meaning the client initiates the connection with the server.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This prevents the firewall from blocking the connection as it sees the connection as being instantiated from within.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9BFF0-A54B-4188-A23B-3E6B52ED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137101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https://en.wikipedia.org/wiki/Berkeley_sockets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E2A4-18F9-40C7-A450-5D33920A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4" y="2077580"/>
            <a:ext cx="3188207" cy="359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4E7D7-607B-4EB2-A3C3-34D9678CC1A2}"/>
              </a:ext>
            </a:extLst>
          </p:cNvPr>
          <p:cNvSpPr txBox="1"/>
          <p:nvPr/>
        </p:nvSpPr>
        <p:spPr>
          <a:xfrm>
            <a:off x="7613363" y="5010654"/>
            <a:ext cx="4578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has been developed on Windows 10  </a:t>
            </a:r>
          </a:p>
          <a:p>
            <a:r>
              <a:rPr lang="en-GB" sz="1600" dirty="0"/>
              <a:t>Mainly for use on Windows 10  </a:t>
            </a:r>
          </a:p>
          <a:p>
            <a:r>
              <a:rPr lang="en-GB" sz="1600" dirty="0"/>
              <a:t>Some of the features may work on Linux, </a:t>
            </a:r>
            <a:br>
              <a:rPr lang="en-GB" sz="1600" dirty="0"/>
            </a:br>
            <a:r>
              <a:rPr lang="en-GB" sz="1600" dirty="0"/>
              <a:t>No testing has been conducted on MacOS</a:t>
            </a:r>
          </a:p>
        </p:txBody>
      </p: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01EE6-5461-416B-B878-12CDA3AF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GB" sz="2800"/>
              <a:t>Development ideology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A87-ECB2-47C1-9009-EA2ACCA6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GB" dirty="0"/>
              <a:t>The development of the functionality for the system followed a similar ideology to that of Feature driven development</a:t>
            </a:r>
          </a:p>
        </p:txBody>
      </p:sp>
      <p:pic>
        <p:nvPicPr>
          <p:cNvPr id="1026" name="Picture 2" descr="Feature Driven Development">
            <a:extLst>
              <a:ext uri="{FF2B5EF4-FFF2-40B4-BE49-F238E27FC236}">
                <a16:creationId xmlns:a16="http://schemas.microsoft.com/office/drawing/2014/main" id="{9A14C236-2283-444C-853B-1EBAA282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1" y="2204364"/>
            <a:ext cx="10591800" cy="38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C3A3-81A5-4862-B119-55792CEB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85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1443</Words>
  <Application>Microsoft Office PowerPoint</Application>
  <PresentationFormat>Widescreen</PresentationFormat>
  <Paragraphs>229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Calisto MT</vt:lpstr>
      <vt:lpstr>JetBrains Mono</vt:lpstr>
      <vt:lpstr>PT Sans Narrow</vt:lpstr>
      <vt:lpstr>Univers Condensed</vt:lpstr>
      <vt:lpstr>Wingdings</vt:lpstr>
      <vt:lpstr>ChronicleVTI</vt:lpstr>
      <vt:lpstr>“Investigating the Parallels between using a RAT-Style Software for Malicious purposes and virtuous intent”</vt:lpstr>
      <vt:lpstr>What is a Rat?   </vt:lpstr>
      <vt:lpstr>How are RATs used?  </vt:lpstr>
      <vt:lpstr>PowerPoint Presentation</vt:lpstr>
      <vt:lpstr>Examples: </vt:lpstr>
      <vt:lpstr>General Considerations for Rats:  </vt:lpstr>
      <vt:lpstr>Python 3:</vt:lpstr>
      <vt:lpstr>My Rat: The Crucial Decisions</vt:lpstr>
      <vt:lpstr>Development ideology </vt:lpstr>
      <vt:lpstr>For each Feature: </vt:lpstr>
      <vt:lpstr>Current Functionality:  </vt:lpstr>
      <vt:lpstr>Key Logger: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generated executables </vt:lpstr>
      <vt:lpstr>Dependencies</vt:lpstr>
      <vt:lpstr>What Does UoRat Offer? </vt:lpstr>
      <vt:lpstr>Conclusion:</vt:lpstr>
      <vt:lpstr>Who am I?  </vt:lpstr>
      <vt:lpstr>Supplementary Slides: </vt:lpstr>
      <vt:lpstr>Future Functionality &amp; Ideas:</vt:lpstr>
      <vt:lpstr>About the demo: </vt:lpstr>
      <vt:lpstr>Glossary &amp; Terms:</vt:lpstr>
      <vt:lpstr>THE DEMO: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91</cp:revision>
  <dcterms:created xsi:type="dcterms:W3CDTF">2021-02-06T21:53:32Z</dcterms:created>
  <dcterms:modified xsi:type="dcterms:W3CDTF">2021-04-19T21:24:32Z</dcterms:modified>
</cp:coreProperties>
</file>