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53"/>
  </p:normalViewPr>
  <p:slideViewPr>
    <p:cSldViewPr snapToGrid="0" snapToObjects="1">
      <p:cViewPr>
        <p:scale>
          <a:sx n="217" d="100"/>
          <a:sy n="217" d="100"/>
        </p:scale>
        <p:origin x="848" y="-5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3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6436-685E-E846-BC6B-C0AA622B55B8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DDA8-43E3-A347-956A-366878F0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60FFB1-EBC2-F745-9AC5-2137A97F07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02" y="447450"/>
            <a:ext cx="4483100" cy="350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BF710-F3F8-3A48-9375-60CE428AEA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02" y="4328950"/>
            <a:ext cx="4610100" cy="38487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82DA5-2BA2-6243-B24C-38168811FA7F}"/>
              </a:ext>
            </a:extLst>
          </p:cNvPr>
          <p:cNvSpPr txBox="1"/>
          <p:nvPr/>
        </p:nvSpPr>
        <p:spPr>
          <a:xfrm>
            <a:off x="4056187" y="7737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4EE9E-988A-F64B-9F4B-9C61F2A9F151}"/>
              </a:ext>
            </a:extLst>
          </p:cNvPr>
          <p:cNvSpPr txBox="1"/>
          <p:nvPr/>
        </p:nvSpPr>
        <p:spPr>
          <a:xfrm>
            <a:off x="4079633" y="1600199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F95FC-F75A-F040-8A80-B9465C652469}"/>
              </a:ext>
            </a:extLst>
          </p:cNvPr>
          <p:cNvSpPr txBox="1"/>
          <p:nvPr/>
        </p:nvSpPr>
        <p:spPr>
          <a:xfrm>
            <a:off x="4056184" y="240322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C34BE-7299-9348-BD52-5AA56F3688F5}"/>
              </a:ext>
            </a:extLst>
          </p:cNvPr>
          <p:cNvSpPr txBox="1"/>
          <p:nvPr/>
        </p:nvSpPr>
        <p:spPr>
          <a:xfrm>
            <a:off x="4051362" y="3210570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4D3FA-3E0B-B64C-8591-0699B3B6D38F}"/>
              </a:ext>
            </a:extLst>
          </p:cNvPr>
          <p:cNvSpPr txBox="1"/>
          <p:nvPr/>
        </p:nvSpPr>
        <p:spPr>
          <a:xfrm>
            <a:off x="3925745" y="4779245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BAC6C-EB13-954B-8BF6-63771428584C}"/>
              </a:ext>
            </a:extLst>
          </p:cNvPr>
          <p:cNvSpPr txBox="1"/>
          <p:nvPr/>
        </p:nvSpPr>
        <p:spPr>
          <a:xfrm>
            <a:off x="3909874" y="5647417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9BB5C-E447-BF43-9BB6-D3750177EA2F}"/>
              </a:ext>
            </a:extLst>
          </p:cNvPr>
          <p:cNvSpPr txBox="1"/>
          <p:nvPr/>
        </p:nvSpPr>
        <p:spPr>
          <a:xfrm>
            <a:off x="3925745" y="6495246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A793D-0B64-3246-84AE-2396F8352FD6}"/>
              </a:ext>
            </a:extLst>
          </p:cNvPr>
          <p:cNvSpPr txBox="1"/>
          <p:nvPr/>
        </p:nvSpPr>
        <p:spPr>
          <a:xfrm>
            <a:off x="3914021" y="7371636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</p:spTree>
    <p:extLst>
      <p:ext uri="{BB962C8B-B14F-4D97-AF65-F5344CB8AC3E}">
        <p14:creationId xmlns:p14="http://schemas.microsoft.com/office/powerpoint/2010/main" val="270477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75261C-89A1-C341-A1B6-513DD86D9D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67" y="427201"/>
            <a:ext cx="4679950" cy="401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9CF3B-DA70-8E4C-836C-204B6FE082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7" y="4439766"/>
            <a:ext cx="4677410" cy="37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E8190-26E6-AA40-A1A5-2A363B84084A}"/>
              </a:ext>
            </a:extLst>
          </p:cNvPr>
          <p:cNvSpPr txBox="1"/>
          <p:nvPr/>
        </p:nvSpPr>
        <p:spPr>
          <a:xfrm>
            <a:off x="3632667" y="515597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D9BC7-CF73-A147-853A-A12253A96399}"/>
              </a:ext>
            </a:extLst>
          </p:cNvPr>
          <p:cNvSpPr txBox="1"/>
          <p:nvPr/>
        </p:nvSpPr>
        <p:spPr>
          <a:xfrm>
            <a:off x="3632667" y="593555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175F1-D948-1046-847B-10679F7B97B9}"/>
              </a:ext>
            </a:extLst>
          </p:cNvPr>
          <p:cNvSpPr/>
          <p:nvPr/>
        </p:nvSpPr>
        <p:spPr>
          <a:xfrm>
            <a:off x="3493476" y="6774506"/>
            <a:ext cx="773723" cy="158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58D8F-B11A-FF45-9A76-2D239DFA7022}"/>
              </a:ext>
            </a:extLst>
          </p:cNvPr>
          <p:cNvSpPr txBox="1"/>
          <p:nvPr/>
        </p:nvSpPr>
        <p:spPr>
          <a:xfrm>
            <a:off x="3658963" y="675835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30686-BD07-244B-884C-E2241DD8CE5F}"/>
              </a:ext>
            </a:extLst>
          </p:cNvPr>
          <p:cNvSpPr/>
          <p:nvPr/>
        </p:nvSpPr>
        <p:spPr>
          <a:xfrm>
            <a:off x="3434862" y="7609736"/>
            <a:ext cx="340620" cy="158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806AA-9E11-9A45-A272-3411A4CA4828}"/>
              </a:ext>
            </a:extLst>
          </p:cNvPr>
          <p:cNvSpPr txBox="1"/>
          <p:nvPr/>
        </p:nvSpPr>
        <p:spPr>
          <a:xfrm>
            <a:off x="3389890" y="758114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402955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12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kevdj2000@gmail.com</dc:creator>
  <cp:lastModifiedBy>kevdj2000@gmail.com</cp:lastModifiedBy>
  <cp:revision>2</cp:revision>
  <dcterms:created xsi:type="dcterms:W3CDTF">2018-03-10T13:42:04Z</dcterms:created>
  <dcterms:modified xsi:type="dcterms:W3CDTF">2018-03-10T13:55:16Z</dcterms:modified>
</cp:coreProperties>
</file>