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/>
              <a:t>Nama Aplikasi :      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                        </a:t>
            </a:r>
            <a:br>
              <a:rPr lang="id-ID" dirty="0" smtClean="0"/>
            </a:br>
            <a:r>
              <a:rPr lang="id-ID" dirty="0" smtClean="0"/>
              <a:t>                                ApotekGo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                                                                                         Cepat, sehat &amp; 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17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Deskripsi Singkat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sz="4400" dirty="0"/>
              <a:t>ApotekGo</a:t>
            </a:r>
            <a:r>
              <a:rPr lang="id-ID" sz="4400" dirty="0" smtClean="0"/>
              <a:t>, </a:t>
            </a:r>
            <a:r>
              <a:rPr lang="id-ID" sz="4400" dirty="0"/>
              <a:t>sebuah aplikasi yang dapat membantu masyarakat dalam membeli / memesan obat dengan mudah, tanpa harus datang &amp; </a:t>
            </a:r>
            <a:r>
              <a:rPr lang="id-ID" sz="4400" dirty="0" smtClean="0"/>
              <a:t>mengantri, dengan cara mengantarkan pesanan sesuai dengan alamat tersebut &amp; di bantu dengan Google Maps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8080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Fitur yang </a:t>
            </a:r>
            <a:r>
              <a:rPr lang="id-ID" b="1" dirty="0" smtClean="0"/>
              <a:t>dimiliki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id-ID" dirty="0" smtClean="0"/>
              <a:t>Obat &amp; Alat Kesehatan</a:t>
            </a:r>
          </a:p>
          <a:p>
            <a:r>
              <a:rPr lang="id-ID" dirty="0" smtClean="0"/>
              <a:t>Jenis Obat </a:t>
            </a:r>
          </a:p>
          <a:p>
            <a:r>
              <a:rPr lang="id-ID" dirty="0" smtClean="0"/>
              <a:t>Pilih Obat / Alat Kesehatan</a:t>
            </a:r>
          </a:p>
          <a:p>
            <a:r>
              <a:rPr lang="id-ID" dirty="0" smtClean="0"/>
              <a:t>Alamat Pemesan</a:t>
            </a:r>
          </a:p>
          <a:p>
            <a:r>
              <a:rPr lang="id-ID" dirty="0" smtClean="0"/>
              <a:t>Jumlah Pesanan</a:t>
            </a:r>
            <a:endParaRPr lang="id-ID" dirty="0"/>
          </a:p>
          <a:p>
            <a:r>
              <a:rPr lang="id-ID" dirty="0" smtClean="0"/>
              <a:t>Harga</a:t>
            </a:r>
          </a:p>
          <a:p>
            <a:r>
              <a:rPr lang="id-ID" dirty="0" smtClean="0"/>
              <a:t>Pesan</a:t>
            </a:r>
          </a:p>
          <a:p>
            <a:r>
              <a:rPr lang="id-ID" dirty="0" smtClean="0"/>
              <a:t>Maps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7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Target Pasar dari </a:t>
            </a:r>
            <a:r>
              <a:rPr lang="id-ID" b="1" dirty="0" smtClean="0"/>
              <a:t>Aplikasi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Pasien pedalaman / plosok</a:t>
            </a:r>
          </a:p>
          <a:p>
            <a:r>
              <a:rPr lang="id-ID" dirty="0" smtClean="0"/>
              <a:t>Pasien yang membutuhkan dalam keadaan darurat</a:t>
            </a:r>
          </a:p>
          <a:p>
            <a:r>
              <a:rPr lang="id-ID" dirty="0" smtClean="0"/>
              <a:t>Pasien yang ada halangan, misal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dirty="0" smtClean="0"/>
              <a:t>hujan </a:t>
            </a:r>
            <a:r>
              <a:rPr lang="id-ID" dirty="0"/>
              <a:t>jadi malas keluar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d-ID" dirty="0"/>
              <a:t>Tidak ada </a:t>
            </a:r>
            <a:r>
              <a:rPr lang="id-ID" dirty="0" smtClean="0"/>
              <a:t>kendaraan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8962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Rancangan antarmuka </a:t>
            </a:r>
            <a:r>
              <a:rPr lang="id-ID" b="1" dirty="0" smtClean="0"/>
              <a:t>pengguna</a:t>
            </a:r>
            <a:endParaRPr lang="id-ID" b="1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789" y="1670462"/>
            <a:ext cx="3012356" cy="4330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46" y="1670462"/>
            <a:ext cx="3056221" cy="433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967" y="1670462"/>
            <a:ext cx="3022517" cy="43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Referensi Aplikasi </a:t>
            </a:r>
            <a:r>
              <a:rPr lang="id-ID" b="1" dirty="0" smtClean="0"/>
              <a:t>Sejenis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Apotikantar</a:t>
            </a:r>
          </a:p>
          <a:p>
            <a:r>
              <a:rPr lang="id-ID" dirty="0" smtClean="0"/>
              <a:t>K24Klik Apotek Online</a:t>
            </a:r>
          </a:p>
          <a:p>
            <a:r>
              <a:rPr lang="id-ID" dirty="0" smtClean="0"/>
              <a:t>Go-Obat</a:t>
            </a:r>
          </a:p>
          <a:p>
            <a:r>
              <a:rPr lang="id-ID" dirty="0" smtClean="0"/>
              <a:t>Halodoc</a:t>
            </a:r>
          </a:p>
          <a:p>
            <a:r>
              <a:rPr lang="id-ID" dirty="0" smtClean="0"/>
              <a:t>Century Apotik Online</a:t>
            </a:r>
          </a:p>
          <a:p>
            <a:r>
              <a:rPr lang="id-ID" dirty="0" smtClean="0"/>
              <a:t>Apotekmart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247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443" y="2030680"/>
            <a:ext cx="8915399" cy="1829379"/>
          </a:xfrm>
        </p:spPr>
        <p:txBody>
          <a:bodyPr>
            <a:normAutofit/>
          </a:bodyPr>
          <a:lstStyle/>
          <a:p>
            <a:pPr algn="ctr"/>
            <a:r>
              <a:rPr lang="id-ID" sz="5400" b="1" dirty="0" smtClean="0"/>
              <a:t>TERIMAKASIH</a:t>
            </a:r>
            <a:endParaRPr lang="id-ID" sz="5400" b="1" dirty="0"/>
          </a:p>
        </p:txBody>
      </p:sp>
    </p:spTree>
    <p:extLst>
      <p:ext uri="{BB962C8B-B14F-4D97-AF65-F5344CB8AC3E}">
        <p14:creationId xmlns:p14="http://schemas.microsoft.com/office/powerpoint/2010/main" val="19230473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74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 Nama Aplikasi :                                                                 ApotekGo</vt:lpstr>
      <vt:lpstr>Deskripsi Singkat</vt:lpstr>
      <vt:lpstr>Fitur yang dimiliki</vt:lpstr>
      <vt:lpstr>Target Pasar dari Aplikasi</vt:lpstr>
      <vt:lpstr>Rancangan antarmuka pengguna</vt:lpstr>
      <vt:lpstr>Referensi Aplikasi Sejenis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firdaus</dc:creator>
  <cp:lastModifiedBy>danny firdaus</cp:lastModifiedBy>
  <cp:revision>14</cp:revision>
  <dcterms:created xsi:type="dcterms:W3CDTF">2017-11-19T06:56:35Z</dcterms:created>
  <dcterms:modified xsi:type="dcterms:W3CDTF">2017-11-19T15:46:10Z</dcterms:modified>
</cp:coreProperties>
</file>